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8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331" r:id="rId30"/>
    <p:sldId id="332" r:id="rId31"/>
    <p:sldId id="333" r:id="rId32"/>
    <p:sldId id="283" r:id="rId33"/>
    <p:sldId id="284"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Delius Swash Caps" panose="020B0604020202020204" charset="0"/>
      <p:regular r:id="rId40"/>
    </p:embeddedFont>
    <p:embeddedFont>
      <p:font typeface="Montserrat" panose="00000500000000000000" pitchFamily="2" charset="0"/>
      <p:regular r:id="rId41"/>
      <p:bold r:id="rId42"/>
      <p:italic r:id="rId43"/>
      <p:boldItalic r:id="rId44"/>
    </p:embeddedFont>
    <p:embeddedFont>
      <p:font typeface="Proxima Nova" panose="020B0604020202020204" charset="0"/>
      <p:regular r:id="rId45"/>
      <p:bold r:id="rId46"/>
      <p:italic r:id="rId47"/>
      <p:boldItalic r:id="rId48"/>
    </p:embeddedFont>
    <p:embeddedFont>
      <p:font typeface="PT Sans" panose="020B0503020203020204" pitchFamily="34" charset="0"/>
      <p:regular r:id="rId49"/>
      <p:bold r:id="rId50"/>
      <p:italic r:id="rId51"/>
      <p:boldItalic r:id="rId52"/>
    </p:embeddedFon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39">
          <p15:clr>
            <a:srgbClr val="9AA0A6"/>
          </p15:clr>
        </p15:guide>
        <p15:guide id="2" orient="horz" pos="16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iQDw2kfaf1g4r7iADw25NObPvZ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F6A4FE-0BF5-4BCF-96D1-A103D18C124B}">
  <a:tblStyle styleId="{5BF6A4FE-0BF5-4BCF-96D1-A103D18C124B}" styleName="Table_0">
    <a:wholeTbl>
      <a:tcTxStyle b="off" i="off">
        <a:font>
          <a:latin typeface="Arial"/>
          <a:ea typeface="Arial"/>
          <a:cs typeface="Arial"/>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FFFFF">
              <a:alpha val="0"/>
            </a:srgbClr>
          </a:solidFill>
        </a:fill>
      </a:tcStyle>
    </a:wholeTbl>
    <a:band1H>
      <a:tcTxStyle/>
      <a:tcStyle>
        <a:tcBdr/>
        <a:fill>
          <a:solidFill>
            <a:schemeClr val="accent5">
              <a:alpha val="20000"/>
            </a:schemeClr>
          </a:solidFill>
        </a:fill>
      </a:tcStyle>
    </a:band1H>
    <a:band2H>
      <a:tcTxStyle/>
      <a:tcStyle>
        <a:tcBdr/>
      </a:tcStyle>
    </a:band2H>
    <a:band1V>
      <a:tcTxStyle/>
      <a:tcStyle>
        <a:tcBdr/>
        <a:fill>
          <a:solidFill>
            <a:schemeClr val="accent5">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BC777566-A1ED-43CB-B108-DB98BDDA1641}"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67" y="269"/>
      </p:cViewPr>
      <p:guideLst>
        <p:guide pos="5339"/>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2674684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0"/>
        <p:cNvGrpSpPr/>
        <p:nvPr/>
      </p:nvGrpSpPr>
      <p:grpSpPr>
        <a:xfrm>
          <a:off x="0" y="0"/>
          <a:ext cx="0" cy="0"/>
          <a:chOff x="0" y="0"/>
          <a:chExt cx="0" cy="0"/>
        </a:xfrm>
      </p:grpSpPr>
      <p:sp>
        <p:nvSpPr>
          <p:cNvPr id="4431" name="Google Shape;44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2" name="Google Shape;44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3326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1"/>
        <p:cNvGrpSpPr/>
        <p:nvPr/>
      </p:nvGrpSpPr>
      <p:grpSpPr>
        <a:xfrm>
          <a:off x="0" y="0"/>
          <a:ext cx="0" cy="0"/>
          <a:chOff x="0" y="0"/>
          <a:chExt cx="0" cy="0"/>
        </a:xfrm>
      </p:grpSpPr>
      <p:sp>
        <p:nvSpPr>
          <p:cNvPr id="4712" name="Google Shape;47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3" name="Google Shape;471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5332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9"/>
        <p:cNvGrpSpPr/>
        <p:nvPr/>
      </p:nvGrpSpPr>
      <p:grpSpPr>
        <a:xfrm>
          <a:off x="0" y="0"/>
          <a:ext cx="0" cy="0"/>
          <a:chOff x="0" y="0"/>
          <a:chExt cx="0" cy="0"/>
        </a:xfrm>
      </p:grpSpPr>
      <p:sp>
        <p:nvSpPr>
          <p:cNvPr id="4730" name="Google Shape;473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1" name="Google Shape;473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3168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p:cNvGrpSpPr/>
        <p:nvPr/>
      </p:nvGrpSpPr>
      <p:grpSpPr>
        <a:xfrm>
          <a:off x="0" y="0"/>
          <a:ext cx="0" cy="0"/>
          <a:chOff x="0" y="0"/>
          <a:chExt cx="0" cy="0"/>
        </a:xfrm>
      </p:grpSpPr>
      <p:sp>
        <p:nvSpPr>
          <p:cNvPr id="4755" name="Google Shape;47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6" name="Google Shape;47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9103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7"/>
        <p:cNvGrpSpPr/>
        <p:nvPr/>
      </p:nvGrpSpPr>
      <p:grpSpPr>
        <a:xfrm>
          <a:off x="0" y="0"/>
          <a:ext cx="0" cy="0"/>
          <a:chOff x="0" y="0"/>
          <a:chExt cx="0" cy="0"/>
        </a:xfrm>
      </p:grpSpPr>
      <p:sp>
        <p:nvSpPr>
          <p:cNvPr id="4768" name="Google Shape;476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9" name="Google Shape;476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6511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7"/>
        <p:cNvGrpSpPr/>
        <p:nvPr/>
      </p:nvGrpSpPr>
      <p:grpSpPr>
        <a:xfrm>
          <a:off x="0" y="0"/>
          <a:ext cx="0" cy="0"/>
          <a:chOff x="0" y="0"/>
          <a:chExt cx="0" cy="0"/>
        </a:xfrm>
      </p:grpSpPr>
      <p:sp>
        <p:nvSpPr>
          <p:cNvPr id="4788" name="Google Shape;478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9" name="Google Shape;478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6835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0"/>
        <p:cNvGrpSpPr/>
        <p:nvPr/>
      </p:nvGrpSpPr>
      <p:grpSpPr>
        <a:xfrm>
          <a:off x="0" y="0"/>
          <a:ext cx="0" cy="0"/>
          <a:chOff x="0" y="0"/>
          <a:chExt cx="0" cy="0"/>
        </a:xfrm>
      </p:grpSpPr>
      <p:sp>
        <p:nvSpPr>
          <p:cNvPr id="4801" name="Google Shape;480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2" name="Google Shape;480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05714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9"/>
        <p:cNvGrpSpPr/>
        <p:nvPr/>
      </p:nvGrpSpPr>
      <p:grpSpPr>
        <a:xfrm>
          <a:off x="0" y="0"/>
          <a:ext cx="0" cy="0"/>
          <a:chOff x="0" y="0"/>
          <a:chExt cx="0" cy="0"/>
        </a:xfrm>
      </p:grpSpPr>
      <p:sp>
        <p:nvSpPr>
          <p:cNvPr id="4810" name="Google Shape;481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1" name="Google Shape;481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0306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5"/>
        <p:cNvGrpSpPr/>
        <p:nvPr/>
      </p:nvGrpSpPr>
      <p:grpSpPr>
        <a:xfrm>
          <a:off x="0" y="0"/>
          <a:ext cx="0" cy="0"/>
          <a:chOff x="0" y="0"/>
          <a:chExt cx="0" cy="0"/>
        </a:xfrm>
      </p:grpSpPr>
      <p:sp>
        <p:nvSpPr>
          <p:cNvPr id="4816" name="Google Shape;481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7" name="Google Shape;481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787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6"/>
        <p:cNvGrpSpPr/>
        <p:nvPr/>
      </p:nvGrpSpPr>
      <p:grpSpPr>
        <a:xfrm>
          <a:off x="0" y="0"/>
          <a:ext cx="0" cy="0"/>
          <a:chOff x="0" y="0"/>
          <a:chExt cx="0" cy="0"/>
        </a:xfrm>
      </p:grpSpPr>
      <p:sp>
        <p:nvSpPr>
          <p:cNvPr id="4827" name="Google Shape;482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8" name="Google Shape;482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14808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6"/>
        <p:cNvGrpSpPr/>
        <p:nvPr/>
      </p:nvGrpSpPr>
      <p:grpSpPr>
        <a:xfrm>
          <a:off x="0" y="0"/>
          <a:ext cx="0" cy="0"/>
          <a:chOff x="0" y="0"/>
          <a:chExt cx="0" cy="0"/>
        </a:xfrm>
      </p:grpSpPr>
      <p:sp>
        <p:nvSpPr>
          <p:cNvPr id="4867" name="Google Shape;486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8" name="Google Shape;486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6879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7"/>
        <p:cNvGrpSpPr/>
        <p:nvPr/>
      </p:nvGrpSpPr>
      <p:grpSpPr>
        <a:xfrm>
          <a:off x="0" y="0"/>
          <a:ext cx="0" cy="0"/>
          <a:chOff x="0" y="0"/>
          <a:chExt cx="0" cy="0"/>
        </a:xfrm>
      </p:grpSpPr>
      <p:sp>
        <p:nvSpPr>
          <p:cNvPr id="4438" name="Google Shape;44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9" name="Google Shape;44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988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7"/>
        <p:cNvGrpSpPr/>
        <p:nvPr/>
      </p:nvGrpSpPr>
      <p:grpSpPr>
        <a:xfrm>
          <a:off x="0" y="0"/>
          <a:ext cx="0" cy="0"/>
          <a:chOff x="0" y="0"/>
          <a:chExt cx="0" cy="0"/>
        </a:xfrm>
      </p:grpSpPr>
      <p:sp>
        <p:nvSpPr>
          <p:cNvPr id="4878" name="Google Shape;487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9" name="Google Shape;487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883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4"/>
        <p:cNvGrpSpPr/>
        <p:nvPr/>
      </p:nvGrpSpPr>
      <p:grpSpPr>
        <a:xfrm>
          <a:off x="0" y="0"/>
          <a:ext cx="0" cy="0"/>
          <a:chOff x="0" y="0"/>
          <a:chExt cx="0" cy="0"/>
        </a:xfrm>
      </p:grpSpPr>
      <p:sp>
        <p:nvSpPr>
          <p:cNvPr id="4905" name="Google Shape;4905;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6" name="Google Shape;490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8015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0"/>
        <p:cNvGrpSpPr/>
        <p:nvPr/>
      </p:nvGrpSpPr>
      <p:grpSpPr>
        <a:xfrm>
          <a:off x="0" y="0"/>
          <a:ext cx="0" cy="0"/>
          <a:chOff x="0" y="0"/>
          <a:chExt cx="0" cy="0"/>
        </a:xfrm>
      </p:grpSpPr>
      <p:sp>
        <p:nvSpPr>
          <p:cNvPr id="4911" name="Google Shape;49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2" name="Google Shape;491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Accuracy = TP + TN /Total</a:t>
            </a:r>
            <a:endParaRPr/>
          </a:p>
          <a:p>
            <a:pPr marL="0" lvl="0" indent="0" algn="l" rtl="0">
              <a:lnSpc>
                <a:spcPct val="100000"/>
              </a:lnSpc>
              <a:spcBef>
                <a:spcPts val="0"/>
              </a:spcBef>
              <a:spcAft>
                <a:spcPts val="0"/>
              </a:spcAft>
              <a:buSzPts val="1100"/>
              <a:buNone/>
            </a:pPr>
            <a:r>
              <a:rPr lang="en-US"/>
              <a:t>Precision = TP/TP+FP</a:t>
            </a:r>
            <a:endParaRPr/>
          </a:p>
          <a:p>
            <a:pPr marL="0" lvl="0" indent="0" algn="l" rtl="0">
              <a:lnSpc>
                <a:spcPct val="100000"/>
              </a:lnSpc>
              <a:spcBef>
                <a:spcPts val="0"/>
              </a:spcBef>
              <a:spcAft>
                <a:spcPts val="0"/>
              </a:spcAft>
              <a:buSzPts val="1100"/>
              <a:buNone/>
            </a:pPr>
            <a:r>
              <a:rPr lang="en-US"/>
              <a:t>Recall = TP/FN+TP</a:t>
            </a:r>
            <a:endParaRPr/>
          </a:p>
          <a:p>
            <a:pPr marL="0" lvl="0" indent="0" algn="l" rtl="0">
              <a:lnSpc>
                <a:spcPct val="100000"/>
              </a:lnSpc>
              <a:spcBef>
                <a:spcPts val="0"/>
              </a:spcBef>
              <a:spcAft>
                <a:spcPts val="0"/>
              </a:spcAft>
              <a:buSzPts val="1100"/>
              <a:buNone/>
            </a:pPr>
            <a:r>
              <a:rPr lang="en-US"/>
              <a:t>F1-score = 2*precision*recall/precision+recall 🡪 extreme imbalance class</a:t>
            </a:r>
            <a:endParaRPr/>
          </a:p>
          <a:p>
            <a:pPr marL="0" lvl="0" indent="0" algn="l" rtl="0">
              <a:lnSpc>
                <a:spcPct val="100000"/>
              </a:lnSpc>
              <a:spcBef>
                <a:spcPts val="0"/>
              </a:spcBef>
              <a:spcAft>
                <a:spcPts val="0"/>
              </a:spcAft>
              <a:buSzPts val="1100"/>
              <a:buNone/>
            </a:pPr>
            <a:r>
              <a:rPr lang="en-US"/>
              <a:t>AUC Curve : 🡪 not extreme imbalance</a:t>
            </a:r>
            <a:endParaRPr/>
          </a:p>
          <a:p>
            <a:pPr marL="171450" lvl="0" indent="-171450" algn="l" rtl="0">
              <a:lnSpc>
                <a:spcPct val="100000"/>
              </a:lnSpc>
              <a:spcBef>
                <a:spcPts val="0"/>
              </a:spcBef>
              <a:spcAft>
                <a:spcPts val="0"/>
              </a:spcAft>
              <a:buSzPts val="1100"/>
              <a:buFont typeface="Arial"/>
              <a:buChar char="-"/>
            </a:pPr>
            <a:r>
              <a:rPr lang="en-US"/>
              <a:t>TPR = TP/TP+FN</a:t>
            </a:r>
            <a:endParaRPr/>
          </a:p>
          <a:p>
            <a:pPr marL="171450" lvl="0" indent="-171450" algn="l" rtl="0">
              <a:lnSpc>
                <a:spcPct val="100000"/>
              </a:lnSpc>
              <a:spcBef>
                <a:spcPts val="0"/>
              </a:spcBef>
              <a:spcAft>
                <a:spcPts val="0"/>
              </a:spcAft>
              <a:buSzPts val="1100"/>
              <a:buFont typeface="Arial"/>
              <a:buChar char="-"/>
            </a:pPr>
            <a:r>
              <a:rPr lang="en-US"/>
              <a:t>FPR = FP/FP+TN</a:t>
            </a:r>
            <a:endParaRPr/>
          </a:p>
          <a:p>
            <a:pPr marL="171450" lvl="0" indent="-171450" algn="l" rtl="0">
              <a:lnSpc>
                <a:spcPct val="100000"/>
              </a:lnSpc>
              <a:spcBef>
                <a:spcPts val="0"/>
              </a:spcBef>
              <a:spcAft>
                <a:spcPts val="0"/>
              </a:spcAft>
              <a:buSzPts val="1100"/>
              <a:buFont typeface="Arial"/>
              <a:buChar char="-"/>
            </a:pPr>
            <a:endParaRPr/>
          </a:p>
          <a:p>
            <a:pPr marL="171450" lvl="0" indent="-171450" algn="l" rtl="0">
              <a:lnSpc>
                <a:spcPct val="100000"/>
              </a:lnSpc>
              <a:spcBef>
                <a:spcPts val="0"/>
              </a:spcBef>
              <a:spcAft>
                <a:spcPts val="0"/>
              </a:spcAft>
              <a:buSzPts val="1100"/>
              <a:buFont typeface="Arial"/>
              <a:buChar char="-"/>
            </a:pPr>
            <a:r>
              <a:rPr lang="en-US">
                <a:solidFill>
                  <a:schemeClr val="dk1"/>
                </a:solidFill>
              </a:rPr>
              <a:t>“modeling dan evaluation, model clasifikasi yaitu ….., metrik evaluasi yang dibandingkan adalh ….. hasil perbanding model algoritma Random forest memiliki nilai evaluasi yang lebih optimal . dan kelompok kami lebih memerhatikan nilai accurasy dan AUC untuk mengurangi kesalahan prediksi membeli/tidak membeli / dari nilai AUC yang mendekati 1 sehingga tidak banyak hasil yang tidak pasti (ketidak pastian)</a:t>
            </a:r>
            <a:endParaRPr>
              <a:solidFill>
                <a:schemeClr val="dk1"/>
              </a:solidFill>
            </a:endParaRPr>
          </a:p>
          <a:p>
            <a:pPr marL="171450" lvl="0" indent="-171450" algn="l" rtl="0">
              <a:lnSpc>
                <a:spcPct val="100000"/>
              </a:lnSpc>
              <a:spcBef>
                <a:spcPts val="0"/>
              </a:spcBef>
              <a:spcAft>
                <a:spcPts val="0"/>
              </a:spcAft>
              <a:buSzPts val="1100"/>
              <a:buFont typeface="Arial"/>
              <a:buChar char="-"/>
            </a:pPr>
            <a:endParaRPr/>
          </a:p>
          <a:p>
            <a:pPr marL="171450" lvl="0" indent="-171450" algn="l" rtl="0">
              <a:lnSpc>
                <a:spcPct val="100000"/>
              </a:lnSpc>
              <a:spcBef>
                <a:spcPts val="0"/>
              </a:spcBef>
              <a:spcAft>
                <a:spcPts val="0"/>
              </a:spcAft>
              <a:buSzPts val="1100"/>
              <a:buFont typeface="Arial"/>
              <a:buChar char="-"/>
            </a:pPr>
            <a:r>
              <a:rPr lang="en-US"/>
              <a:t>Accuracy menggambarkan seberapa akurat model dapat mengklasifikasikan dengan benar. Maka, accuracy merupakan rasio prediksi benar (positif dan negatif) dengan keseluruhan data.ccuracy merupakan tingkat kedekatan nilai prediksi dengan nilai aktual (sebenarnya). Nilai accuracy dapat diperoleh dengan persamaan (1).</a:t>
            </a:r>
            <a:endParaRPr/>
          </a:p>
          <a:p>
            <a:pPr marL="171450" lvl="0" indent="-171450" algn="l" rtl="0">
              <a:lnSpc>
                <a:spcPct val="100000"/>
              </a:lnSpc>
              <a:spcBef>
                <a:spcPts val="0"/>
              </a:spcBef>
              <a:spcAft>
                <a:spcPts val="0"/>
              </a:spcAft>
              <a:buSzPts val="1100"/>
              <a:buFont typeface="Arial"/>
              <a:buChar char="-"/>
            </a:pPr>
            <a:r>
              <a:rPr lang="en-US"/>
              <a:t>Semakin tinggi AUC, semakin baik kinerja model dalam membedakan kelas positif (Orang yg tertarik) dan negatif (orang yang tidak tertarik).</a:t>
            </a:r>
            <a:br>
              <a:rPr lang="en-US"/>
            </a:br>
            <a:br>
              <a:rPr lang="en-US"/>
            </a:br>
            <a:br>
              <a:rPr lang="en-US"/>
            </a:b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61433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2"/>
        <p:cNvGrpSpPr/>
        <p:nvPr/>
      </p:nvGrpSpPr>
      <p:grpSpPr>
        <a:xfrm>
          <a:off x="0" y="0"/>
          <a:ext cx="0" cy="0"/>
          <a:chOff x="0" y="0"/>
          <a:chExt cx="0" cy="0"/>
        </a:xfrm>
      </p:grpSpPr>
      <p:sp>
        <p:nvSpPr>
          <p:cNvPr id="4923" name="Google Shape;492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4" name="Google Shape;492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Pada data feature importance bisa kita lihat bahwa Vehicle damage, previoused insured, age anual premium,</a:t>
            </a:r>
            <a:endParaRPr/>
          </a:p>
          <a:p>
            <a:pPr marL="0" lvl="0" indent="0" algn="l" rtl="0">
              <a:lnSpc>
                <a:spcPct val="100000"/>
              </a:lnSpc>
              <a:spcBef>
                <a:spcPts val="0"/>
              </a:spcBef>
              <a:spcAft>
                <a:spcPts val="0"/>
              </a:spcAft>
              <a:buSzPts val="1100"/>
              <a:buNone/>
            </a:pPr>
            <a:r>
              <a:rPr lang="en-US"/>
              <a:t>yg paling berpengaruh adalah vehicle damage no yang menggabarkan pembeli ansuran lebih awar jika kendaraan tersebut belum mengalami kerusakan, dari pada yg telah mengalami kerusakan. dan juga beradarkan pengalaman (telah mengambil ansuransi sebelumnya) memberikan impact yg lebih dari pada umur kendaraan,</a:t>
            </a:r>
            <a:endParaRPr/>
          </a:p>
        </p:txBody>
      </p:sp>
    </p:spTree>
    <p:extLst>
      <p:ext uri="{BB962C8B-B14F-4D97-AF65-F5344CB8AC3E}">
        <p14:creationId xmlns:p14="http://schemas.microsoft.com/office/powerpoint/2010/main" val="13147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8"/>
        <p:cNvGrpSpPr/>
        <p:nvPr/>
      </p:nvGrpSpPr>
      <p:grpSpPr>
        <a:xfrm>
          <a:off x="0" y="0"/>
          <a:ext cx="0" cy="0"/>
          <a:chOff x="0" y="0"/>
          <a:chExt cx="0" cy="0"/>
        </a:xfrm>
      </p:grpSpPr>
      <p:sp>
        <p:nvSpPr>
          <p:cNvPr id="4939" name="Google Shape;493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0" name="Google Shape;494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9643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4"/>
        <p:cNvGrpSpPr/>
        <p:nvPr/>
      </p:nvGrpSpPr>
      <p:grpSpPr>
        <a:xfrm>
          <a:off x="0" y="0"/>
          <a:ext cx="0" cy="0"/>
          <a:chOff x="0" y="0"/>
          <a:chExt cx="0" cy="0"/>
        </a:xfrm>
      </p:grpSpPr>
      <p:sp>
        <p:nvSpPr>
          <p:cNvPr id="4945" name="Google Shape;4945;gfa63fc82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6" name="Google Shape;4946;gfa63fc82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253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3"/>
        <p:cNvGrpSpPr/>
        <p:nvPr/>
      </p:nvGrpSpPr>
      <p:grpSpPr>
        <a:xfrm>
          <a:off x="0" y="0"/>
          <a:ext cx="0" cy="0"/>
          <a:chOff x="0" y="0"/>
          <a:chExt cx="0" cy="0"/>
        </a:xfrm>
      </p:grpSpPr>
      <p:sp>
        <p:nvSpPr>
          <p:cNvPr id="4954" name="Google Shape;495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5" name="Google Shape;495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471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4"/>
        <p:cNvGrpSpPr/>
        <p:nvPr/>
      </p:nvGrpSpPr>
      <p:grpSpPr>
        <a:xfrm>
          <a:off x="0" y="0"/>
          <a:ext cx="0" cy="0"/>
          <a:chOff x="0" y="0"/>
          <a:chExt cx="0" cy="0"/>
        </a:xfrm>
      </p:grpSpPr>
      <p:sp>
        <p:nvSpPr>
          <p:cNvPr id="4965" name="Google Shape;496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6" name="Google Shape;496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8075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5" name="Google Shape;4975;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341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8"/>
        <p:cNvGrpSpPr/>
        <p:nvPr/>
      </p:nvGrpSpPr>
      <p:grpSpPr>
        <a:xfrm>
          <a:off x="0" y="0"/>
          <a:ext cx="0" cy="0"/>
          <a:chOff x="0" y="0"/>
          <a:chExt cx="0" cy="0"/>
        </a:xfrm>
      </p:grpSpPr>
      <p:sp>
        <p:nvSpPr>
          <p:cNvPr id="4979" name="Google Shape;497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0" name="Google Shape;498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819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4"/>
        <p:cNvGrpSpPr/>
        <p:nvPr/>
      </p:nvGrpSpPr>
      <p:grpSpPr>
        <a:xfrm>
          <a:off x="0" y="0"/>
          <a:ext cx="0" cy="0"/>
          <a:chOff x="0" y="0"/>
          <a:chExt cx="0" cy="0"/>
        </a:xfrm>
      </p:grpSpPr>
      <p:sp>
        <p:nvSpPr>
          <p:cNvPr id="4445" name="Google Shape;44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6" name="Google Shape;44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154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4"/>
        <p:cNvGrpSpPr/>
        <p:nvPr/>
      </p:nvGrpSpPr>
      <p:grpSpPr>
        <a:xfrm>
          <a:off x="0" y="0"/>
          <a:ext cx="0" cy="0"/>
          <a:chOff x="0" y="0"/>
          <a:chExt cx="0" cy="0"/>
        </a:xfrm>
      </p:grpSpPr>
      <p:sp>
        <p:nvSpPr>
          <p:cNvPr id="4475" name="Google Shape;44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6" name="Google Shape;44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5654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0"/>
        <p:cNvGrpSpPr/>
        <p:nvPr/>
      </p:nvGrpSpPr>
      <p:grpSpPr>
        <a:xfrm>
          <a:off x="0" y="0"/>
          <a:ext cx="0" cy="0"/>
          <a:chOff x="0" y="0"/>
          <a:chExt cx="0" cy="0"/>
        </a:xfrm>
      </p:grpSpPr>
      <p:sp>
        <p:nvSpPr>
          <p:cNvPr id="4481" name="Google Shape;44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2" name="Google Shape;448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3682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0"/>
        <p:cNvGrpSpPr/>
        <p:nvPr/>
      </p:nvGrpSpPr>
      <p:grpSpPr>
        <a:xfrm>
          <a:off x="0" y="0"/>
          <a:ext cx="0" cy="0"/>
          <a:chOff x="0" y="0"/>
          <a:chExt cx="0" cy="0"/>
        </a:xfrm>
      </p:grpSpPr>
      <p:sp>
        <p:nvSpPr>
          <p:cNvPr id="4541" name="Google Shape;45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2" name="Google Shape;454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2840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4"/>
        <p:cNvGrpSpPr/>
        <p:nvPr/>
      </p:nvGrpSpPr>
      <p:grpSpPr>
        <a:xfrm>
          <a:off x="0" y="0"/>
          <a:ext cx="0" cy="0"/>
          <a:chOff x="0" y="0"/>
          <a:chExt cx="0" cy="0"/>
        </a:xfrm>
      </p:grpSpPr>
      <p:sp>
        <p:nvSpPr>
          <p:cNvPr id="4605" name="Google Shape;46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6" name="Google Shape;46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0847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6"/>
        <p:cNvGrpSpPr/>
        <p:nvPr/>
      </p:nvGrpSpPr>
      <p:grpSpPr>
        <a:xfrm>
          <a:off x="0" y="0"/>
          <a:ext cx="0" cy="0"/>
          <a:chOff x="0" y="0"/>
          <a:chExt cx="0" cy="0"/>
        </a:xfrm>
      </p:grpSpPr>
      <p:sp>
        <p:nvSpPr>
          <p:cNvPr id="4617" name="Google Shape;46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8" name="Google Shape;461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000">
                <a:solidFill>
                  <a:srgbClr val="202124"/>
                </a:solidFill>
                <a:highlight>
                  <a:srgbClr val="FFFFFF"/>
                </a:highlight>
                <a:latin typeface="Roboto"/>
                <a:ea typeface="Roboto"/>
                <a:cs typeface="Roboto"/>
                <a:sym typeface="Roboto"/>
              </a:rPr>
              <a:t>Dlihat dari data sebelumnya perusahaan melihat potensi untuk membuat asuransi kendaraan sehingga, perusahaan artemis meminta kami tim data scientist untuk melakukan analisis data dengan membuat model untuk memprediksi ketertarikan customer terhadap asuransi kendaraan.</a:t>
            </a:r>
            <a:endParaRPr/>
          </a:p>
        </p:txBody>
      </p:sp>
    </p:spTree>
    <p:extLst>
      <p:ext uri="{BB962C8B-B14F-4D97-AF65-F5344CB8AC3E}">
        <p14:creationId xmlns:p14="http://schemas.microsoft.com/office/powerpoint/2010/main" val="1308834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5"/>
        <p:cNvGrpSpPr/>
        <p:nvPr/>
      </p:nvGrpSpPr>
      <p:grpSpPr>
        <a:xfrm>
          <a:off x="0" y="0"/>
          <a:ext cx="0" cy="0"/>
          <a:chOff x="0" y="0"/>
          <a:chExt cx="0" cy="0"/>
        </a:xfrm>
      </p:grpSpPr>
      <p:sp>
        <p:nvSpPr>
          <p:cNvPr id="4706" name="Google Shape;470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7" name="Google Shape;470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95544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slide" Target="../slides/slide22.xml"/><Relationship Id="rId4" Type="http://schemas.openxmlformats.org/officeDocument/2006/relationships/slide" Target="../slides/slide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slide" Target="../slides/slide2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1"/>
          <p:cNvSpPr/>
          <p:nvPr/>
        </p:nvSpPr>
        <p:spPr>
          <a:xfrm>
            <a:off x="2888600" y="-141550"/>
            <a:ext cx="6575950" cy="1615502"/>
          </a:xfrm>
          <a:custGeom>
            <a:avLst/>
            <a:gdLst/>
            <a:ahLst/>
            <a:cxnLst/>
            <a:rect l="l" t="t" r="r" b="b"/>
            <a:pathLst>
              <a:path w="263038" h="72664" extrusionOk="0">
                <a:moveTo>
                  <a:pt x="26502" y="61969"/>
                </a:moveTo>
                <a:cubicBezTo>
                  <a:pt x="39896" y="70879"/>
                  <a:pt x="58409" y="74942"/>
                  <a:pt x="80456" y="71376"/>
                </a:cubicBezTo>
                <a:cubicBezTo>
                  <a:pt x="102504" y="67810"/>
                  <a:pt x="131539" y="48248"/>
                  <a:pt x="158787" y="40571"/>
                </a:cubicBezTo>
                <a:cubicBezTo>
                  <a:pt x="186035" y="32894"/>
                  <a:pt x="227258" y="31193"/>
                  <a:pt x="243943" y="25312"/>
                </a:cubicBezTo>
                <a:cubicBezTo>
                  <a:pt x="260628" y="19432"/>
                  <a:pt x="268459" y="9397"/>
                  <a:pt x="258897" y="5288"/>
                </a:cubicBezTo>
                <a:cubicBezTo>
                  <a:pt x="249335" y="1179"/>
                  <a:pt x="223896" y="1220"/>
                  <a:pt x="186572" y="659"/>
                </a:cubicBezTo>
                <a:cubicBezTo>
                  <a:pt x="149248" y="98"/>
                  <a:pt x="66031" y="-955"/>
                  <a:pt x="34951" y="1921"/>
                </a:cubicBezTo>
                <a:cubicBezTo>
                  <a:pt x="3872" y="4797"/>
                  <a:pt x="1503" y="7907"/>
                  <a:pt x="95" y="17915"/>
                </a:cubicBezTo>
                <a:cubicBezTo>
                  <a:pt x="-1313" y="27923"/>
                  <a:pt x="13109" y="53059"/>
                  <a:pt x="26502" y="61969"/>
                </a:cubicBezTo>
                <a:close/>
              </a:path>
            </a:pathLst>
          </a:custGeom>
          <a:gradFill>
            <a:gsLst>
              <a:gs pos="0">
                <a:schemeClr val="dk1"/>
              </a:gs>
              <a:gs pos="28000">
                <a:schemeClr val="accent1"/>
              </a:gs>
              <a:gs pos="50000">
                <a:srgbClr val="4949E7">
                  <a:alpha val="49803"/>
                </a:srgbClr>
              </a:gs>
              <a:gs pos="93000">
                <a:srgbClr val="4949E7">
                  <a:alpha val="0"/>
                </a:srgbClr>
              </a:gs>
              <a:gs pos="100000">
                <a:srgbClr val="4949E7">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31"/>
          <p:cNvSpPr/>
          <p:nvPr/>
        </p:nvSpPr>
        <p:spPr>
          <a:xfrm rot="10800000" flipH="1">
            <a:off x="-9525" y="1661840"/>
            <a:ext cx="7410756" cy="3520960"/>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p:nvPr/>
        </p:nvSpPr>
        <p:spPr>
          <a:xfrm flipH="1">
            <a:off x="1469447" y="25"/>
            <a:ext cx="7722203" cy="1563100"/>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33000">
                <a:srgbClr val="F89C19">
                  <a:alpha val="66274"/>
                </a:srgbClr>
              </a:gs>
              <a:gs pos="65000">
                <a:srgbClr val="FFD966">
                  <a:alpha val="35686"/>
                </a:srgbClr>
              </a:gs>
              <a:gs pos="92000">
                <a:srgbClr val="FFD966">
                  <a:alpha val="0"/>
                </a:srgbClr>
              </a:gs>
              <a:gs pos="100000">
                <a:srgbClr val="FFD966">
                  <a:alpha val="0"/>
                </a:srgbClr>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31"/>
          <p:cNvSpPr/>
          <p:nvPr/>
        </p:nvSpPr>
        <p:spPr>
          <a:xfrm rot="10800000" flipH="1">
            <a:off x="0" y="2130808"/>
            <a:ext cx="7312012" cy="305199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 name="Google Shape;13;p31"/>
          <p:cNvGrpSpPr/>
          <p:nvPr/>
        </p:nvGrpSpPr>
        <p:grpSpPr>
          <a:xfrm rot="-7294967">
            <a:off x="8326682" y="3183"/>
            <a:ext cx="209492" cy="553937"/>
            <a:chOff x="2581525" y="3787700"/>
            <a:chExt cx="105325" cy="278500"/>
          </a:xfrm>
        </p:grpSpPr>
        <p:sp>
          <p:nvSpPr>
            <p:cNvPr id="14" name="Google Shape;14;p3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 name="Google Shape;18;p31"/>
          <p:cNvSpPr/>
          <p:nvPr/>
        </p:nvSpPr>
        <p:spPr>
          <a:xfrm rot="6299982">
            <a:off x="6619864" y="371167"/>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1"/>
          <p:cNvSpPr/>
          <p:nvPr/>
        </p:nvSpPr>
        <p:spPr>
          <a:xfrm rot="6299982">
            <a:off x="5042804" y="307404"/>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 name="Google Shape;20;p31"/>
          <p:cNvGrpSpPr/>
          <p:nvPr/>
        </p:nvGrpSpPr>
        <p:grpSpPr>
          <a:xfrm rot="-5689119">
            <a:off x="6432453" y="611055"/>
            <a:ext cx="78923" cy="380838"/>
            <a:chOff x="2785650" y="3828250"/>
            <a:chExt cx="39675" cy="191450"/>
          </a:xfrm>
        </p:grpSpPr>
        <p:sp>
          <p:nvSpPr>
            <p:cNvPr id="21" name="Google Shape;21;p3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 name="Google Shape;24;p31"/>
          <p:cNvGrpSpPr/>
          <p:nvPr/>
        </p:nvGrpSpPr>
        <p:grpSpPr>
          <a:xfrm rot="3505052">
            <a:off x="435065" y="4404983"/>
            <a:ext cx="216291" cy="571916"/>
            <a:chOff x="2581525" y="3787700"/>
            <a:chExt cx="105325" cy="278500"/>
          </a:xfrm>
        </p:grpSpPr>
        <p:sp>
          <p:nvSpPr>
            <p:cNvPr id="25" name="Google Shape;25;p3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31"/>
          <p:cNvSpPr/>
          <p:nvPr/>
        </p:nvSpPr>
        <p:spPr>
          <a:xfrm rot="-4500050">
            <a:off x="2199309" y="4780138"/>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1"/>
          <p:cNvSpPr/>
          <p:nvPr/>
        </p:nvSpPr>
        <p:spPr>
          <a:xfrm rot="-4500017">
            <a:off x="385728" y="4194966"/>
            <a:ext cx="40554" cy="3867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 name="Google Shape;31;p31"/>
          <p:cNvGrpSpPr/>
          <p:nvPr/>
        </p:nvGrpSpPr>
        <p:grpSpPr>
          <a:xfrm rot="5110901">
            <a:off x="1751196" y="3930309"/>
            <a:ext cx="81479" cy="393173"/>
            <a:chOff x="2785650" y="3828250"/>
            <a:chExt cx="39675" cy="191450"/>
          </a:xfrm>
        </p:grpSpPr>
        <p:sp>
          <p:nvSpPr>
            <p:cNvPr id="32" name="Google Shape;32;p3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35;p31"/>
          <p:cNvSpPr/>
          <p:nvPr/>
        </p:nvSpPr>
        <p:spPr>
          <a:xfrm rot="6299982">
            <a:off x="6619864" y="375412"/>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1"/>
          <p:cNvSpPr/>
          <p:nvPr/>
        </p:nvSpPr>
        <p:spPr>
          <a:xfrm rot="6299982">
            <a:off x="5721949" y="1181476"/>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1"/>
          <p:cNvSpPr/>
          <p:nvPr/>
        </p:nvSpPr>
        <p:spPr>
          <a:xfrm rot="6299982">
            <a:off x="3931004" y="941003"/>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 name="Google Shape;38;p31"/>
          <p:cNvGrpSpPr/>
          <p:nvPr/>
        </p:nvGrpSpPr>
        <p:grpSpPr>
          <a:xfrm rot="-3541404">
            <a:off x="3663285" y="236829"/>
            <a:ext cx="209488" cy="553929"/>
            <a:chOff x="2581525" y="3787700"/>
            <a:chExt cx="105325" cy="278500"/>
          </a:xfrm>
        </p:grpSpPr>
        <p:sp>
          <p:nvSpPr>
            <p:cNvPr id="39" name="Google Shape;39;p3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 name="Google Shape;43;p31"/>
          <p:cNvSpPr/>
          <p:nvPr/>
        </p:nvSpPr>
        <p:spPr>
          <a:xfrm rot="-4500050">
            <a:off x="3410724" y="4917112"/>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 name="Google Shape;44;p31"/>
          <p:cNvGrpSpPr/>
          <p:nvPr/>
        </p:nvGrpSpPr>
        <p:grpSpPr>
          <a:xfrm rot="7415833">
            <a:off x="6228201" y="4494420"/>
            <a:ext cx="81479" cy="393175"/>
            <a:chOff x="2785650" y="3828250"/>
            <a:chExt cx="39675" cy="191450"/>
          </a:xfrm>
        </p:grpSpPr>
        <p:sp>
          <p:nvSpPr>
            <p:cNvPr id="45" name="Google Shape;45;p3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3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 name="Google Shape;48;p31"/>
          <p:cNvGrpSpPr/>
          <p:nvPr/>
        </p:nvGrpSpPr>
        <p:grpSpPr>
          <a:xfrm rot="5400000">
            <a:off x="4643142" y="4753029"/>
            <a:ext cx="143590" cy="379679"/>
            <a:chOff x="2581525" y="3787700"/>
            <a:chExt cx="105325" cy="278500"/>
          </a:xfrm>
        </p:grpSpPr>
        <p:sp>
          <p:nvSpPr>
            <p:cNvPr id="49" name="Google Shape;49;p3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 name="Google Shape;53;p31"/>
          <p:cNvSpPr/>
          <p:nvPr/>
        </p:nvSpPr>
        <p:spPr>
          <a:xfrm rot="-4500050">
            <a:off x="5370206" y="4320351"/>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 name="Google Shape;54;p31"/>
          <p:cNvGrpSpPr/>
          <p:nvPr/>
        </p:nvGrpSpPr>
        <p:grpSpPr>
          <a:xfrm rot="-141">
            <a:off x="502932" y="443309"/>
            <a:ext cx="1680741" cy="1030646"/>
            <a:chOff x="5586400" y="3049600"/>
            <a:chExt cx="691350" cy="423925"/>
          </a:xfrm>
        </p:grpSpPr>
        <p:sp>
          <p:nvSpPr>
            <p:cNvPr id="55" name="Google Shape;55;p31"/>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1161" y="1956"/>
                    <a:pt x="18961" y="2891"/>
                    <a:pt x="16759" y="3826"/>
                  </a:cubicBezTo>
                  <a:cubicBezTo>
                    <a:pt x="16627" y="3882"/>
                    <a:pt x="16488" y="3941"/>
                    <a:pt x="16386" y="4040"/>
                  </a:cubicBezTo>
                  <a:cubicBezTo>
                    <a:pt x="16154" y="4263"/>
                    <a:pt x="16248" y="4574"/>
                    <a:pt x="16575" y="4574"/>
                  </a:cubicBezTo>
                  <a:cubicBezTo>
                    <a:pt x="16586" y="4574"/>
                    <a:pt x="16598" y="4574"/>
                    <a:pt x="16610" y="4573"/>
                  </a:cubicBezTo>
                  <a:cubicBezTo>
                    <a:pt x="16762" y="4564"/>
                    <a:pt x="16900" y="4481"/>
                    <a:pt x="17032" y="4402"/>
                  </a:cubicBezTo>
                  <a:cubicBezTo>
                    <a:pt x="18217" y="3698"/>
                    <a:pt x="19363" y="3058"/>
                    <a:pt x="20611" y="2505"/>
                  </a:cubicBezTo>
                  <a:cubicBezTo>
                    <a:pt x="21954" y="1912"/>
                    <a:pt x="23291" y="1307"/>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616" y="14886"/>
                    <a:pt x="3068" y="13971"/>
                    <a:pt x="3529" y="13638"/>
                  </a:cubicBezTo>
                  <a:cubicBezTo>
                    <a:pt x="4460" y="12963"/>
                    <a:pt x="5386" y="12284"/>
                    <a:pt x="6325" y="11623"/>
                  </a:cubicBezTo>
                  <a:cubicBezTo>
                    <a:pt x="8168" y="10319"/>
                    <a:pt x="10062" y="9071"/>
                    <a:pt x="12069" y="8034"/>
                  </a:cubicBezTo>
                  <a:cubicBezTo>
                    <a:pt x="12175" y="7978"/>
                    <a:pt x="12118" y="7809"/>
                    <a:pt x="12016" y="7809"/>
                  </a:cubicBezTo>
                  <a:cubicBezTo>
                    <a:pt x="12004" y="7809"/>
                    <a:pt x="11991" y="7811"/>
                    <a:pt x="11978" y="7816"/>
                  </a:cubicBezTo>
                  <a:cubicBezTo>
                    <a:pt x="9788" y="8633"/>
                    <a:pt x="7802" y="9819"/>
                    <a:pt x="5925" y="11194"/>
                  </a:cubicBezTo>
                  <a:cubicBezTo>
                    <a:pt x="4112" y="12528"/>
                    <a:pt x="2330" y="13937"/>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1"/>
            <p:cNvSpPr/>
            <p:nvPr/>
          </p:nvSpPr>
          <p:spPr>
            <a:xfrm>
              <a:off x="5775850" y="3064800"/>
              <a:ext cx="343925" cy="343875"/>
            </a:xfrm>
            <a:custGeom>
              <a:avLst/>
              <a:gdLst/>
              <a:ahLst/>
              <a:cxnLst/>
              <a:rect l="l" t="t" r="r" b="b"/>
              <a:pathLst>
                <a:path w="13757" h="13755" extrusionOk="0">
                  <a:moveTo>
                    <a:pt x="6879" y="1"/>
                  </a:moveTo>
                  <a:cubicBezTo>
                    <a:pt x="3079" y="1"/>
                    <a:pt x="1" y="3079"/>
                    <a:pt x="1" y="6880"/>
                  </a:cubicBezTo>
                  <a:cubicBezTo>
                    <a:pt x="1" y="10676"/>
                    <a:pt x="3079" y="13754"/>
                    <a:pt x="6879" y="13754"/>
                  </a:cubicBezTo>
                  <a:cubicBezTo>
                    <a:pt x="10675" y="13754"/>
                    <a:pt x="13757" y="10676"/>
                    <a:pt x="13757" y="6880"/>
                  </a:cubicBezTo>
                  <a:cubicBezTo>
                    <a:pt x="13757" y="3079"/>
                    <a:pt x="10675" y="1"/>
                    <a:pt x="6879"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1"/>
            <p:cNvSpPr/>
            <p:nvPr/>
          </p:nvSpPr>
          <p:spPr>
            <a:xfrm>
              <a:off x="5843850" y="3235200"/>
              <a:ext cx="103175" cy="29150"/>
            </a:xfrm>
            <a:custGeom>
              <a:avLst/>
              <a:gdLst/>
              <a:ahLst/>
              <a:cxnLst/>
              <a:rect l="l" t="t" r="r" b="b"/>
              <a:pathLst>
                <a:path w="4127" h="1166" extrusionOk="0">
                  <a:moveTo>
                    <a:pt x="4126" y="0"/>
                  </a:moveTo>
                  <a:lnTo>
                    <a:pt x="4126" y="0"/>
                  </a:lnTo>
                  <a:cubicBezTo>
                    <a:pt x="3128" y="79"/>
                    <a:pt x="2124" y="109"/>
                    <a:pt x="1127" y="139"/>
                  </a:cubicBezTo>
                  <a:cubicBezTo>
                    <a:pt x="616" y="415"/>
                    <a:pt x="116" y="682"/>
                    <a:pt x="1" y="1166"/>
                  </a:cubicBezTo>
                  <a:cubicBezTo>
                    <a:pt x="234" y="1123"/>
                    <a:pt x="464" y="1077"/>
                    <a:pt x="698" y="1024"/>
                  </a:cubicBezTo>
                  <a:cubicBezTo>
                    <a:pt x="1406" y="866"/>
                    <a:pt x="2118" y="689"/>
                    <a:pt x="2819" y="498"/>
                  </a:cubicBezTo>
                  <a:cubicBezTo>
                    <a:pt x="3267" y="376"/>
                    <a:pt x="3721" y="228"/>
                    <a:pt x="4126"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31"/>
            <p:cNvSpPr/>
            <p:nvPr/>
          </p:nvSpPr>
          <p:spPr>
            <a:xfrm>
              <a:off x="5957800" y="3088425"/>
              <a:ext cx="149325" cy="172975"/>
            </a:xfrm>
            <a:custGeom>
              <a:avLst/>
              <a:gdLst/>
              <a:ahLst/>
              <a:cxnLst/>
              <a:rect l="l" t="t" r="r" b="b"/>
              <a:pathLst>
                <a:path w="5973" h="6919" extrusionOk="0">
                  <a:moveTo>
                    <a:pt x="3068" y="1"/>
                  </a:moveTo>
                  <a:cubicBezTo>
                    <a:pt x="3006" y="63"/>
                    <a:pt x="2950" y="139"/>
                    <a:pt x="2907" y="235"/>
                  </a:cubicBezTo>
                  <a:cubicBezTo>
                    <a:pt x="2693" y="692"/>
                    <a:pt x="2982" y="827"/>
                    <a:pt x="3022" y="1233"/>
                  </a:cubicBezTo>
                  <a:cubicBezTo>
                    <a:pt x="3078" y="1838"/>
                    <a:pt x="2416" y="1690"/>
                    <a:pt x="2235" y="2128"/>
                  </a:cubicBezTo>
                  <a:cubicBezTo>
                    <a:pt x="2192" y="2230"/>
                    <a:pt x="2189" y="2329"/>
                    <a:pt x="2205" y="2418"/>
                  </a:cubicBezTo>
                  <a:cubicBezTo>
                    <a:pt x="2175" y="2421"/>
                    <a:pt x="2145" y="2422"/>
                    <a:pt x="2114" y="2422"/>
                  </a:cubicBezTo>
                  <a:cubicBezTo>
                    <a:pt x="1763" y="2422"/>
                    <a:pt x="1401" y="2242"/>
                    <a:pt x="1031" y="2242"/>
                  </a:cubicBezTo>
                  <a:cubicBezTo>
                    <a:pt x="936" y="2242"/>
                    <a:pt x="842" y="2253"/>
                    <a:pt x="747" y="2283"/>
                  </a:cubicBezTo>
                  <a:cubicBezTo>
                    <a:pt x="351" y="2405"/>
                    <a:pt x="88" y="2642"/>
                    <a:pt x="29" y="3053"/>
                  </a:cubicBezTo>
                  <a:cubicBezTo>
                    <a:pt x="0" y="3244"/>
                    <a:pt x="123" y="3387"/>
                    <a:pt x="288" y="3387"/>
                  </a:cubicBezTo>
                  <a:cubicBezTo>
                    <a:pt x="331" y="3387"/>
                    <a:pt x="377" y="3377"/>
                    <a:pt x="424" y="3356"/>
                  </a:cubicBezTo>
                  <a:cubicBezTo>
                    <a:pt x="507" y="3319"/>
                    <a:pt x="587" y="3303"/>
                    <a:pt x="662" y="3303"/>
                  </a:cubicBezTo>
                  <a:cubicBezTo>
                    <a:pt x="1275" y="3303"/>
                    <a:pt x="1619" y="4381"/>
                    <a:pt x="977" y="4634"/>
                  </a:cubicBezTo>
                  <a:cubicBezTo>
                    <a:pt x="862" y="4680"/>
                    <a:pt x="727" y="4650"/>
                    <a:pt x="611" y="4710"/>
                  </a:cubicBezTo>
                  <a:cubicBezTo>
                    <a:pt x="283" y="4874"/>
                    <a:pt x="187" y="5200"/>
                    <a:pt x="213" y="5535"/>
                  </a:cubicBezTo>
                  <a:cubicBezTo>
                    <a:pt x="226" y="5682"/>
                    <a:pt x="332" y="5829"/>
                    <a:pt x="490" y="5829"/>
                  </a:cubicBezTo>
                  <a:cubicBezTo>
                    <a:pt x="496" y="5829"/>
                    <a:pt x="501" y="5829"/>
                    <a:pt x="506" y="5829"/>
                  </a:cubicBezTo>
                  <a:cubicBezTo>
                    <a:pt x="533" y="5827"/>
                    <a:pt x="559" y="5827"/>
                    <a:pt x="583" y="5827"/>
                  </a:cubicBezTo>
                  <a:cubicBezTo>
                    <a:pt x="1238" y="5827"/>
                    <a:pt x="889" y="6295"/>
                    <a:pt x="543" y="6695"/>
                  </a:cubicBezTo>
                  <a:cubicBezTo>
                    <a:pt x="480" y="6771"/>
                    <a:pt x="477" y="6853"/>
                    <a:pt x="509" y="6918"/>
                  </a:cubicBezTo>
                  <a:cubicBezTo>
                    <a:pt x="1178" y="6731"/>
                    <a:pt x="1678" y="6435"/>
                    <a:pt x="2107" y="6089"/>
                  </a:cubicBezTo>
                  <a:cubicBezTo>
                    <a:pt x="2344" y="5740"/>
                    <a:pt x="2518" y="5338"/>
                    <a:pt x="2640" y="4947"/>
                  </a:cubicBezTo>
                  <a:cubicBezTo>
                    <a:pt x="2686" y="4808"/>
                    <a:pt x="3275" y="3636"/>
                    <a:pt x="3467" y="3524"/>
                  </a:cubicBezTo>
                  <a:cubicBezTo>
                    <a:pt x="3604" y="3445"/>
                    <a:pt x="3774" y="3418"/>
                    <a:pt x="3960" y="3418"/>
                  </a:cubicBezTo>
                  <a:cubicBezTo>
                    <a:pt x="4208" y="3418"/>
                    <a:pt x="4486" y="3467"/>
                    <a:pt x="4757" y="3505"/>
                  </a:cubicBezTo>
                  <a:cubicBezTo>
                    <a:pt x="5064" y="3234"/>
                    <a:pt x="5360" y="2944"/>
                    <a:pt x="5623" y="2631"/>
                  </a:cubicBezTo>
                  <a:cubicBezTo>
                    <a:pt x="5752" y="2865"/>
                    <a:pt x="5863" y="3109"/>
                    <a:pt x="5965" y="3359"/>
                  </a:cubicBezTo>
                  <a:cubicBezTo>
                    <a:pt x="5969" y="3356"/>
                    <a:pt x="5972" y="3356"/>
                    <a:pt x="5972" y="3353"/>
                  </a:cubicBezTo>
                  <a:cubicBezTo>
                    <a:pt x="5403" y="1940"/>
                    <a:pt x="4372" y="765"/>
                    <a:pt x="3068"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1"/>
            <p:cNvSpPr/>
            <p:nvPr/>
          </p:nvSpPr>
          <p:spPr>
            <a:xfrm>
              <a:off x="5831925" y="3172400"/>
              <a:ext cx="287125" cy="132375"/>
            </a:xfrm>
            <a:custGeom>
              <a:avLst/>
              <a:gdLst/>
              <a:ahLst/>
              <a:cxnLst/>
              <a:rect l="l" t="t" r="r" b="b"/>
              <a:pathLst>
                <a:path w="11485" h="5295" extrusionOk="0">
                  <a:moveTo>
                    <a:pt x="11000" y="0"/>
                  </a:moveTo>
                  <a:cubicBezTo>
                    <a:pt x="10869" y="70"/>
                    <a:pt x="10728" y="126"/>
                    <a:pt x="10573" y="161"/>
                  </a:cubicBezTo>
                  <a:cubicBezTo>
                    <a:pt x="10485" y="181"/>
                    <a:pt x="10390" y="189"/>
                    <a:pt x="10290" y="189"/>
                  </a:cubicBezTo>
                  <a:cubicBezTo>
                    <a:pt x="10133" y="189"/>
                    <a:pt x="9965" y="170"/>
                    <a:pt x="9792" y="146"/>
                  </a:cubicBezTo>
                  <a:cubicBezTo>
                    <a:pt x="9654" y="267"/>
                    <a:pt x="9512" y="386"/>
                    <a:pt x="9368" y="501"/>
                  </a:cubicBezTo>
                  <a:cubicBezTo>
                    <a:pt x="8491" y="1199"/>
                    <a:pt x="7955" y="2062"/>
                    <a:pt x="7142" y="2730"/>
                  </a:cubicBezTo>
                  <a:cubicBezTo>
                    <a:pt x="6822" y="3197"/>
                    <a:pt x="6384" y="3570"/>
                    <a:pt x="5772" y="3668"/>
                  </a:cubicBezTo>
                  <a:cubicBezTo>
                    <a:pt x="5759" y="3670"/>
                    <a:pt x="5746" y="3671"/>
                    <a:pt x="5733" y="3671"/>
                  </a:cubicBezTo>
                  <a:cubicBezTo>
                    <a:pt x="5646" y="3671"/>
                    <a:pt x="5576" y="3623"/>
                    <a:pt x="5544" y="3559"/>
                  </a:cubicBezTo>
                  <a:cubicBezTo>
                    <a:pt x="5117" y="3678"/>
                    <a:pt x="4623" y="3757"/>
                    <a:pt x="4037" y="3773"/>
                  </a:cubicBezTo>
                  <a:cubicBezTo>
                    <a:pt x="2881" y="3813"/>
                    <a:pt x="1830" y="4485"/>
                    <a:pt x="724" y="4821"/>
                  </a:cubicBezTo>
                  <a:cubicBezTo>
                    <a:pt x="668" y="4837"/>
                    <a:pt x="613" y="4854"/>
                    <a:pt x="560" y="4873"/>
                  </a:cubicBezTo>
                  <a:cubicBezTo>
                    <a:pt x="504" y="4933"/>
                    <a:pt x="425" y="4975"/>
                    <a:pt x="320" y="4989"/>
                  </a:cubicBezTo>
                  <a:cubicBezTo>
                    <a:pt x="131" y="5009"/>
                    <a:pt x="40" y="5133"/>
                    <a:pt x="0" y="5295"/>
                  </a:cubicBezTo>
                  <a:cubicBezTo>
                    <a:pt x="797" y="5255"/>
                    <a:pt x="1590" y="5156"/>
                    <a:pt x="2374" y="5077"/>
                  </a:cubicBezTo>
                  <a:cubicBezTo>
                    <a:pt x="3230" y="4989"/>
                    <a:pt x="4070" y="4863"/>
                    <a:pt x="4912" y="4679"/>
                  </a:cubicBezTo>
                  <a:cubicBezTo>
                    <a:pt x="5696" y="4508"/>
                    <a:pt x="6674" y="4606"/>
                    <a:pt x="7441" y="4373"/>
                  </a:cubicBezTo>
                  <a:cubicBezTo>
                    <a:pt x="8933" y="3915"/>
                    <a:pt x="10111" y="2884"/>
                    <a:pt x="11412" y="2038"/>
                  </a:cubicBezTo>
                  <a:cubicBezTo>
                    <a:pt x="11435" y="2022"/>
                    <a:pt x="11459" y="2006"/>
                    <a:pt x="11485" y="1989"/>
                  </a:cubicBezTo>
                  <a:cubicBezTo>
                    <a:pt x="11425" y="1287"/>
                    <a:pt x="11254" y="623"/>
                    <a:pt x="1100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1"/>
            <p:cNvSpPr/>
            <p:nvPr/>
          </p:nvSpPr>
          <p:spPr>
            <a:xfrm>
              <a:off x="5970525" y="3240625"/>
              <a:ext cx="39950" cy="23575"/>
            </a:xfrm>
            <a:custGeom>
              <a:avLst/>
              <a:gdLst/>
              <a:ahLst/>
              <a:cxnLst/>
              <a:rect l="l" t="t" r="r" b="b"/>
              <a:pathLst>
                <a:path w="1598" h="943" extrusionOk="0">
                  <a:moveTo>
                    <a:pt x="1598" y="1"/>
                  </a:moveTo>
                  <a:lnTo>
                    <a:pt x="1598" y="1"/>
                  </a:lnTo>
                  <a:cubicBezTo>
                    <a:pt x="1169" y="347"/>
                    <a:pt x="669" y="643"/>
                    <a:pt x="0" y="830"/>
                  </a:cubicBezTo>
                  <a:cubicBezTo>
                    <a:pt x="32" y="894"/>
                    <a:pt x="102" y="942"/>
                    <a:pt x="189" y="942"/>
                  </a:cubicBezTo>
                  <a:cubicBezTo>
                    <a:pt x="202" y="942"/>
                    <a:pt x="215" y="941"/>
                    <a:pt x="228" y="939"/>
                  </a:cubicBezTo>
                  <a:cubicBezTo>
                    <a:pt x="840" y="841"/>
                    <a:pt x="1278" y="468"/>
                    <a:pt x="159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1"/>
            <p:cNvSpPr/>
            <p:nvPr/>
          </p:nvSpPr>
          <p:spPr>
            <a:xfrm>
              <a:off x="6076700" y="3154200"/>
              <a:ext cx="30250" cy="22925"/>
            </a:xfrm>
            <a:custGeom>
              <a:avLst/>
              <a:gdLst/>
              <a:ahLst/>
              <a:cxnLst/>
              <a:rect l="l" t="t" r="r" b="b"/>
              <a:pathLst>
                <a:path w="1210" h="917" extrusionOk="0">
                  <a:moveTo>
                    <a:pt x="867" y="0"/>
                  </a:moveTo>
                  <a:cubicBezTo>
                    <a:pt x="604" y="313"/>
                    <a:pt x="308" y="603"/>
                    <a:pt x="1" y="874"/>
                  </a:cubicBezTo>
                  <a:cubicBezTo>
                    <a:pt x="174" y="898"/>
                    <a:pt x="342" y="917"/>
                    <a:pt x="499" y="917"/>
                  </a:cubicBezTo>
                  <a:cubicBezTo>
                    <a:pt x="599" y="917"/>
                    <a:pt x="694" y="909"/>
                    <a:pt x="782" y="889"/>
                  </a:cubicBezTo>
                  <a:cubicBezTo>
                    <a:pt x="937" y="854"/>
                    <a:pt x="1078" y="798"/>
                    <a:pt x="1209" y="728"/>
                  </a:cubicBezTo>
                  <a:cubicBezTo>
                    <a:pt x="1107" y="478"/>
                    <a:pt x="996" y="234"/>
                    <a:pt x="867"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1"/>
            <p:cNvSpPr/>
            <p:nvPr/>
          </p:nvSpPr>
          <p:spPr>
            <a:xfrm>
              <a:off x="5835775" y="3366925"/>
              <a:ext cx="6625" cy="5450"/>
            </a:xfrm>
            <a:custGeom>
              <a:avLst/>
              <a:gdLst/>
              <a:ahLst/>
              <a:cxnLst/>
              <a:rect l="l" t="t" r="r" b="b"/>
              <a:pathLst>
                <a:path w="265" h="218" extrusionOk="0">
                  <a:moveTo>
                    <a:pt x="1" y="0"/>
                  </a:moveTo>
                  <a:cubicBezTo>
                    <a:pt x="87" y="76"/>
                    <a:pt x="175" y="148"/>
                    <a:pt x="264" y="217"/>
                  </a:cubicBezTo>
                  <a:cubicBezTo>
                    <a:pt x="175" y="144"/>
                    <a:pt x="87" y="76"/>
                    <a:pt x="1"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1"/>
            <p:cNvSpPr/>
            <p:nvPr/>
          </p:nvSpPr>
          <p:spPr>
            <a:xfrm>
              <a:off x="5812175" y="3342125"/>
              <a:ext cx="1650" cy="2075"/>
            </a:xfrm>
            <a:custGeom>
              <a:avLst/>
              <a:gdLst/>
              <a:ahLst/>
              <a:cxnLst/>
              <a:rect l="l" t="t" r="r" b="b"/>
              <a:pathLst>
                <a:path w="66" h="83" extrusionOk="0">
                  <a:moveTo>
                    <a:pt x="66" y="83"/>
                  </a:moveTo>
                  <a:cubicBezTo>
                    <a:pt x="46" y="57"/>
                    <a:pt x="23" y="27"/>
                    <a:pt x="0" y="1"/>
                  </a:cubicBezTo>
                  <a:cubicBezTo>
                    <a:pt x="23" y="27"/>
                    <a:pt x="46" y="57"/>
                    <a:pt x="66"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1"/>
            <p:cNvSpPr/>
            <p:nvPr/>
          </p:nvSpPr>
          <p:spPr>
            <a:xfrm>
              <a:off x="5932175" y="3407900"/>
              <a:ext cx="15650" cy="775"/>
            </a:xfrm>
            <a:custGeom>
              <a:avLst/>
              <a:gdLst/>
              <a:ahLst/>
              <a:cxnLst/>
              <a:rect l="l" t="t" r="r" b="b"/>
              <a:pathLst>
                <a:path w="626" h="31" extrusionOk="0">
                  <a:moveTo>
                    <a:pt x="626" y="30"/>
                  </a:moveTo>
                  <a:cubicBezTo>
                    <a:pt x="416" y="30"/>
                    <a:pt x="208" y="20"/>
                    <a:pt x="1" y="0"/>
                  </a:cubicBezTo>
                  <a:cubicBezTo>
                    <a:pt x="208" y="20"/>
                    <a:pt x="416" y="30"/>
                    <a:pt x="626" y="3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1"/>
            <p:cNvSpPr/>
            <p:nvPr/>
          </p:nvSpPr>
          <p:spPr>
            <a:xfrm>
              <a:off x="5832575" y="3232725"/>
              <a:ext cx="287200" cy="175950"/>
            </a:xfrm>
            <a:custGeom>
              <a:avLst/>
              <a:gdLst/>
              <a:ahLst/>
              <a:cxnLst/>
              <a:rect l="l" t="t" r="r" b="b"/>
              <a:pathLst>
                <a:path w="11488" h="7038" extrusionOk="0">
                  <a:moveTo>
                    <a:pt x="11478" y="1"/>
                  </a:moveTo>
                  <a:cubicBezTo>
                    <a:pt x="11320" y="103"/>
                    <a:pt x="11165" y="208"/>
                    <a:pt x="11007" y="307"/>
                  </a:cubicBezTo>
                  <a:cubicBezTo>
                    <a:pt x="9661" y="1143"/>
                    <a:pt x="8667" y="2398"/>
                    <a:pt x="7119" y="2773"/>
                  </a:cubicBezTo>
                  <a:cubicBezTo>
                    <a:pt x="6934" y="2819"/>
                    <a:pt x="6726" y="2835"/>
                    <a:pt x="6505" y="2835"/>
                  </a:cubicBezTo>
                  <a:cubicBezTo>
                    <a:pt x="5954" y="2835"/>
                    <a:pt x="5325" y="2733"/>
                    <a:pt x="4781" y="2733"/>
                  </a:cubicBezTo>
                  <a:cubicBezTo>
                    <a:pt x="4595" y="2733"/>
                    <a:pt x="4420" y="2745"/>
                    <a:pt x="4261" y="2777"/>
                  </a:cubicBezTo>
                  <a:cubicBezTo>
                    <a:pt x="3408" y="2944"/>
                    <a:pt x="2019" y="3422"/>
                    <a:pt x="1160" y="3521"/>
                  </a:cubicBezTo>
                  <a:cubicBezTo>
                    <a:pt x="995" y="3539"/>
                    <a:pt x="843" y="3547"/>
                    <a:pt x="698" y="3547"/>
                  </a:cubicBezTo>
                  <a:cubicBezTo>
                    <a:pt x="448" y="3547"/>
                    <a:pt x="222" y="3523"/>
                    <a:pt x="0" y="3488"/>
                  </a:cubicBezTo>
                  <a:lnTo>
                    <a:pt x="0" y="3488"/>
                  </a:lnTo>
                  <a:cubicBezTo>
                    <a:pt x="17" y="3550"/>
                    <a:pt x="34" y="3606"/>
                    <a:pt x="46" y="3646"/>
                  </a:cubicBezTo>
                  <a:cubicBezTo>
                    <a:pt x="128" y="3853"/>
                    <a:pt x="247" y="4041"/>
                    <a:pt x="343" y="4238"/>
                  </a:cubicBezTo>
                  <a:cubicBezTo>
                    <a:pt x="464" y="4485"/>
                    <a:pt x="606" y="4762"/>
                    <a:pt x="619" y="5042"/>
                  </a:cubicBezTo>
                  <a:cubicBezTo>
                    <a:pt x="629" y="5305"/>
                    <a:pt x="560" y="5483"/>
                    <a:pt x="425" y="5608"/>
                  </a:cubicBezTo>
                  <a:cubicBezTo>
                    <a:pt x="1251" y="6247"/>
                    <a:pt x="2226" y="6702"/>
                    <a:pt x="3293" y="6909"/>
                  </a:cubicBezTo>
                  <a:cubicBezTo>
                    <a:pt x="3286" y="6899"/>
                    <a:pt x="3277" y="6886"/>
                    <a:pt x="3270" y="6875"/>
                  </a:cubicBezTo>
                  <a:cubicBezTo>
                    <a:pt x="3247" y="6869"/>
                    <a:pt x="3207" y="6856"/>
                    <a:pt x="3151" y="6836"/>
                  </a:cubicBezTo>
                  <a:cubicBezTo>
                    <a:pt x="3145" y="6849"/>
                    <a:pt x="3138" y="6863"/>
                    <a:pt x="3135" y="6875"/>
                  </a:cubicBezTo>
                  <a:cubicBezTo>
                    <a:pt x="2891" y="6823"/>
                    <a:pt x="2651" y="6754"/>
                    <a:pt x="2417" y="6675"/>
                  </a:cubicBezTo>
                  <a:cubicBezTo>
                    <a:pt x="2417" y="6672"/>
                    <a:pt x="2414" y="6668"/>
                    <a:pt x="2414" y="6665"/>
                  </a:cubicBezTo>
                  <a:cubicBezTo>
                    <a:pt x="2417" y="6316"/>
                    <a:pt x="2479" y="5816"/>
                    <a:pt x="2795" y="5595"/>
                  </a:cubicBezTo>
                  <a:cubicBezTo>
                    <a:pt x="2889" y="5530"/>
                    <a:pt x="2977" y="5502"/>
                    <a:pt x="3062" y="5502"/>
                  </a:cubicBezTo>
                  <a:cubicBezTo>
                    <a:pt x="3277" y="5502"/>
                    <a:pt x="3467" y="5681"/>
                    <a:pt x="3652" y="5848"/>
                  </a:cubicBezTo>
                  <a:cubicBezTo>
                    <a:pt x="4079" y="6243"/>
                    <a:pt x="4419" y="6678"/>
                    <a:pt x="4870" y="7024"/>
                  </a:cubicBezTo>
                  <a:cubicBezTo>
                    <a:pt x="4784" y="7027"/>
                    <a:pt x="4699" y="7037"/>
                    <a:pt x="4610" y="7037"/>
                  </a:cubicBezTo>
                  <a:cubicBezTo>
                    <a:pt x="8410" y="7037"/>
                    <a:pt x="11488" y="3959"/>
                    <a:pt x="11488" y="163"/>
                  </a:cubicBezTo>
                  <a:cubicBezTo>
                    <a:pt x="11488" y="106"/>
                    <a:pt x="11482" y="53"/>
                    <a:pt x="1147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1"/>
            <p:cNvSpPr/>
            <p:nvPr/>
          </p:nvSpPr>
          <p:spPr>
            <a:xfrm>
              <a:off x="5805900" y="3333575"/>
              <a:ext cx="600" cy="825"/>
            </a:xfrm>
            <a:custGeom>
              <a:avLst/>
              <a:gdLst/>
              <a:ahLst/>
              <a:cxnLst/>
              <a:rect l="l" t="t" r="r" b="b"/>
              <a:pathLst>
                <a:path w="24" h="33" extrusionOk="0">
                  <a:moveTo>
                    <a:pt x="23" y="33"/>
                  </a:moveTo>
                  <a:cubicBezTo>
                    <a:pt x="17" y="24"/>
                    <a:pt x="7" y="10"/>
                    <a:pt x="1" y="1"/>
                  </a:cubicBezTo>
                  <a:cubicBezTo>
                    <a:pt x="7" y="10"/>
                    <a:pt x="17" y="24"/>
                    <a:pt x="23" y="3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1"/>
            <p:cNvSpPr/>
            <p:nvPr/>
          </p:nvSpPr>
          <p:spPr>
            <a:xfrm>
              <a:off x="5818825" y="3350125"/>
              <a:ext cx="2500" cy="2900"/>
            </a:xfrm>
            <a:custGeom>
              <a:avLst/>
              <a:gdLst/>
              <a:ahLst/>
              <a:cxnLst/>
              <a:rect l="l" t="t" r="r" b="b"/>
              <a:pathLst>
                <a:path w="100" h="116" extrusionOk="0">
                  <a:moveTo>
                    <a:pt x="99" y="115"/>
                  </a:moveTo>
                  <a:cubicBezTo>
                    <a:pt x="66" y="76"/>
                    <a:pt x="34" y="40"/>
                    <a:pt x="0" y="0"/>
                  </a:cubicBezTo>
                  <a:cubicBezTo>
                    <a:pt x="34" y="40"/>
                    <a:pt x="66" y="76"/>
                    <a:pt x="99" y="115"/>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1"/>
            <p:cNvSpPr/>
            <p:nvPr/>
          </p:nvSpPr>
          <p:spPr>
            <a:xfrm>
              <a:off x="5915625" y="3405500"/>
              <a:ext cx="13925" cy="2075"/>
            </a:xfrm>
            <a:custGeom>
              <a:avLst/>
              <a:gdLst/>
              <a:ahLst/>
              <a:cxnLst/>
              <a:rect l="l" t="t" r="r" b="b"/>
              <a:pathLst>
                <a:path w="557" h="83" extrusionOk="0">
                  <a:moveTo>
                    <a:pt x="557" y="83"/>
                  </a:moveTo>
                  <a:cubicBezTo>
                    <a:pt x="369" y="63"/>
                    <a:pt x="181" y="37"/>
                    <a:pt x="0" y="1"/>
                  </a:cubicBezTo>
                  <a:cubicBezTo>
                    <a:pt x="181" y="37"/>
                    <a:pt x="369" y="63"/>
                    <a:pt x="557"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1"/>
            <p:cNvSpPr/>
            <p:nvPr/>
          </p:nvSpPr>
          <p:spPr>
            <a:xfrm>
              <a:off x="5825525" y="3357300"/>
              <a:ext cx="9450" cy="8900"/>
            </a:xfrm>
            <a:custGeom>
              <a:avLst/>
              <a:gdLst/>
              <a:ahLst/>
              <a:cxnLst/>
              <a:rect l="l" t="t" r="r" b="b"/>
              <a:pathLst>
                <a:path w="378" h="356" extrusionOk="0">
                  <a:moveTo>
                    <a:pt x="0" y="0"/>
                  </a:moveTo>
                  <a:cubicBezTo>
                    <a:pt x="122" y="122"/>
                    <a:pt x="246" y="243"/>
                    <a:pt x="378" y="355"/>
                  </a:cubicBezTo>
                  <a:cubicBezTo>
                    <a:pt x="246" y="240"/>
                    <a:pt x="122" y="122"/>
                    <a:pt x="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1"/>
            <p:cNvSpPr/>
            <p:nvPr/>
          </p:nvSpPr>
          <p:spPr>
            <a:xfrm>
              <a:off x="5929525" y="3407575"/>
              <a:ext cx="2675" cy="350"/>
            </a:xfrm>
            <a:custGeom>
              <a:avLst/>
              <a:gdLst/>
              <a:ahLst/>
              <a:cxnLst/>
              <a:rect l="l" t="t" r="r" b="b"/>
              <a:pathLst>
                <a:path w="107" h="14" extrusionOk="0">
                  <a:moveTo>
                    <a:pt x="107" y="13"/>
                  </a:moveTo>
                  <a:cubicBezTo>
                    <a:pt x="70" y="10"/>
                    <a:pt x="37" y="7"/>
                    <a:pt x="1" y="0"/>
                  </a:cubicBezTo>
                  <a:cubicBezTo>
                    <a:pt x="37" y="7"/>
                    <a:pt x="70" y="10"/>
                    <a:pt x="107" y="13"/>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1"/>
            <p:cNvSpPr/>
            <p:nvPr/>
          </p:nvSpPr>
          <p:spPr>
            <a:xfrm>
              <a:off x="5914900" y="3405425"/>
              <a:ext cx="750" cy="100"/>
            </a:xfrm>
            <a:custGeom>
              <a:avLst/>
              <a:gdLst/>
              <a:ahLst/>
              <a:cxnLst/>
              <a:rect l="l" t="t" r="r" b="b"/>
              <a:pathLst>
                <a:path w="30" h="4" extrusionOk="0">
                  <a:moveTo>
                    <a:pt x="0" y="1"/>
                  </a:moveTo>
                  <a:cubicBezTo>
                    <a:pt x="10" y="4"/>
                    <a:pt x="20" y="4"/>
                    <a:pt x="29" y="4"/>
                  </a:cubicBezTo>
                  <a:cubicBezTo>
                    <a:pt x="20" y="4"/>
                    <a:pt x="10" y="1"/>
                    <a:pt x="0" y="1"/>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1"/>
            <p:cNvSpPr/>
            <p:nvPr/>
          </p:nvSpPr>
          <p:spPr>
            <a:xfrm>
              <a:off x="5892900" y="3370275"/>
              <a:ext cx="61425" cy="38400"/>
            </a:xfrm>
            <a:custGeom>
              <a:avLst/>
              <a:gdLst/>
              <a:ahLst/>
              <a:cxnLst/>
              <a:rect l="l" t="t" r="r" b="b"/>
              <a:pathLst>
                <a:path w="2457" h="1536" extrusionOk="0">
                  <a:moveTo>
                    <a:pt x="649" y="0"/>
                  </a:moveTo>
                  <a:cubicBezTo>
                    <a:pt x="564" y="0"/>
                    <a:pt x="476" y="28"/>
                    <a:pt x="382" y="93"/>
                  </a:cubicBezTo>
                  <a:cubicBezTo>
                    <a:pt x="66" y="314"/>
                    <a:pt x="4" y="814"/>
                    <a:pt x="1" y="1163"/>
                  </a:cubicBezTo>
                  <a:cubicBezTo>
                    <a:pt x="1" y="1166"/>
                    <a:pt x="4" y="1170"/>
                    <a:pt x="4" y="1173"/>
                  </a:cubicBezTo>
                  <a:cubicBezTo>
                    <a:pt x="238" y="1252"/>
                    <a:pt x="478" y="1321"/>
                    <a:pt x="722" y="1373"/>
                  </a:cubicBezTo>
                  <a:cubicBezTo>
                    <a:pt x="725" y="1361"/>
                    <a:pt x="732" y="1347"/>
                    <a:pt x="738" y="1334"/>
                  </a:cubicBezTo>
                  <a:cubicBezTo>
                    <a:pt x="794" y="1354"/>
                    <a:pt x="834" y="1367"/>
                    <a:pt x="857" y="1373"/>
                  </a:cubicBezTo>
                  <a:cubicBezTo>
                    <a:pt x="864" y="1384"/>
                    <a:pt x="873" y="1397"/>
                    <a:pt x="880" y="1407"/>
                  </a:cubicBezTo>
                  <a:cubicBezTo>
                    <a:pt x="890" y="1407"/>
                    <a:pt x="900" y="1410"/>
                    <a:pt x="909" y="1410"/>
                  </a:cubicBezTo>
                  <a:cubicBezTo>
                    <a:pt x="1090" y="1446"/>
                    <a:pt x="1278" y="1472"/>
                    <a:pt x="1466" y="1492"/>
                  </a:cubicBezTo>
                  <a:cubicBezTo>
                    <a:pt x="1502" y="1499"/>
                    <a:pt x="1535" y="1502"/>
                    <a:pt x="1572" y="1505"/>
                  </a:cubicBezTo>
                  <a:cubicBezTo>
                    <a:pt x="1779" y="1525"/>
                    <a:pt x="1987" y="1535"/>
                    <a:pt x="2197" y="1535"/>
                  </a:cubicBezTo>
                  <a:cubicBezTo>
                    <a:pt x="2286" y="1535"/>
                    <a:pt x="2371" y="1525"/>
                    <a:pt x="2457" y="1522"/>
                  </a:cubicBezTo>
                  <a:cubicBezTo>
                    <a:pt x="2006" y="1176"/>
                    <a:pt x="1666" y="741"/>
                    <a:pt x="1239" y="346"/>
                  </a:cubicBezTo>
                  <a:cubicBezTo>
                    <a:pt x="1054" y="179"/>
                    <a:pt x="864" y="0"/>
                    <a:pt x="649" y="0"/>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1"/>
            <p:cNvSpPr/>
            <p:nvPr/>
          </p:nvSpPr>
          <p:spPr>
            <a:xfrm>
              <a:off x="5834950" y="3366175"/>
              <a:ext cx="850" cy="750"/>
            </a:xfrm>
            <a:custGeom>
              <a:avLst/>
              <a:gdLst/>
              <a:ahLst/>
              <a:cxnLst/>
              <a:rect l="l" t="t" r="r" b="b"/>
              <a:pathLst>
                <a:path w="34" h="30" extrusionOk="0">
                  <a:moveTo>
                    <a:pt x="33" y="30"/>
                  </a:moveTo>
                  <a:cubicBezTo>
                    <a:pt x="21" y="20"/>
                    <a:pt x="10" y="10"/>
                    <a:pt x="1" y="0"/>
                  </a:cubicBezTo>
                  <a:cubicBezTo>
                    <a:pt x="10" y="10"/>
                    <a:pt x="21" y="20"/>
                    <a:pt x="33" y="3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1"/>
            <p:cNvSpPr/>
            <p:nvPr/>
          </p:nvSpPr>
          <p:spPr>
            <a:xfrm>
              <a:off x="5842375" y="3372350"/>
              <a:ext cx="825" cy="575"/>
            </a:xfrm>
            <a:custGeom>
              <a:avLst/>
              <a:gdLst/>
              <a:ahLst/>
              <a:cxnLst/>
              <a:rect l="l" t="t" r="r" b="b"/>
              <a:pathLst>
                <a:path w="33" h="23" extrusionOk="0">
                  <a:moveTo>
                    <a:pt x="1" y="0"/>
                  </a:moveTo>
                  <a:cubicBezTo>
                    <a:pt x="10" y="7"/>
                    <a:pt x="20" y="17"/>
                    <a:pt x="30" y="23"/>
                  </a:cubicBezTo>
                  <a:lnTo>
                    <a:pt x="33" y="23"/>
                  </a:lnTo>
                  <a:cubicBezTo>
                    <a:pt x="20" y="17"/>
                    <a:pt x="10" y="7"/>
                    <a:pt x="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1"/>
            <p:cNvSpPr/>
            <p:nvPr/>
          </p:nvSpPr>
          <p:spPr>
            <a:xfrm>
              <a:off x="5821300" y="3353000"/>
              <a:ext cx="4225" cy="4300"/>
            </a:xfrm>
            <a:custGeom>
              <a:avLst/>
              <a:gdLst/>
              <a:ahLst/>
              <a:cxnLst/>
              <a:rect l="l" t="t" r="r" b="b"/>
              <a:pathLst>
                <a:path w="169" h="172" extrusionOk="0">
                  <a:moveTo>
                    <a:pt x="0" y="0"/>
                  </a:moveTo>
                  <a:lnTo>
                    <a:pt x="0" y="0"/>
                  </a:lnTo>
                  <a:cubicBezTo>
                    <a:pt x="56" y="60"/>
                    <a:pt x="112" y="116"/>
                    <a:pt x="168" y="172"/>
                  </a:cubicBezTo>
                  <a:cubicBezTo>
                    <a:pt x="112" y="116"/>
                    <a:pt x="56" y="57"/>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1"/>
            <p:cNvSpPr/>
            <p:nvPr/>
          </p:nvSpPr>
          <p:spPr>
            <a:xfrm>
              <a:off x="5813800" y="3344175"/>
              <a:ext cx="5050" cy="5975"/>
            </a:xfrm>
            <a:custGeom>
              <a:avLst/>
              <a:gdLst/>
              <a:ahLst/>
              <a:cxnLst/>
              <a:rect l="l" t="t" r="r" b="b"/>
              <a:pathLst>
                <a:path w="202" h="239" extrusionOk="0">
                  <a:moveTo>
                    <a:pt x="201" y="238"/>
                  </a:moveTo>
                  <a:cubicBezTo>
                    <a:pt x="136" y="162"/>
                    <a:pt x="66" y="83"/>
                    <a:pt x="1" y="1"/>
                  </a:cubicBezTo>
                  <a:cubicBezTo>
                    <a:pt x="66" y="83"/>
                    <a:pt x="136" y="162"/>
                    <a:pt x="201" y="238"/>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1"/>
            <p:cNvSpPr/>
            <p:nvPr/>
          </p:nvSpPr>
          <p:spPr>
            <a:xfrm>
              <a:off x="5806475" y="3334400"/>
              <a:ext cx="5725" cy="7750"/>
            </a:xfrm>
            <a:custGeom>
              <a:avLst/>
              <a:gdLst/>
              <a:ahLst/>
              <a:cxnLst/>
              <a:rect l="l" t="t" r="r" b="b"/>
              <a:pathLst>
                <a:path w="229" h="310" extrusionOk="0">
                  <a:moveTo>
                    <a:pt x="0" y="0"/>
                  </a:moveTo>
                  <a:cubicBezTo>
                    <a:pt x="73" y="106"/>
                    <a:pt x="152" y="208"/>
                    <a:pt x="228" y="310"/>
                  </a:cubicBezTo>
                  <a:cubicBezTo>
                    <a:pt x="152" y="208"/>
                    <a:pt x="76" y="106"/>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1"/>
            <p:cNvSpPr/>
            <p:nvPr/>
          </p:nvSpPr>
          <p:spPr>
            <a:xfrm>
              <a:off x="5775850" y="3133425"/>
              <a:ext cx="129100" cy="200175"/>
            </a:xfrm>
            <a:custGeom>
              <a:avLst/>
              <a:gdLst/>
              <a:ahLst/>
              <a:cxnLst/>
              <a:rect l="l" t="t" r="r" b="b"/>
              <a:pathLst>
                <a:path w="5164" h="8007" extrusionOk="0">
                  <a:moveTo>
                    <a:pt x="2027" y="0"/>
                  </a:moveTo>
                  <a:cubicBezTo>
                    <a:pt x="1802" y="0"/>
                    <a:pt x="1580" y="35"/>
                    <a:pt x="1354" y="104"/>
                  </a:cubicBezTo>
                  <a:cubicBezTo>
                    <a:pt x="1350" y="88"/>
                    <a:pt x="1350" y="71"/>
                    <a:pt x="1347" y="58"/>
                  </a:cubicBezTo>
                  <a:cubicBezTo>
                    <a:pt x="505" y="1197"/>
                    <a:pt x="1" y="2606"/>
                    <a:pt x="1" y="4135"/>
                  </a:cubicBezTo>
                  <a:cubicBezTo>
                    <a:pt x="1" y="5520"/>
                    <a:pt x="415" y="6811"/>
                    <a:pt x="1125" y="7891"/>
                  </a:cubicBezTo>
                  <a:lnTo>
                    <a:pt x="1125" y="7891"/>
                  </a:lnTo>
                  <a:cubicBezTo>
                    <a:pt x="982" y="7672"/>
                    <a:pt x="852" y="7444"/>
                    <a:pt x="735" y="7209"/>
                  </a:cubicBezTo>
                  <a:lnTo>
                    <a:pt x="735" y="7209"/>
                  </a:lnTo>
                  <a:cubicBezTo>
                    <a:pt x="1347" y="7262"/>
                    <a:pt x="1798" y="7387"/>
                    <a:pt x="2269" y="7460"/>
                  </a:cubicBezTo>
                  <a:cubicBezTo>
                    <a:pt x="2227" y="7285"/>
                    <a:pt x="2197" y="7045"/>
                    <a:pt x="2243" y="6854"/>
                  </a:cubicBezTo>
                  <a:lnTo>
                    <a:pt x="2243" y="6854"/>
                  </a:lnTo>
                  <a:cubicBezTo>
                    <a:pt x="2015" y="6865"/>
                    <a:pt x="1787" y="6872"/>
                    <a:pt x="1559" y="6872"/>
                  </a:cubicBezTo>
                  <a:cubicBezTo>
                    <a:pt x="1378" y="6872"/>
                    <a:pt x="1197" y="6867"/>
                    <a:pt x="1018" y="6857"/>
                  </a:cubicBezTo>
                  <a:cubicBezTo>
                    <a:pt x="1621" y="6778"/>
                    <a:pt x="2216" y="6607"/>
                    <a:pt x="2803" y="6432"/>
                  </a:cubicBezTo>
                  <a:cubicBezTo>
                    <a:pt x="2882" y="6337"/>
                    <a:pt x="2905" y="6202"/>
                    <a:pt x="2842" y="6060"/>
                  </a:cubicBezTo>
                  <a:cubicBezTo>
                    <a:pt x="2694" y="5728"/>
                    <a:pt x="2668" y="5458"/>
                    <a:pt x="2721" y="5237"/>
                  </a:cubicBezTo>
                  <a:lnTo>
                    <a:pt x="2721" y="5237"/>
                  </a:lnTo>
                  <a:cubicBezTo>
                    <a:pt x="1874" y="5395"/>
                    <a:pt x="1022" y="5504"/>
                    <a:pt x="165" y="5577"/>
                  </a:cubicBezTo>
                  <a:cubicBezTo>
                    <a:pt x="76" y="5174"/>
                    <a:pt x="24" y="4760"/>
                    <a:pt x="11" y="4335"/>
                  </a:cubicBezTo>
                  <a:cubicBezTo>
                    <a:pt x="517" y="4285"/>
                    <a:pt x="1045" y="4302"/>
                    <a:pt x="1548" y="4282"/>
                  </a:cubicBezTo>
                  <a:cubicBezTo>
                    <a:pt x="2207" y="4259"/>
                    <a:pt x="2868" y="4240"/>
                    <a:pt x="3527" y="4220"/>
                  </a:cubicBezTo>
                  <a:cubicBezTo>
                    <a:pt x="3632" y="4217"/>
                    <a:pt x="3741" y="4214"/>
                    <a:pt x="3847" y="4210"/>
                  </a:cubicBezTo>
                  <a:cubicBezTo>
                    <a:pt x="4344" y="3943"/>
                    <a:pt x="4851" y="3667"/>
                    <a:pt x="5025" y="3176"/>
                  </a:cubicBezTo>
                  <a:cubicBezTo>
                    <a:pt x="5163" y="2778"/>
                    <a:pt x="5091" y="2155"/>
                    <a:pt x="4630" y="2096"/>
                  </a:cubicBezTo>
                  <a:cubicBezTo>
                    <a:pt x="4620" y="2017"/>
                    <a:pt x="4590" y="1935"/>
                    <a:pt x="4535" y="1863"/>
                  </a:cubicBezTo>
                  <a:cubicBezTo>
                    <a:pt x="4483" y="1793"/>
                    <a:pt x="4410" y="1749"/>
                    <a:pt x="4332" y="1749"/>
                  </a:cubicBezTo>
                  <a:cubicBezTo>
                    <a:pt x="4295" y="1749"/>
                    <a:pt x="4257" y="1759"/>
                    <a:pt x="4219" y="1780"/>
                  </a:cubicBezTo>
                  <a:cubicBezTo>
                    <a:pt x="3967" y="1919"/>
                    <a:pt x="3662" y="2033"/>
                    <a:pt x="3363" y="2033"/>
                  </a:cubicBezTo>
                  <a:cubicBezTo>
                    <a:pt x="3181" y="2033"/>
                    <a:pt x="3001" y="1990"/>
                    <a:pt x="2836" y="1886"/>
                  </a:cubicBezTo>
                  <a:cubicBezTo>
                    <a:pt x="2378" y="1599"/>
                    <a:pt x="2279" y="898"/>
                    <a:pt x="2780" y="588"/>
                  </a:cubicBezTo>
                  <a:cubicBezTo>
                    <a:pt x="2974" y="466"/>
                    <a:pt x="2941" y="164"/>
                    <a:pt x="2713" y="100"/>
                  </a:cubicBezTo>
                  <a:cubicBezTo>
                    <a:pt x="2477" y="34"/>
                    <a:pt x="2250" y="0"/>
                    <a:pt x="2027" y="0"/>
                  </a:cubicBezTo>
                  <a:close/>
                  <a:moveTo>
                    <a:pt x="1125" y="7891"/>
                  </a:moveTo>
                  <a:lnTo>
                    <a:pt x="1125" y="7891"/>
                  </a:lnTo>
                  <a:cubicBezTo>
                    <a:pt x="1150" y="7930"/>
                    <a:pt x="1176" y="7968"/>
                    <a:pt x="1203" y="8007"/>
                  </a:cubicBezTo>
                  <a:cubicBezTo>
                    <a:pt x="1176" y="7968"/>
                    <a:pt x="1150" y="7930"/>
                    <a:pt x="1125" y="789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1"/>
            <p:cNvSpPr/>
            <p:nvPr/>
          </p:nvSpPr>
          <p:spPr>
            <a:xfrm>
              <a:off x="5776100" y="3238650"/>
              <a:ext cx="95925" cy="34200"/>
            </a:xfrm>
            <a:custGeom>
              <a:avLst/>
              <a:gdLst/>
              <a:ahLst/>
              <a:cxnLst/>
              <a:rect l="l" t="t" r="r" b="b"/>
              <a:pathLst>
                <a:path w="3837" h="1368" extrusionOk="0">
                  <a:moveTo>
                    <a:pt x="3837" y="1"/>
                  </a:moveTo>
                  <a:lnTo>
                    <a:pt x="3837" y="1"/>
                  </a:lnTo>
                  <a:cubicBezTo>
                    <a:pt x="3731" y="5"/>
                    <a:pt x="3622" y="8"/>
                    <a:pt x="3517" y="11"/>
                  </a:cubicBezTo>
                  <a:cubicBezTo>
                    <a:pt x="2858" y="31"/>
                    <a:pt x="2197" y="50"/>
                    <a:pt x="1538" y="73"/>
                  </a:cubicBezTo>
                  <a:cubicBezTo>
                    <a:pt x="1035" y="93"/>
                    <a:pt x="507" y="76"/>
                    <a:pt x="1" y="126"/>
                  </a:cubicBezTo>
                  <a:cubicBezTo>
                    <a:pt x="14" y="551"/>
                    <a:pt x="66" y="965"/>
                    <a:pt x="155" y="1368"/>
                  </a:cubicBezTo>
                  <a:cubicBezTo>
                    <a:pt x="1012" y="1295"/>
                    <a:pt x="1864" y="1186"/>
                    <a:pt x="2711" y="1028"/>
                  </a:cubicBezTo>
                  <a:cubicBezTo>
                    <a:pt x="2826" y="544"/>
                    <a:pt x="3326" y="277"/>
                    <a:pt x="3837"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1"/>
            <p:cNvSpPr/>
            <p:nvPr/>
          </p:nvSpPr>
          <p:spPr>
            <a:xfrm>
              <a:off x="5801300" y="3294225"/>
              <a:ext cx="44625" cy="11000"/>
            </a:xfrm>
            <a:custGeom>
              <a:avLst/>
              <a:gdLst/>
              <a:ahLst/>
              <a:cxnLst/>
              <a:rect l="l" t="t" r="r" b="b"/>
              <a:pathLst>
                <a:path w="1785" h="440" extrusionOk="0">
                  <a:moveTo>
                    <a:pt x="1785" y="0"/>
                  </a:moveTo>
                  <a:cubicBezTo>
                    <a:pt x="1198" y="175"/>
                    <a:pt x="603" y="346"/>
                    <a:pt x="0" y="425"/>
                  </a:cubicBezTo>
                  <a:cubicBezTo>
                    <a:pt x="179" y="435"/>
                    <a:pt x="360" y="440"/>
                    <a:pt x="541" y="440"/>
                  </a:cubicBezTo>
                  <a:cubicBezTo>
                    <a:pt x="769" y="440"/>
                    <a:pt x="997" y="433"/>
                    <a:pt x="1225" y="422"/>
                  </a:cubicBezTo>
                  <a:cubicBezTo>
                    <a:pt x="1265" y="260"/>
                    <a:pt x="1356" y="136"/>
                    <a:pt x="1545" y="116"/>
                  </a:cubicBezTo>
                  <a:cubicBezTo>
                    <a:pt x="1650" y="102"/>
                    <a:pt x="1729" y="60"/>
                    <a:pt x="1785"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1"/>
            <p:cNvSpPr/>
            <p:nvPr/>
          </p:nvSpPr>
          <p:spPr>
            <a:xfrm>
              <a:off x="5794200" y="3313650"/>
              <a:ext cx="54125" cy="59275"/>
            </a:xfrm>
            <a:custGeom>
              <a:avLst/>
              <a:gdLst/>
              <a:ahLst/>
              <a:cxnLst/>
              <a:rect l="l" t="t" r="r" b="b"/>
              <a:pathLst>
                <a:path w="2165" h="2371" extrusionOk="0">
                  <a:moveTo>
                    <a:pt x="1" y="0"/>
                  </a:moveTo>
                  <a:lnTo>
                    <a:pt x="1" y="0"/>
                  </a:lnTo>
                  <a:cubicBezTo>
                    <a:pt x="139" y="277"/>
                    <a:pt x="294" y="544"/>
                    <a:pt x="469" y="798"/>
                  </a:cubicBezTo>
                  <a:cubicBezTo>
                    <a:pt x="475" y="807"/>
                    <a:pt x="485" y="821"/>
                    <a:pt x="491" y="830"/>
                  </a:cubicBezTo>
                  <a:cubicBezTo>
                    <a:pt x="564" y="936"/>
                    <a:pt x="643" y="1038"/>
                    <a:pt x="719" y="1140"/>
                  </a:cubicBezTo>
                  <a:cubicBezTo>
                    <a:pt x="742" y="1166"/>
                    <a:pt x="765" y="1196"/>
                    <a:pt x="785" y="1222"/>
                  </a:cubicBezTo>
                  <a:cubicBezTo>
                    <a:pt x="850" y="1304"/>
                    <a:pt x="920" y="1383"/>
                    <a:pt x="985" y="1459"/>
                  </a:cubicBezTo>
                  <a:cubicBezTo>
                    <a:pt x="1019" y="1499"/>
                    <a:pt x="1051" y="1535"/>
                    <a:pt x="1084" y="1574"/>
                  </a:cubicBezTo>
                  <a:cubicBezTo>
                    <a:pt x="1140" y="1634"/>
                    <a:pt x="1196" y="1690"/>
                    <a:pt x="1252" y="1746"/>
                  </a:cubicBezTo>
                  <a:cubicBezTo>
                    <a:pt x="1374" y="1868"/>
                    <a:pt x="1499" y="1989"/>
                    <a:pt x="1631" y="2101"/>
                  </a:cubicBezTo>
                  <a:cubicBezTo>
                    <a:pt x="1640" y="2111"/>
                    <a:pt x="1651" y="2121"/>
                    <a:pt x="1663" y="2131"/>
                  </a:cubicBezTo>
                  <a:cubicBezTo>
                    <a:pt x="1750" y="2207"/>
                    <a:pt x="1838" y="2279"/>
                    <a:pt x="1927" y="2348"/>
                  </a:cubicBezTo>
                  <a:cubicBezTo>
                    <a:pt x="1937" y="2354"/>
                    <a:pt x="1947" y="2365"/>
                    <a:pt x="1960" y="2371"/>
                  </a:cubicBezTo>
                  <a:cubicBezTo>
                    <a:pt x="2095" y="2246"/>
                    <a:pt x="2164" y="2068"/>
                    <a:pt x="2154" y="1805"/>
                  </a:cubicBezTo>
                  <a:cubicBezTo>
                    <a:pt x="2141" y="1525"/>
                    <a:pt x="1999" y="1248"/>
                    <a:pt x="1878" y="1001"/>
                  </a:cubicBezTo>
                  <a:cubicBezTo>
                    <a:pt x="1782" y="804"/>
                    <a:pt x="1663" y="616"/>
                    <a:pt x="1581" y="409"/>
                  </a:cubicBezTo>
                  <a:cubicBezTo>
                    <a:pt x="1569" y="369"/>
                    <a:pt x="1552" y="313"/>
                    <a:pt x="1535" y="251"/>
                  </a:cubicBezTo>
                  <a:cubicBezTo>
                    <a:pt x="1064" y="178"/>
                    <a:pt x="613" y="53"/>
                    <a:pt x="1"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1"/>
            <p:cNvSpPr/>
            <p:nvPr/>
          </p:nvSpPr>
          <p:spPr>
            <a:xfrm>
              <a:off x="5879650" y="3140875"/>
              <a:ext cx="44050" cy="32750"/>
            </a:xfrm>
            <a:custGeom>
              <a:avLst/>
              <a:gdLst/>
              <a:ahLst/>
              <a:cxnLst/>
              <a:rect l="l" t="t" r="r" b="b"/>
              <a:pathLst>
                <a:path w="1762" h="1310" extrusionOk="0">
                  <a:moveTo>
                    <a:pt x="1076" y="1"/>
                  </a:moveTo>
                  <a:cubicBezTo>
                    <a:pt x="1040" y="1"/>
                    <a:pt x="1003" y="4"/>
                    <a:pt x="965" y="10"/>
                  </a:cubicBezTo>
                  <a:cubicBezTo>
                    <a:pt x="564" y="76"/>
                    <a:pt x="297" y="422"/>
                    <a:pt x="76" y="735"/>
                  </a:cubicBezTo>
                  <a:cubicBezTo>
                    <a:pt x="0" y="837"/>
                    <a:pt x="63" y="972"/>
                    <a:pt x="155" y="1038"/>
                  </a:cubicBezTo>
                  <a:cubicBezTo>
                    <a:pt x="349" y="1171"/>
                    <a:pt x="676" y="1309"/>
                    <a:pt x="963" y="1309"/>
                  </a:cubicBezTo>
                  <a:cubicBezTo>
                    <a:pt x="1101" y="1309"/>
                    <a:pt x="1230" y="1278"/>
                    <a:pt x="1331" y="1199"/>
                  </a:cubicBezTo>
                  <a:cubicBezTo>
                    <a:pt x="1360" y="1179"/>
                    <a:pt x="1380" y="1150"/>
                    <a:pt x="1397" y="1117"/>
                  </a:cubicBezTo>
                  <a:cubicBezTo>
                    <a:pt x="1410" y="1113"/>
                    <a:pt x="1423" y="1113"/>
                    <a:pt x="1436" y="1110"/>
                  </a:cubicBezTo>
                  <a:cubicBezTo>
                    <a:pt x="1713" y="1008"/>
                    <a:pt x="1762" y="688"/>
                    <a:pt x="1673" y="439"/>
                  </a:cubicBezTo>
                  <a:cubicBezTo>
                    <a:pt x="1577" y="171"/>
                    <a:pt x="1348" y="1"/>
                    <a:pt x="107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1"/>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3117" y="1126"/>
                    <a:pt x="22869" y="1228"/>
                    <a:pt x="22626" y="1333"/>
                  </a:cubicBezTo>
                  <a:cubicBezTo>
                    <a:pt x="22488" y="1488"/>
                    <a:pt x="22346" y="1643"/>
                    <a:pt x="22204" y="1794"/>
                  </a:cubicBezTo>
                  <a:cubicBezTo>
                    <a:pt x="23011" y="1432"/>
                    <a:pt x="23821" y="1070"/>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840" y="15396"/>
                    <a:pt x="1922" y="15133"/>
                    <a:pt x="2097" y="14879"/>
                  </a:cubicBezTo>
                  <a:lnTo>
                    <a:pt x="2097" y="14879"/>
                  </a:lnTo>
                  <a:cubicBezTo>
                    <a:pt x="1909" y="14896"/>
                    <a:pt x="1721" y="14912"/>
                    <a:pt x="1533" y="14928"/>
                  </a:cubicBezTo>
                  <a:cubicBezTo>
                    <a:pt x="1307" y="15168"/>
                    <a:pt x="1085" y="15413"/>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1"/>
            <p:cNvSpPr/>
            <p:nvPr/>
          </p:nvSpPr>
          <p:spPr>
            <a:xfrm>
              <a:off x="5657950" y="3092825"/>
              <a:ext cx="592900" cy="359375"/>
            </a:xfrm>
            <a:custGeom>
              <a:avLst/>
              <a:gdLst/>
              <a:ahLst/>
              <a:cxnLst/>
              <a:rect l="l" t="t" r="r" b="b"/>
              <a:pathLst>
                <a:path w="23716" h="14375" extrusionOk="0">
                  <a:moveTo>
                    <a:pt x="23663" y="1"/>
                  </a:moveTo>
                  <a:cubicBezTo>
                    <a:pt x="23648" y="1"/>
                    <a:pt x="23634" y="7"/>
                    <a:pt x="23626" y="22"/>
                  </a:cubicBezTo>
                  <a:cubicBezTo>
                    <a:pt x="22490" y="1975"/>
                    <a:pt x="20456" y="3374"/>
                    <a:pt x="18710" y="4767"/>
                  </a:cubicBezTo>
                  <a:cubicBezTo>
                    <a:pt x="16863" y="6248"/>
                    <a:pt x="14894" y="7529"/>
                    <a:pt x="12873" y="8757"/>
                  </a:cubicBezTo>
                  <a:cubicBezTo>
                    <a:pt x="10847" y="9982"/>
                    <a:pt x="8797" y="11477"/>
                    <a:pt x="6570" y="12307"/>
                  </a:cubicBezTo>
                  <a:cubicBezTo>
                    <a:pt x="5543" y="12693"/>
                    <a:pt x="4470" y="12916"/>
                    <a:pt x="3426" y="13239"/>
                  </a:cubicBezTo>
                  <a:cubicBezTo>
                    <a:pt x="2416" y="13552"/>
                    <a:pt x="1440" y="14160"/>
                    <a:pt x="373" y="14160"/>
                  </a:cubicBezTo>
                  <a:cubicBezTo>
                    <a:pt x="285" y="14160"/>
                    <a:pt x="197" y="14156"/>
                    <a:pt x="107" y="14148"/>
                  </a:cubicBezTo>
                  <a:cubicBezTo>
                    <a:pt x="104" y="14147"/>
                    <a:pt x="101" y="14147"/>
                    <a:pt x="99" y="14147"/>
                  </a:cubicBezTo>
                  <a:cubicBezTo>
                    <a:pt x="11" y="14147"/>
                    <a:pt x="1" y="14287"/>
                    <a:pt x="84" y="14309"/>
                  </a:cubicBezTo>
                  <a:cubicBezTo>
                    <a:pt x="255" y="14354"/>
                    <a:pt x="426" y="14374"/>
                    <a:pt x="596" y="14374"/>
                  </a:cubicBezTo>
                  <a:cubicBezTo>
                    <a:pt x="1482" y="14374"/>
                    <a:pt x="2349" y="13832"/>
                    <a:pt x="3173" y="13558"/>
                  </a:cubicBezTo>
                  <a:cubicBezTo>
                    <a:pt x="4315" y="13176"/>
                    <a:pt x="5493" y="12916"/>
                    <a:pt x="6619" y="12488"/>
                  </a:cubicBezTo>
                  <a:cubicBezTo>
                    <a:pt x="8862" y="11632"/>
                    <a:pt x="10897" y="10114"/>
                    <a:pt x="12948" y="8886"/>
                  </a:cubicBezTo>
                  <a:cubicBezTo>
                    <a:pt x="15091" y="7599"/>
                    <a:pt x="17146" y="6242"/>
                    <a:pt x="19089" y="4665"/>
                  </a:cubicBezTo>
                  <a:cubicBezTo>
                    <a:pt x="20047" y="3891"/>
                    <a:pt x="20992" y="3098"/>
                    <a:pt x="21921" y="2288"/>
                  </a:cubicBezTo>
                  <a:cubicBezTo>
                    <a:pt x="22638" y="1659"/>
                    <a:pt x="23369" y="967"/>
                    <a:pt x="23705" y="52"/>
                  </a:cubicBezTo>
                  <a:cubicBezTo>
                    <a:pt x="23716" y="22"/>
                    <a:pt x="23689" y="1"/>
                    <a:pt x="23663"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 name="Google Shape;85;p31"/>
          <p:cNvSpPr/>
          <p:nvPr/>
        </p:nvSpPr>
        <p:spPr>
          <a:xfrm>
            <a:off x="2919619" y="352218"/>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1"/>
          <p:cNvSpPr/>
          <p:nvPr/>
        </p:nvSpPr>
        <p:spPr>
          <a:xfrm>
            <a:off x="4608697" y="977801"/>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1"/>
          <p:cNvSpPr/>
          <p:nvPr/>
        </p:nvSpPr>
        <p:spPr>
          <a:xfrm>
            <a:off x="4528239" y="325422"/>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1"/>
          <p:cNvSpPr/>
          <p:nvPr/>
        </p:nvSpPr>
        <p:spPr>
          <a:xfrm>
            <a:off x="5404052" y="763326"/>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1"/>
          <p:cNvSpPr/>
          <p:nvPr/>
        </p:nvSpPr>
        <p:spPr>
          <a:xfrm>
            <a:off x="5958135" y="405846"/>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1"/>
          <p:cNvSpPr/>
          <p:nvPr/>
        </p:nvSpPr>
        <p:spPr>
          <a:xfrm>
            <a:off x="6574800" y="1244957"/>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1"/>
          <p:cNvSpPr/>
          <p:nvPr/>
        </p:nvSpPr>
        <p:spPr>
          <a:xfrm>
            <a:off x="7075255" y="504145"/>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1"/>
          <p:cNvSpPr/>
          <p:nvPr/>
        </p:nvSpPr>
        <p:spPr>
          <a:xfrm rot="6299982">
            <a:off x="7697075" y="772139"/>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31"/>
          <p:cNvSpPr/>
          <p:nvPr/>
        </p:nvSpPr>
        <p:spPr>
          <a:xfrm>
            <a:off x="7709762" y="236043"/>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31"/>
          <p:cNvSpPr/>
          <p:nvPr/>
        </p:nvSpPr>
        <p:spPr>
          <a:xfrm>
            <a:off x="5554154" y="4762273"/>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1"/>
          <p:cNvSpPr/>
          <p:nvPr/>
        </p:nvSpPr>
        <p:spPr>
          <a:xfrm>
            <a:off x="2756641" y="4797835"/>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1"/>
          <p:cNvSpPr/>
          <p:nvPr/>
        </p:nvSpPr>
        <p:spPr>
          <a:xfrm>
            <a:off x="2250417" y="4318239"/>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31"/>
          <p:cNvSpPr/>
          <p:nvPr/>
        </p:nvSpPr>
        <p:spPr>
          <a:xfrm>
            <a:off x="1539958" y="4575767"/>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1"/>
          <p:cNvSpPr/>
          <p:nvPr/>
        </p:nvSpPr>
        <p:spPr>
          <a:xfrm rot="-4500050">
            <a:off x="1016581" y="4815700"/>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1"/>
          <p:cNvSpPr/>
          <p:nvPr/>
        </p:nvSpPr>
        <p:spPr>
          <a:xfrm>
            <a:off x="145634" y="4176093"/>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 name="Google Shape;100;p31"/>
          <p:cNvGrpSpPr/>
          <p:nvPr/>
        </p:nvGrpSpPr>
        <p:grpSpPr>
          <a:xfrm>
            <a:off x="400488" y="746159"/>
            <a:ext cx="285443" cy="285443"/>
            <a:chOff x="4242575" y="3071725"/>
            <a:chExt cx="418600" cy="418600"/>
          </a:xfrm>
        </p:grpSpPr>
        <p:sp>
          <p:nvSpPr>
            <p:cNvPr id="101" name="Google Shape;101;p31"/>
            <p:cNvSpPr/>
            <p:nvPr/>
          </p:nvSpPr>
          <p:spPr>
            <a:xfrm>
              <a:off x="4242575" y="3071725"/>
              <a:ext cx="418600" cy="418600"/>
            </a:xfrm>
            <a:custGeom>
              <a:avLst/>
              <a:gdLst/>
              <a:ahLst/>
              <a:cxnLst/>
              <a:rect l="l" t="t" r="r" b="b"/>
              <a:pathLst>
                <a:path w="16744" h="16744" extrusionOk="0">
                  <a:moveTo>
                    <a:pt x="8370" y="0"/>
                  </a:moveTo>
                  <a:cubicBezTo>
                    <a:pt x="3747" y="0"/>
                    <a:pt x="1" y="3751"/>
                    <a:pt x="1" y="8373"/>
                  </a:cubicBezTo>
                  <a:cubicBezTo>
                    <a:pt x="1" y="12996"/>
                    <a:pt x="3747" y="16743"/>
                    <a:pt x="8370" y="16743"/>
                  </a:cubicBezTo>
                  <a:cubicBezTo>
                    <a:pt x="12996" y="16743"/>
                    <a:pt x="16743" y="12996"/>
                    <a:pt x="16743" y="8373"/>
                  </a:cubicBezTo>
                  <a:cubicBezTo>
                    <a:pt x="16743" y="3751"/>
                    <a:pt x="12996" y="0"/>
                    <a:pt x="837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1"/>
            <p:cNvSpPr/>
            <p:nvPr/>
          </p:nvSpPr>
          <p:spPr>
            <a:xfrm>
              <a:off x="4618675" y="3154700"/>
              <a:ext cx="7025" cy="13775"/>
            </a:xfrm>
            <a:custGeom>
              <a:avLst/>
              <a:gdLst/>
              <a:ahLst/>
              <a:cxnLst/>
              <a:rect l="l" t="t" r="r" b="b"/>
              <a:pathLst>
                <a:path w="281" h="551" extrusionOk="0">
                  <a:moveTo>
                    <a:pt x="0" y="0"/>
                  </a:moveTo>
                  <a:lnTo>
                    <a:pt x="0" y="0"/>
                  </a:lnTo>
                  <a:cubicBezTo>
                    <a:pt x="23" y="185"/>
                    <a:pt x="40" y="369"/>
                    <a:pt x="56" y="550"/>
                  </a:cubicBezTo>
                  <a:cubicBezTo>
                    <a:pt x="132" y="504"/>
                    <a:pt x="211" y="455"/>
                    <a:pt x="280" y="402"/>
                  </a:cubicBezTo>
                  <a:cubicBezTo>
                    <a:pt x="188" y="267"/>
                    <a:pt x="99" y="132"/>
                    <a:pt x="0"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1"/>
            <p:cNvSpPr/>
            <p:nvPr/>
          </p:nvSpPr>
          <p:spPr>
            <a:xfrm>
              <a:off x="4620900" y="3175425"/>
              <a:ext cx="29475" cy="44000"/>
            </a:xfrm>
            <a:custGeom>
              <a:avLst/>
              <a:gdLst/>
              <a:ahLst/>
              <a:cxnLst/>
              <a:rect l="l" t="t" r="r" b="b"/>
              <a:pathLst>
                <a:path w="1179" h="1760" extrusionOk="0">
                  <a:moveTo>
                    <a:pt x="458" y="1"/>
                  </a:moveTo>
                  <a:cubicBezTo>
                    <a:pt x="323" y="133"/>
                    <a:pt x="171" y="251"/>
                    <a:pt x="10" y="356"/>
                  </a:cubicBezTo>
                  <a:cubicBezTo>
                    <a:pt x="16" y="515"/>
                    <a:pt x="30" y="677"/>
                    <a:pt x="30" y="835"/>
                  </a:cubicBezTo>
                  <a:cubicBezTo>
                    <a:pt x="33" y="1140"/>
                    <a:pt x="24" y="1450"/>
                    <a:pt x="1" y="1759"/>
                  </a:cubicBezTo>
                  <a:cubicBezTo>
                    <a:pt x="415" y="1713"/>
                    <a:pt x="823" y="1654"/>
                    <a:pt x="1179" y="1575"/>
                  </a:cubicBezTo>
                  <a:cubicBezTo>
                    <a:pt x="995" y="1022"/>
                    <a:pt x="747" y="495"/>
                    <a:pt x="45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1"/>
            <p:cNvSpPr/>
            <p:nvPr/>
          </p:nvSpPr>
          <p:spPr>
            <a:xfrm>
              <a:off x="4627225" y="3166875"/>
              <a:ext cx="2600" cy="4250"/>
            </a:xfrm>
            <a:custGeom>
              <a:avLst/>
              <a:gdLst/>
              <a:ahLst/>
              <a:cxnLst/>
              <a:rect l="l" t="t" r="r" b="b"/>
              <a:pathLst>
                <a:path w="104" h="170" extrusionOk="0">
                  <a:moveTo>
                    <a:pt x="0" y="1"/>
                  </a:moveTo>
                  <a:cubicBezTo>
                    <a:pt x="34" y="57"/>
                    <a:pt x="70" y="113"/>
                    <a:pt x="103" y="169"/>
                  </a:cubicBezTo>
                  <a:cubicBezTo>
                    <a:pt x="70" y="113"/>
                    <a:pt x="34" y="57"/>
                    <a:pt x="0"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1"/>
            <p:cNvSpPr/>
            <p:nvPr/>
          </p:nvSpPr>
          <p:spPr>
            <a:xfrm>
              <a:off x="4524750" y="3259000"/>
              <a:ext cx="136425" cy="69000"/>
            </a:xfrm>
            <a:custGeom>
              <a:avLst/>
              <a:gdLst/>
              <a:ahLst/>
              <a:cxnLst/>
              <a:rect l="l" t="t" r="r" b="b"/>
              <a:pathLst>
                <a:path w="5457" h="2760" extrusionOk="0">
                  <a:moveTo>
                    <a:pt x="5403" y="1"/>
                  </a:moveTo>
                  <a:cubicBezTo>
                    <a:pt x="5098" y="21"/>
                    <a:pt x="4792" y="27"/>
                    <a:pt x="4492" y="27"/>
                  </a:cubicBezTo>
                  <a:cubicBezTo>
                    <a:pt x="4169" y="27"/>
                    <a:pt x="3853" y="20"/>
                    <a:pt x="3553" y="16"/>
                  </a:cubicBezTo>
                  <a:cubicBezTo>
                    <a:pt x="3478" y="244"/>
                    <a:pt x="3395" y="464"/>
                    <a:pt x="3289" y="679"/>
                  </a:cubicBezTo>
                  <a:cubicBezTo>
                    <a:pt x="3026" y="1212"/>
                    <a:pt x="2642" y="1676"/>
                    <a:pt x="2163" y="2016"/>
                  </a:cubicBezTo>
                  <a:cubicBezTo>
                    <a:pt x="3274" y="1989"/>
                    <a:pt x="4360" y="1861"/>
                    <a:pt x="5420" y="1633"/>
                  </a:cubicBezTo>
                  <a:lnTo>
                    <a:pt x="5420" y="1633"/>
                  </a:lnTo>
                  <a:cubicBezTo>
                    <a:pt x="5400" y="1861"/>
                    <a:pt x="5371" y="2088"/>
                    <a:pt x="5331" y="2308"/>
                  </a:cubicBezTo>
                  <a:cubicBezTo>
                    <a:pt x="4251" y="2501"/>
                    <a:pt x="3150" y="2587"/>
                    <a:pt x="2059" y="2587"/>
                  </a:cubicBezTo>
                  <a:cubicBezTo>
                    <a:pt x="1673" y="2587"/>
                    <a:pt x="1288" y="2576"/>
                    <a:pt x="906" y="2555"/>
                  </a:cubicBezTo>
                  <a:cubicBezTo>
                    <a:pt x="610" y="2615"/>
                    <a:pt x="306" y="2641"/>
                    <a:pt x="1" y="2644"/>
                  </a:cubicBezTo>
                  <a:cubicBezTo>
                    <a:pt x="675" y="2713"/>
                    <a:pt x="1353" y="2753"/>
                    <a:pt x="2032" y="2759"/>
                  </a:cubicBezTo>
                  <a:cubicBezTo>
                    <a:pt x="2077" y="2759"/>
                    <a:pt x="2122" y="2760"/>
                    <a:pt x="2167" y="2760"/>
                  </a:cubicBezTo>
                  <a:cubicBezTo>
                    <a:pt x="3215" y="2760"/>
                    <a:pt x="4259" y="2680"/>
                    <a:pt x="5295" y="2516"/>
                  </a:cubicBezTo>
                  <a:cubicBezTo>
                    <a:pt x="5400" y="1989"/>
                    <a:pt x="5456" y="1443"/>
                    <a:pt x="5456" y="882"/>
                  </a:cubicBezTo>
                  <a:cubicBezTo>
                    <a:pt x="5456" y="583"/>
                    <a:pt x="5433" y="290"/>
                    <a:pt x="5403"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1"/>
            <p:cNvSpPr/>
            <p:nvPr/>
          </p:nvSpPr>
          <p:spPr>
            <a:xfrm>
              <a:off x="4617200" y="3225650"/>
              <a:ext cx="41750" cy="26125"/>
            </a:xfrm>
            <a:custGeom>
              <a:avLst/>
              <a:gdLst/>
              <a:ahLst/>
              <a:cxnLst/>
              <a:rect l="l" t="t" r="r" b="b"/>
              <a:pathLst>
                <a:path w="1670" h="1045" extrusionOk="0">
                  <a:moveTo>
                    <a:pt x="1456" y="1"/>
                  </a:moveTo>
                  <a:cubicBezTo>
                    <a:pt x="959" y="136"/>
                    <a:pt x="431" y="212"/>
                    <a:pt x="96" y="254"/>
                  </a:cubicBezTo>
                  <a:cubicBezTo>
                    <a:pt x="73" y="446"/>
                    <a:pt x="40" y="633"/>
                    <a:pt x="0" y="817"/>
                  </a:cubicBezTo>
                  <a:cubicBezTo>
                    <a:pt x="431" y="814"/>
                    <a:pt x="863" y="804"/>
                    <a:pt x="1298" y="788"/>
                  </a:cubicBezTo>
                  <a:cubicBezTo>
                    <a:pt x="1408" y="781"/>
                    <a:pt x="1520" y="777"/>
                    <a:pt x="1628" y="774"/>
                  </a:cubicBezTo>
                  <a:lnTo>
                    <a:pt x="1628" y="774"/>
                  </a:lnTo>
                  <a:cubicBezTo>
                    <a:pt x="1640" y="843"/>
                    <a:pt x="1651" y="913"/>
                    <a:pt x="1661" y="983"/>
                  </a:cubicBezTo>
                  <a:lnTo>
                    <a:pt x="1661" y="983"/>
                  </a:lnTo>
                  <a:cubicBezTo>
                    <a:pt x="1651" y="913"/>
                    <a:pt x="1642" y="843"/>
                    <a:pt x="1630" y="774"/>
                  </a:cubicBezTo>
                  <a:cubicBezTo>
                    <a:pt x="1629" y="774"/>
                    <a:pt x="1629" y="774"/>
                    <a:pt x="1628" y="774"/>
                  </a:cubicBezTo>
                  <a:lnTo>
                    <a:pt x="1628" y="774"/>
                  </a:lnTo>
                  <a:cubicBezTo>
                    <a:pt x="1583" y="512"/>
                    <a:pt x="1527" y="253"/>
                    <a:pt x="1456" y="1"/>
                  </a:cubicBezTo>
                  <a:close/>
                  <a:moveTo>
                    <a:pt x="1661" y="983"/>
                  </a:moveTo>
                  <a:cubicBezTo>
                    <a:pt x="1664" y="1003"/>
                    <a:pt x="1667" y="1024"/>
                    <a:pt x="1670" y="1045"/>
                  </a:cubicBezTo>
                  <a:cubicBezTo>
                    <a:pt x="1667" y="1024"/>
                    <a:pt x="1664" y="1003"/>
                    <a:pt x="1661" y="983"/>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1"/>
            <p:cNvSpPr/>
            <p:nvPr/>
          </p:nvSpPr>
          <p:spPr>
            <a:xfrm>
              <a:off x="4285300" y="3407750"/>
              <a:ext cx="2825" cy="3400"/>
            </a:xfrm>
            <a:custGeom>
              <a:avLst/>
              <a:gdLst/>
              <a:ahLst/>
              <a:cxnLst/>
              <a:rect l="l" t="t" r="r" b="b"/>
              <a:pathLst>
                <a:path w="113" h="136" extrusionOk="0">
                  <a:moveTo>
                    <a:pt x="112" y="135"/>
                  </a:moveTo>
                  <a:cubicBezTo>
                    <a:pt x="76" y="89"/>
                    <a:pt x="37" y="46"/>
                    <a:pt x="0" y="0"/>
                  </a:cubicBezTo>
                  <a:cubicBezTo>
                    <a:pt x="37" y="46"/>
                    <a:pt x="76" y="89"/>
                    <a:pt x="112" y="135"/>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1"/>
            <p:cNvSpPr/>
            <p:nvPr/>
          </p:nvSpPr>
          <p:spPr>
            <a:xfrm>
              <a:off x="4243725" y="3303025"/>
              <a:ext cx="413425" cy="187300"/>
            </a:xfrm>
            <a:custGeom>
              <a:avLst/>
              <a:gdLst/>
              <a:ahLst/>
              <a:cxnLst/>
              <a:rect l="l" t="t" r="r" b="b"/>
              <a:pathLst>
                <a:path w="16537" h="7492" extrusionOk="0">
                  <a:moveTo>
                    <a:pt x="1" y="1"/>
                  </a:moveTo>
                  <a:cubicBezTo>
                    <a:pt x="27" y="258"/>
                    <a:pt x="66" y="507"/>
                    <a:pt x="116" y="755"/>
                  </a:cubicBezTo>
                  <a:cubicBezTo>
                    <a:pt x="3534" y="2586"/>
                    <a:pt x="7300" y="3751"/>
                    <a:pt x="11163" y="4146"/>
                  </a:cubicBezTo>
                  <a:cubicBezTo>
                    <a:pt x="12073" y="4240"/>
                    <a:pt x="12995" y="4299"/>
                    <a:pt x="13915" y="4299"/>
                  </a:cubicBezTo>
                  <a:cubicBezTo>
                    <a:pt x="14251" y="4299"/>
                    <a:pt x="14585" y="4291"/>
                    <a:pt x="14919" y="4274"/>
                  </a:cubicBezTo>
                  <a:lnTo>
                    <a:pt x="14919" y="4274"/>
                  </a:lnTo>
                  <a:cubicBezTo>
                    <a:pt x="14781" y="4449"/>
                    <a:pt x="14640" y="4624"/>
                    <a:pt x="14485" y="4788"/>
                  </a:cubicBezTo>
                  <a:cubicBezTo>
                    <a:pt x="14317" y="4788"/>
                    <a:pt x="14146" y="4791"/>
                    <a:pt x="13977" y="4791"/>
                  </a:cubicBezTo>
                  <a:cubicBezTo>
                    <a:pt x="13939" y="4799"/>
                    <a:pt x="13869" y="4802"/>
                    <a:pt x="13774" y="4802"/>
                  </a:cubicBezTo>
                  <a:cubicBezTo>
                    <a:pt x="13247" y="4802"/>
                    <a:pt x="11963" y="4698"/>
                    <a:pt x="11327" y="4633"/>
                  </a:cubicBezTo>
                  <a:cubicBezTo>
                    <a:pt x="7418" y="4222"/>
                    <a:pt x="3659" y="3013"/>
                    <a:pt x="215" y="1159"/>
                  </a:cubicBezTo>
                  <a:lnTo>
                    <a:pt x="215" y="1159"/>
                  </a:lnTo>
                  <a:cubicBezTo>
                    <a:pt x="491" y="2259"/>
                    <a:pt x="978" y="3277"/>
                    <a:pt x="1640" y="4156"/>
                  </a:cubicBezTo>
                  <a:cubicBezTo>
                    <a:pt x="2187" y="4433"/>
                    <a:pt x="2747" y="4680"/>
                    <a:pt x="3323" y="4887"/>
                  </a:cubicBezTo>
                  <a:cubicBezTo>
                    <a:pt x="5245" y="5578"/>
                    <a:pt x="7274" y="5911"/>
                    <a:pt x="9299" y="6112"/>
                  </a:cubicBezTo>
                  <a:cubicBezTo>
                    <a:pt x="10267" y="6207"/>
                    <a:pt x="11242" y="6286"/>
                    <a:pt x="12216" y="6303"/>
                  </a:cubicBezTo>
                  <a:lnTo>
                    <a:pt x="12628" y="6303"/>
                  </a:lnTo>
                  <a:cubicBezTo>
                    <a:pt x="12374" y="6454"/>
                    <a:pt x="12114" y="6592"/>
                    <a:pt x="11848" y="6715"/>
                  </a:cubicBezTo>
                  <a:cubicBezTo>
                    <a:pt x="11419" y="6698"/>
                    <a:pt x="11008" y="6671"/>
                    <a:pt x="10632" y="6648"/>
                  </a:cubicBezTo>
                  <a:cubicBezTo>
                    <a:pt x="9220" y="6566"/>
                    <a:pt x="7807" y="6431"/>
                    <a:pt x="6415" y="6184"/>
                  </a:cubicBezTo>
                  <a:cubicBezTo>
                    <a:pt x="5045" y="5944"/>
                    <a:pt x="3695" y="5569"/>
                    <a:pt x="2414" y="5035"/>
                  </a:cubicBezTo>
                  <a:lnTo>
                    <a:pt x="2414" y="5035"/>
                  </a:lnTo>
                  <a:cubicBezTo>
                    <a:pt x="3929" y="6550"/>
                    <a:pt x="6016" y="7491"/>
                    <a:pt x="8324" y="7491"/>
                  </a:cubicBezTo>
                  <a:cubicBezTo>
                    <a:pt x="12391" y="7491"/>
                    <a:pt x="15775" y="4597"/>
                    <a:pt x="16536" y="755"/>
                  </a:cubicBezTo>
                  <a:lnTo>
                    <a:pt x="16536" y="755"/>
                  </a:lnTo>
                  <a:cubicBezTo>
                    <a:pt x="16503" y="919"/>
                    <a:pt x="16467" y="1080"/>
                    <a:pt x="16424" y="1238"/>
                  </a:cubicBezTo>
                  <a:cubicBezTo>
                    <a:pt x="16174" y="1278"/>
                    <a:pt x="15977" y="1308"/>
                    <a:pt x="15864" y="1325"/>
                  </a:cubicBezTo>
                  <a:cubicBezTo>
                    <a:pt x="14936" y="1453"/>
                    <a:pt x="14002" y="1516"/>
                    <a:pt x="13069" y="1516"/>
                  </a:cubicBezTo>
                  <a:cubicBezTo>
                    <a:pt x="11209" y="1516"/>
                    <a:pt x="9352" y="1267"/>
                    <a:pt x="7550" y="791"/>
                  </a:cubicBezTo>
                  <a:cubicBezTo>
                    <a:pt x="7392" y="748"/>
                    <a:pt x="7238" y="702"/>
                    <a:pt x="7083" y="656"/>
                  </a:cubicBezTo>
                  <a:cubicBezTo>
                    <a:pt x="6503" y="741"/>
                    <a:pt x="5976" y="966"/>
                    <a:pt x="5453" y="1209"/>
                  </a:cubicBezTo>
                  <a:cubicBezTo>
                    <a:pt x="6220" y="1532"/>
                    <a:pt x="7014" y="1788"/>
                    <a:pt x="7833" y="1973"/>
                  </a:cubicBezTo>
                  <a:cubicBezTo>
                    <a:pt x="9267" y="2299"/>
                    <a:pt x="10736" y="2400"/>
                    <a:pt x="12208" y="2400"/>
                  </a:cubicBezTo>
                  <a:cubicBezTo>
                    <a:pt x="13248" y="2400"/>
                    <a:pt x="14290" y="2350"/>
                    <a:pt x="15321" y="2293"/>
                  </a:cubicBezTo>
                  <a:cubicBezTo>
                    <a:pt x="15323" y="2292"/>
                    <a:pt x="15325" y="2292"/>
                    <a:pt x="15327" y="2292"/>
                  </a:cubicBezTo>
                  <a:cubicBezTo>
                    <a:pt x="15427" y="2292"/>
                    <a:pt x="15424" y="2451"/>
                    <a:pt x="15321" y="2457"/>
                  </a:cubicBezTo>
                  <a:cubicBezTo>
                    <a:pt x="14393" y="2513"/>
                    <a:pt x="13470" y="2550"/>
                    <a:pt x="12555" y="2550"/>
                  </a:cubicBezTo>
                  <a:cubicBezTo>
                    <a:pt x="9995" y="2550"/>
                    <a:pt x="7505" y="2265"/>
                    <a:pt x="5173" y="1341"/>
                  </a:cubicBezTo>
                  <a:cubicBezTo>
                    <a:pt x="4959" y="1440"/>
                    <a:pt x="4745" y="1539"/>
                    <a:pt x="4525" y="1624"/>
                  </a:cubicBezTo>
                  <a:cubicBezTo>
                    <a:pt x="4439" y="1660"/>
                    <a:pt x="4347" y="1690"/>
                    <a:pt x="4258" y="1717"/>
                  </a:cubicBezTo>
                  <a:cubicBezTo>
                    <a:pt x="4841" y="2009"/>
                    <a:pt x="5440" y="2259"/>
                    <a:pt x="6055" y="2463"/>
                  </a:cubicBezTo>
                  <a:cubicBezTo>
                    <a:pt x="8076" y="3138"/>
                    <a:pt x="10215" y="3372"/>
                    <a:pt x="12337" y="3372"/>
                  </a:cubicBezTo>
                  <a:cubicBezTo>
                    <a:pt x="12369" y="3372"/>
                    <a:pt x="12401" y="3372"/>
                    <a:pt x="12433" y="3372"/>
                  </a:cubicBezTo>
                  <a:cubicBezTo>
                    <a:pt x="13461" y="3369"/>
                    <a:pt x="14534" y="3340"/>
                    <a:pt x="15604" y="3253"/>
                  </a:cubicBezTo>
                  <a:lnTo>
                    <a:pt x="15604" y="3253"/>
                  </a:lnTo>
                  <a:cubicBezTo>
                    <a:pt x="15535" y="3376"/>
                    <a:pt x="15463" y="3498"/>
                    <a:pt x="15387" y="3616"/>
                  </a:cubicBezTo>
                  <a:cubicBezTo>
                    <a:pt x="14327" y="3708"/>
                    <a:pt x="13266" y="3741"/>
                    <a:pt x="12266" y="3758"/>
                  </a:cubicBezTo>
                  <a:cubicBezTo>
                    <a:pt x="12118" y="3760"/>
                    <a:pt x="11970" y="3762"/>
                    <a:pt x="11822" y="3762"/>
                  </a:cubicBezTo>
                  <a:cubicBezTo>
                    <a:pt x="9700" y="3762"/>
                    <a:pt x="7552" y="3491"/>
                    <a:pt x="5549" y="2776"/>
                  </a:cubicBezTo>
                  <a:cubicBezTo>
                    <a:pt x="4894" y="2542"/>
                    <a:pt x="4218" y="2236"/>
                    <a:pt x="3557" y="1871"/>
                  </a:cubicBezTo>
                  <a:cubicBezTo>
                    <a:pt x="3429" y="1886"/>
                    <a:pt x="3301" y="1893"/>
                    <a:pt x="3174" y="1893"/>
                  </a:cubicBezTo>
                  <a:cubicBezTo>
                    <a:pt x="2683" y="1893"/>
                    <a:pt x="2195" y="1779"/>
                    <a:pt x="1733" y="1528"/>
                  </a:cubicBezTo>
                  <a:cubicBezTo>
                    <a:pt x="1057" y="1159"/>
                    <a:pt x="488" y="603"/>
                    <a:pt x="1"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1"/>
            <p:cNvSpPr/>
            <p:nvPr/>
          </p:nvSpPr>
          <p:spPr>
            <a:xfrm>
              <a:off x="4296325" y="3420900"/>
              <a:ext cx="3900" cy="4225"/>
            </a:xfrm>
            <a:custGeom>
              <a:avLst/>
              <a:gdLst/>
              <a:ahLst/>
              <a:cxnLst/>
              <a:rect l="l" t="t" r="r" b="b"/>
              <a:pathLst>
                <a:path w="156" h="169" extrusionOk="0">
                  <a:moveTo>
                    <a:pt x="155" y="169"/>
                  </a:moveTo>
                  <a:cubicBezTo>
                    <a:pt x="103" y="113"/>
                    <a:pt x="53" y="57"/>
                    <a:pt x="0" y="0"/>
                  </a:cubicBezTo>
                  <a:cubicBezTo>
                    <a:pt x="53" y="57"/>
                    <a:pt x="103" y="113"/>
                    <a:pt x="155" y="169"/>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1"/>
            <p:cNvSpPr/>
            <p:nvPr/>
          </p:nvSpPr>
          <p:spPr>
            <a:xfrm>
              <a:off x="4246625" y="3322050"/>
              <a:ext cx="425" cy="1675"/>
            </a:xfrm>
            <a:custGeom>
              <a:avLst/>
              <a:gdLst/>
              <a:ahLst/>
              <a:cxnLst/>
              <a:rect l="l" t="t" r="r" b="b"/>
              <a:pathLst>
                <a:path w="17" h="67" extrusionOk="0">
                  <a:moveTo>
                    <a:pt x="17" y="67"/>
                  </a:moveTo>
                  <a:cubicBezTo>
                    <a:pt x="10" y="43"/>
                    <a:pt x="6" y="23"/>
                    <a:pt x="0" y="0"/>
                  </a:cubicBezTo>
                  <a:cubicBezTo>
                    <a:pt x="6" y="23"/>
                    <a:pt x="10" y="43"/>
                    <a:pt x="17" y="67"/>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31"/>
            <p:cNvSpPr/>
            <p:nvPr/>
          </p:nvSpPr>
          <p:spPr>
            <a:xfrm>
              <a:off x="4242650" y="3257100"/>
              <a:ext cx="107525" cy="92700"/>
            </a:xfrm>
            <a:custGeom>
              <a:avLst/>
              <a:gdLst/>
              <a:ahLst/>
              <a:cxnLst/>
              <a:rect l="l" t="t" r="r" b="b"/>
              <a:pathLst>
                <a:path w="4301" h="3708" extrusionOk="0">
                  <a:moveTo>
                    <a:pt x="53" y="1"/>
                  </a:moveTo>
                  <a:cubicBezTo>
                    <a:pt x="21" y="280"/>
                    <a:pt x="4" y="566"/>
                    <a:pt x="1" y="856"/>
                  </a:cubicBezTo>
                  <a:cubicBezTo>
                    <a:pt x="989" y="2019"/>
                    <a:pt x="2273" y="2984"/>
                    <a:pt x="3600" y="3708"/>
                  </a:cubicBezTo>
                  <a:cubicBezTo>
                    <a:pt x="3834" y="3682"/>
                    <a:pt x="4071" y="3629"/>
                    <a:pt x="4301" y="3554"/>
                  </a:cubicBezTo>
                  <a:cubicBezTo>
                    <a:pt x="3214" y="3010"/>
                    <a:pt x="2200" y="2318"/>
                    <a:pt x="1317" y="1489"/>
                  </a:cubicBezTo>
                  <a:cubicBezTo>
                    <a:pt x="820" y="1018"/>
                    <a:pt x="413" y="521"/>
                    <a:pt x="53"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1"/>
            <p:cNvSpPr/>
            <p:nvPr/>
          </p:nvSpPr>
          <p:spPr>
            <a:xfrm>
              <a:off x="4332625" y="3345925"/>
              <a:ext cx="301225" cy="51150"/>
            </a:xfrm>
            <a:custGeom>
              <a:avLst/>
              <a:gdLst/>
              <a:ahLst/>
              <a:cxnLst/>
              <a:rect l="l" t="t" r="r" b="b"/>
              <a:pathLst>
                <a:path w="12049" h="2046" extrusionOk="0">
                  <a:moveTo>
                    <a:pt x="702" y="1"/>
                  </a:moveTo>
                  <a:cubicBezTo>
                    <a:pt x="472" y="76"/>
                    <a:pt x="235" y="129"/>
                    <a:pt x="1" y="155"/>
                  </a:cubicBezTo>
                  <a:cubicBezTo>
                    <a:pt x="662" y="520"/>
                    <a:pt x="1338" y="826"/>
                    <a:pt x="1993" y="1060"/>
                  </a:cubicBezTo>
                  <a:cubicBezTo>
                    <a:pt x="3996" y="1775"/>
                    <a:pt x="6144" y="2046"/>
                    <a:pt x="8266" y="2046"/>
                  </a:cubicBezTo>
                  <a:cubicBezTo>
                    <a:pt x="8414" y="2046"/>
                    <a:pt x="8562" y="2044"/>
                    <a:pt x="8710" y="2042"/>
                  </a:cubicBezTo>
                  <a:cubicBezTo>
                    <a:pt x="9710" y="2025"/>
                    <a:pt x="10771" y="1992"/>
                    <a:pt x="11831" y="1900"/>
                  </a:cubicBezTo>
                  <a:cubicBezTo>
                    <a:pt x="11907" y="1782"/>
                    <a:pt x="11979" y="1660"/>
                    <a:pt x="12048" y="1537"/>
                  </a:cubicBezTo>
                  <a:lnTo>
                    <a:pt x="12048" y="1537"/>
                  </a:lnTo>
                  <a:cubicBezTo>
                    <a:pt x="10978" y="1624"/>
                    <a:pt x="9905" y="1653"/>
                    <a:pt x="8877" y="1656"/>
                  </a:cubicBezTo>
                  <a:cubicBezTo>
                    <a:pt x="8845" y="1656"/>
                    <a:pt x="8813" y="1656"/>
                    <a:pt x="8781" y="1656"/>
                  </a:cubicBezTo>
                  <a:cubicBezTo>
                    <a:pt x="6659" y="1656"/>
                    <a:pt x="4520" y="1422"/>
                    <a:pt x="2499" y="747"/>
                  </a:cubicBezTo>
                  <a:cubicBezTo>
                    <a:pt x="1884" y="543"/>
                    <a:pt x="1285" y="293"/>
                    <a:pt x="702"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1"/>
            <p:cNvSpPr/>
            <p:nvPr/>
          </p:nvSpPr>
          <p:spPr>
            <a:xfrm>
              <a:off x="4247025" y="3323700"/>
              <a:ext cx="2075" cy="8325"/>
            </a:xfrm>
            <a:custGeom>
              <a:avLst/>
              <a:gdLst/>
              <a:ahLst/>
              <a:cxnLst/>
              <a:rect l="l" t="t" r="r" b="b"/>
              <a:pathLst>
                <a:path w="83" h="333" extrusionOk="0">
                  <a:moveTo>
                    <a:pt x="1" y="1"/>
                  </a:moveTo>
                  <a:cubicBezTo>
                    <a:pt x="2" y="8"/>
                    <a:pt x="4" y="15"/>
                    <a:pt x="5" y="22"/>
                  </a:cubicBezTo>
                  <a:lnTo>
                    <a:pt x="5" y="22"/>
                  </a:lnTo>
                  <a:cubicBezTo>
                    <a:pt x="4" y="15"/>
                    <a:pt x="2" y="8"/>
                    <a:pt x="1" y="1"/>
                  </a:cubicBezTo>
                  <a:close/>
                  <a:moveTo>
                    <a:pt x="5" y="22"/>
                  </a:moveTo>
                  <a:cubicBezTo>
                    <a:pt x="27" y="124"/>
                    <a:pt x="48" y="228"/>
                    <a:pt x="73" y="326"/>
                  </a:cubicBezTo>
                  <a:cubicBezTo>
                    <a:pt x="76" y="329"/>
                    <a:pt x="80" y="329"/>
                    <a:pt x="83" y="332"/>
                  </a:cubicBezTo>
                  <a:cubicBezTo>
                    <a:pt x="58" y="228"/>
                    <a:pt x="28" y="126"/>
                    <a:pt x="5" y="22"/>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1"/>
            <p:cNvSpPr/>
            <p:nvPr/>
          </p:nvSpPr>
          <p:spPr>
            <a:xfrm>
              <a:off x="4246625" y="3321875"/>
              <a:ext cx="25" cy="200"/>
            </a:xfrm>
            <a:custGeom>
              <a:avLst/>
              <a:gdLst/>
              <a:ahLst/>
              <a:cxnLst/>
              <a:rect l="l" t="t" r="r" b="b"/>
              <a:pathLst>
                <a:path w="1" h="8" extrusionOk="0">
                  <a:moveTo>
                    <a:pt x="0" y="1"/>
                  </a:moveTo>
                  <a:lnTo>
                    <a:pt x="0" y="7"/>
                  </a:lnTo>
                  <a:lnTo>
                    <a:pt x="0" y="1"/>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1"/>
            <p:cNvSpPr/>
            <p:nvPr/>
          </p:nvSpPr>
          <p:spPr>
            <a:xfrm>
              <a:off x="4246625" y="3321875"/>
              <a:ext cx="370100" cy="101225"/>
            </a:xfrm>
            <a:custGeom>
              <a:avLst/>
              <a:gdLst/>
              <a:ahLst/>
              <a:cxnLst/>
              <a:rect l="l" t="t" r="r" b="b"/>
              <a:pathLst>
                <a:path w="14804" h="4049" extrusionOk="0">
                  <a:moveTo>
                    <a:pt x="0" y="1"/>
                  </a:moveTo>
                  <a:lnTo>
                    <a:pt x="0" y="7"/>
                  </a:lnTo>
                  <a:cubicBezTo>
                    <a:pt x="6" y="30"/>
                    <a:pt x="10" y="50"/>
                    <a:pt x="17" y="74"/>
                  </a:cubicBezTo>
                  <a:cubicBezTo>
                    <a:pt x="40" y="185"/>
                    <a:pt x="72" y="294"/>
                    <a:pt x="99" y="405"/>
                  </a:cubicBezTo>
                  <a:cubicBezTo>
                    <a:pt x="3543" y="2259"/>
                    <a:pt x="7302" y="3468"/>
                    <a:pt x="11211" y="3879"/>
                  </a:cubicBezTo>
                  <a:cubicBezTo>
                    <a:pt x="11847" y="3944"/>
                    <a:pt x="13131" y="4048"/>
                    <a:pt x="13658" y="4048"/>
                  </a:cubicBezTo>
                  <a:cubicBezTo>
                    <a:pt x="13753" y="4048"/>
                    <a:pt x="13823" y="4045"/>
                    <a:pt x="13861" y="4037"/>
                  </a:cubicBezTo>
                  <a:cubicBezTo>
                    <a:pt x="14030" y="4037"/>
                    <a:pt x="14201" y="4034"/>
                    <a:pt x="14369" y="4034"/>
                  </a:cubicBezTo>
                  <a:cubicBezTo>
                    <a:pt x="14524" y="3870"/>
                    <a:pt x="14665" y="3695"/>
                    <a:pt x="14803" y="3520"/>
                  </a:cubicBezTo>
                  <a:lnTo>
                    <a:pt x="14803" y="3520"/>
                  </a:lnTo>
                  <a:cubicBezTo>
                    <a:pt x="14469" y="3537"/>
                    <a:pt x="14135" y="3545"/>
                    <a:pt x="13799" y="3545"/>
                  </a:cubicBezTo>
                  <a:cubicBezTo>
                    <a:pt x="12879" y="3545"/>
                    <a:pt x="11957" y="3486"/>
                    <a:pt x="11047" y="3392"/>
                  </a:cubicBezTo>
                  <a:cubicBezTo>
                    <a:pt x="7184" y="2997"/>
                    <a:pt x="3418" y="1832"/>
                    <a:pt x="0"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1"/>
            <p:cNvSpPr/>
            <p:nvPr/>
          </p:nvSpPr>
          <p:spPr>
            <a:xfrm>
              <a:off x="4343150" y="3071725"/>
              <a:ext cx="244025" cy="83350"/>
            </a:xfrm>
            <a:custGeom>
              <a:avLst/>
              <a:gdLst/>
              <a:ahLst/>
              <a:cxnLst/>
              <a:rect l="l" t="t" r="r" b="b"/>
              <a:pathLst>
                <a:path w="9761" h="3334" extrusionOk="0">
                  <a:moveTo>
                    <a:pt x="1960" y="1739"/>
                  </a:moveTo>
                  <a:lnTo>
                    <a:pt x="1960" y="1739"/>
                  </a:lnTo>
                  <a:cubicBezTo>
                    <a:pt x="2029" y="1758"/>
                    <a:pt x="2089" y="1775"/>
                    <a:pt x="2142" y="1795"/>
                  </a:cubicBezTo>
                  <a:cubicBezTo>
                    <a:pt x="3155" y="2134"/>
                    <a:pt x="4163" y="2500"/>
                    <a:pt x="5190" y="2805"/>
                  </a:cubicBezTo>
                  <a:cubicBezTo>
                    <a:pt x="5279" y="2832"/>
                    <a:pt x="5374" y="2855"/>
                    <a:pt x="5470" y="2878"/>
                  </a:cubicBezTo>
                  <a:cubicBezTo>
                    <a:pt x="5190" y="2845"/>
                    <a:pt x="4914" y="2796"/>
                    <a:pt x="4643" y="2740"/>
                  </a:cubicBezTo>
                  <a:cubicBezTo>
                    <a:pt x="3669" y="2536"/>
                    <a:pt x="2797" y="2177"/>
                    <a:pt x="1960" y="1739"/>
                  </a:cubicBezTo>
                  <a:close/>
                  <a:moveTo>
                    <a:pt x="4347" y="0"/>
                  </a:moveTo>
                  <a:cubicBezTo>
                    <a:pt x="4236" y="0"/>
                    <a:pt x="4123" y="7"/>
                    <a:pt x="4011" y="10"/>
                  </a:cubicBezTo>
                  <a:cubicBezTo>
                    <a:pt x="4031" y="44"/>
                    <a:pt x="4064" y="67"/>
                    <a:pt x="4113" y="73"/>
                  </a:cubicBezTo>
                  <a:cubicBezTo>
                    <a:pt x="4571" y="138"/>
                    <a:pt x="5009" y="208"/>
                    <a:pt x="5441" y="383"/>
                  </a:cubicBezTo>
                  <a:cubicBezTo>
                    <a:pt x="5582" y="442"/>
                    <a:pt x="5941" y="530"/>
                    <a:pt x="5895" y="761"/>
                  </a:cubicBezTo>
                  <a:cubicBezTo>
                    <a:pt x="5868" y="886"/>
                    <a:pt x="5421" y="1044"/>
                    <a:pt x="5312" y="1077"/>
                  </a:cubicBezTo>
                  <a:cubicBezTo>
                    <a:pt x="5155" y="1123"/>
                    <a:pt x="5000" y="1144"/>
                    <a:pt x="4848" y="1144"/>
                  </a:cubicBezTo>
                  <a:cubicBezTo>
                    <a:pt x="4218" y="1144"/>
                    <a:pt x="3645" y="782"/>
                    <a:pt x="3215" y="310"/>
                  </a:cubicBezTo>
                  <a:cubicBezTo>
                    <a:pt x="3359" y="231"/>
                    <a:pt x="3498" y="138"/>
                    <a:pt x="3630" y="33"/>
                  </a:cubicBezTo>
                  <a:lnTo>
                    <a:pt x="3630" y="33"/>
                  </a:lnTo>
                  <a:cubicBezTo>
                    <a:pt x="2309" y="149"/>
                    <a:pt x="1075" y="564"/>
                    <a:pt x="1" y="1219"/>
                  </a:cubicBezTo>
                  <a:cubicBezTo>
                    <a:pt x="1845" y="2496"/>
                    <a:pt x="4183" y="3333"/>
                    <a:pt x="6343" y="3333"/>
                  </a:cubicBezTo>
                  <a:cubicBezTo>
                    <a:pt x="6428" y="3333"/>
                    <a:pt x="6512" y="3332"/>
                    <a:pt x="6596" y="3329"/>
                  </a:cubicBezTo>
                  <a:cubicBezTo>
                    <a:pt x="7722" y="3293"/>
                    <a:pt x="8983" y="3023"/>
                    <a:pt x="9701" y="2075"/>
                  </a:cubicBezTo>
                  <a:cubicBezTo>
                    <a:pt x="9724" y="2048"/>
                    <a:pt x="9740" y="2015"/>
                    <a:pt x="9760" y="1989"/>
                  </a:cubicBezTo>
                  <a:cubicBezTo>
                    <a:pt x="9672" y="1913"/>
                    <a:pt x="9582" y="1841"/>
                    <a:pt x="9494" y="1772"/>
                  </a:cubicBezTo>
                  <a:cubicBezTo>
                    <a:pt x="9184" y="2158"/>
                    <a:pt x="8746" y="2470"/>
                    <a:pt x="8278" y="2658"/>
                  </a:cubicBezTo>
                  <a:cubicBezTo>
                    <a:pt x="8591" y="2454"/>
                    <a:pt x="8851" y="2167"/>
                    <a:pt x="9023" y="1758"/>
                  </a:cubicBezTo>
                  <a:cubicBezTo>
                    <a:pt x="9062" y="1664"/>
                    <a:pt x="9085" y="1571"/>
                    <a:pt x="9102" y="1482"/>
                  </a:cubicBezTo>
                  <a:cubicBezTo>
                    <a:pt x="8377" y="982"/>
                    <a:pt x="7567" y="593"/>
                    <a:pt x="6705" y="340"/>
                  </a:cubicBezTo>
                  <a:lnTo>
                    <a:pt x="6705" y="340"/>
                  </a:lnTo>
                  <a:cubicBezTo>
                    <a:pt x="6942" y="899"/>
                    <a:pt x="6619" y="1588"/>
                    <a:pt x="5958" y="1600"/>
                  </a:cubicBezTo>
                  <a:cubicBezTo>
                    <a:pt x="6053" y="1548"/>
                    <a:pt x="6152" y="1486"/>
                    <a:pt x="6247" y="1413"/>
                  </a:cubicBezTo>
                  <a:cubicBezTo>
                    <a:pt x="6813" y="972"/>
                    <a:pt x="6836" y="597"/>
                    <a:pt x="6587" y="307"/>
                  </a:cubicBezTo>
                  <a:cubicBezTo>
                    <a:pt x="5875" y="109"/>
                    <a:pt x="5125" y="0"/>
                    <a:pt x="4347"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1"/>
            <p:cNvSpPr/>
            <p:nvPr/>
          </p:nvSpPr>
          <p:spPr>
            <a:xfrm>
              <a:off x="4658925" y="3251750"/>
              <a:ext cx="1100" cy="7275"/>
            </a:xfrm>
            <a:custGeom>
              <a:avLst/>
              <a:gdLst/>
              <a:ahLst/>
              <a:cxnLst/>
              <a:rect l="l" t="t" r="r" b="b"/>
              <a:pathLst>
                <a:path w="44" h="291" extrusionOk="0">
                  <a:moveTo>
                    <a:pt x="1" y="1"/>
                  </a:moveTo>
                  <a:lnTo>
                    <a:pt x="1" y="1"/>
                  </a:lnTo>
                  <a:cubicBezTo>
                    <a:pt x="13" y="99"/>
                    <a:pt x="27" y="195"/>
                    <a:pt x="36" y="291"/>
                  </a:cubicBezTo>
                  <a:lnTo>
                    <a:pt x="43" y="291"/>
                  </a:lnTo>
                  <a:cubicBezTo>
                    <a:pt x="33" y="195"/>
                    <a:pt x="13" y="99"/>
                    <a:pt x="1"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1"/>
            <p:cNvSpPr/>
            <p:nvPr/>
          </p:nvSpPr>
          <p:spPr>
            <a:xfrm>
              <a:off x="4278150" y="3143100"/>
              <a:ext cx="342775" cy="116325"/>
            </a:xfrm>
            <a:custGeom>
              <a:avLst/>
              <a:gdLst/>
              <a:ahLst/>
              <a:cxnLst/>
              <a:rect l="l" t="t" r="r" b="b"/>
              <a:pathLst>
                <a:path w="13711" h="4653" extrusionOk="0">
                  <a:moveTo>
                    <a:pt x="655" y="0"/>
                  </a:moveTo>
                  <a:cubicBezTo>
                    <a:pt x="421" y="271"/>
                    <a:pt x="201" y="553"/>
                    <a:pt x="0" y="850"/>
                  </a:cubicBezTo>
                  <a:cubicBezTo>
                    <a:pt x="642" y="1367"/>
                    <a:pt x="1347" y="1811"/>
                    <a:pt x="2005" y="2187"/>
                  </a:cubicBezTo>
                  <a:cubicBezTo>
                    <a:pt x="3506" y="3043"/>
                    <a:pt x="5146" y="3655"/>
                    <a:pt x="6829" y="4040"/>
                  </a:cubicBezTo>
                  <a:cubicBezTo>
                    <a:pt x="8756" y="4481"/>
                    <a:pt x="10738" y="4650"/>
                    <a:pt x="12714" y="4650"/>
                  </a:cubicBezTo>
                  <a:cubicBezTo>
                    <a:pt x="12790" y="4650"/>
                    <a:pt x="12867" y="4650"/>
                    <a:pt x="12943" y="4649"/>
                  </a:cubicBezTo>
                  <a:cubicBezTo>
                    <a:pt x="13094" y="4649"/>
                    <a:pt x="13252" y="4649"/>
                    <a:pt x="13417" y="4652"/>
                  </a:cubicBezTo>
                  <a:cubicBezTo>
                    <a:pt x="13474" y="4478"/>
                    <a:pt x="13523" y="4301"/>
                    <a:pt x="13562" y="4119"/>
                  </a:cubicBezTo>
                  <a:lnTo>
                    <a:pt x="13562" y="4119"/>
                  </a:lnTo>
                  <a:cubicBezTo>
                    <a:pt x="13398" y="4121"/>
                    <a:pt x="13235" y="4122"/>
                    <a:pt x="13071" y="4122"/>
                  </a:cubicBezTo>
                  <a:cubicBezTo>
                    <a:pt x="12737" y="4122"/>
                    <a:pt x="12404" y="4117"/>
                    <a:pt x="12071" y="4106"/>
                  </a:cubicBezTo>
                  <a:cubicBezTo>
                    <a:pt x="10246" y="4050"/>
                    <a:pt x="8422" y="3839"/>
                    <a:pt x="6651" y="3385"/>
                  </a:cubicBezTo>
                  <a:cubicBezTo>
                    <a:pt x="5680" y="3135"/>
                    <a:pt x="4731" y="2802"/>
                    <a:pt x="3813" y="2397"/>
                  </a:cubicBezTo>
                  <a:lnTo>
                    <a:pt x="3813" y="2397"/>
                  </a:lnTo>
                  <a:cubicBezTo>
                    <a:pt x="5143" y="2918"/>
                    <a:pt x="6529" y="3296"/>
                    <a:pt x="7938" y="3514"/>
                  </a:cubicBezTo>
                  <a:cubicBezTo>
                    <a:pt x="8947" y="3669"/>
                    <a:pt x="9966" y="3753"/>
                    <a:pt x="10985" y="3753"/>
                  </a:cubicBezTo>
                  <a:cubicBezTo>
                    <a:pt x="11795" y="3753"/>
                    <a:pt x="12605" y="3700"/>
                    <a:pt x="13410" y="3589"/>
                  </a:cubicBezTo>
                  <a:cubicBezTo>
                    <a:pt x="13466" y="3582"/>
                    <a:pt x="13556" y="3573"/>
                    <a:pt x="13658" y="3556"/>
                  </a:cubicBezTo>
                  <a:cubicBezTo>
                    <a:pt x="13681" y="3392"/>
                    <a:pt x="13700" y="3224"/>
                    <a:pt x="13711" y="3052"/>
                  </a:cubicBezTo>
                  <a:lnTo>
                    <a:pt x="13711" y="3052"/>
                  </a:lnTo>
                  <a:cubicBezTo>
                    <a:pt x="12606" y="3180"/>
                    <a:pt x="11452" y="3207"/>
                    <a:pt x="11094" y="3207"/>
                  </a:cubicBezTo>
                  <a:cubicBezTo>
                    <a:pt x="11073" y="3207"/>
                    <a:pt x="11055" y="3207"/>
                    <a:pt x="11040" y="3207"/>
                  </a:cubicBezTo>
                  <a:cubicBezTo>
                    <a:pt x="9476" y="3181"/>
                    <a:pt x="7918" y="2960"/>
                    <a:pt x="6404" y="2565"/>
                  </a:cubicBezTo>
                  <a:cubicBezTo>
                    <a:pt x="4892" y="2167"/>
                    <a:pt x="3438" y="1590"/>
                    <a:pt x="2061" y="847"/>
                  </a:cubicBezTo>
                  <a:cubicBezTo>
                    <a:pt x="1581" y="590"/>
                    <a:pt x="1113" y="300"/>
                    <a:pt x="655"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1"/>
            <p:cNvSpPr/>
            <p:nvPr/>
          </p:nvSpPr>
          <p:spPr>
            <a:xfrm>
              <a:off x="4650350" y="3214775"/>
              <a:ext cx="3325" cy="10900"/>
            </a:xfrm>
            <a:custGeom>
              <a:avLst/>
              <a:gdLst/>
              <a:ahLst/>
              <a:cxnLst/>
              <a:rect l="l" t="t" r="r" b="b"/>
              <a:pathLst>
                <a:path w="133" h="436" extrusionOk="0">
                  <a:moveTo>
                    <a:pt x="1" y="1"/>
                  </a:moveTo>
                  <a:lnTo>
                    <a:pt x="1" y="1"/>
                  </a:lnTo>
                  <a:cubicBezTo>
                    <a:pt x="47" y="142"/>
                    <a:pt x="90" y="291"/>
                    <a:pt x="130" y="436"/>
                  </a:cubicBezTo>
                  <a:lnTo>
                    <a:pt x="133" y="436"/>
                  </a:lnTo>
                  <a:cubicBezTo>
                    <a:pt x="93" y="288"/>
                    <a:pt x="51" y="142"/>
                    <a:pt x="1"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1"/>
            <p:cNvSpPr/>
            <p:nvPr/>
          </p:nvSpPr>
          <p:spPr>
            <a:xfrm>
              <a:off x="4613575" y="3245000"/>
              <a:ext cx="46275" cy="14700"/>
            </a:xfrm>
            <a:custGeom>
              <a:avLst/>
              <a:gdLst/>
              <a:ahLst/>
              <a:cxnLst/>
              <a:rect l="l" t="t" r="r" b="b"/>
              <a:pathLst>
                <a:path w="1851" h="588" extrusionOk="0">
                  <a:moveTo>
                    <a:pt x="1775" y="0"/>
                  </a:moveTo>
                  <a:cubicBezTo>
                    <a:pt x="1666" y="3"/>
                    <a:pt x="1554" y="7"/>
                    <a:pt x="1443" y="14"/>
                  </a:cubicBezTo>
                  <a:cubicBezTo>
                    <a:pt x="1008" y="30"/>
                    <a:pt x="576" y="40"/>
                    <a:pt x="145" y="43"/>
                  </a:cubicBezTo>
                  <a:cubicBezTo>
                    <a:pt x="106" y="225"/>
                    <a:pt x="57" y="402"/>
                    <a:pt x="0" y="576"/>
                  </a:cubicBezTo>
                  <a:cubicBezTo>
                    <a:pt x="300" y="580"/>
                    <a:pt x="616" y="587"/>
                    <a:pt x="939" y="587"/>
                  </a:cubicBezTo>
                  <a:cubicBezTo>
                    <a:pt x="1239" y="587"/>
                    <a:pt x="1545" y="581"/>
                    <a:pt x="1850" y="561"/>
                  </a:cubicBezTo>
                  <a:cubicBezTo>
                    <a:pt x="1841" y="465"/>
                    <a:pt x="1827" y="369"/>
                    <a:pt x="1815" y="271"/>
                  </a:cubicBezTo>
                  <a:cubicBezTo>
                    <a:pt x="1801" y="181"/>
                    <a:pt x="1791" y="90"/>
                    <a:pt x="1775"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1"/>
            <p:cNvSpPr/>
            <p:nvPr/>
          </p:nvSpPr>
          <p:spPr>
            <a:xfrm>
              <a:off x="4619575" y="3214775"/>
              <a:ext cx="34025" cy="17250"/>
            </a:xfrm>
            <a:custGeom>
              <a:avLst/>
              <a:gdLst/>
              <a:ahLst/>
              <a:cxnLst/>
              <a:rect l="l" t="t" r="r" b="b"/>
              <a:pathLst>
                <a:path w="1361" h="690" extrusionOk="0">
                  <a:moveTo>
                    <a:pt x="1232" y="1"/>
                  </a:moveTo>
                  <a:cubicBezTo>
                    <a:pt x="876" y="80"/>
                    <a:pt x="468" y="139"/>
                    <a:pt x="54" y="185"/>
                  </a:cubicBezTo>
                  <a:cubicBezTo>
                    <a:pt x="43" y="357"/>
                    <a:pt x="24" y="525"/>
                    <a:pt x="1" y="689"/>
                  </a:cubicBezTo>
                  <a:cubicBezTo>
                    <a:pt x="336" y="647"/>
                    <a:pt x="864" y="571"/>
                    <a:pt x="1361" y="436"/>
                  </a:cubicBezTo>
                  <a:cubicBezTo>
                    <a:pt x="1321" y="291"/>
                    <a:pt x="1278" y="142"/>
                    <a:pt x="1232"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1"/>
            <p:cNvSpPr/>
            <p:nvPr/>
          </p:nvSpPr>
          <p:spPr>
            <a:xfrm>
              <a:off x="4284650" y="3406825"/>
              <a:ext cx="675" cy="950"/>
            </a:xfrm>
            <a:custGeom>
              <a:avLst/>
              <a:gdLst/>
              <a:ahLst/>
              <a:cxnLst/>
              <a:rect l="l" t="t" r="r" b="b"/>
              <a:pathLst>
                <a:path w="27" h="38" extrusionOk="0">
                  <a:moveTo>
                    <a:pt x="0" y="1"/>
                  </a:moveTo>
                  <a:cubicBezTo>
                    <a:pt x="5" y="11"/>
                    <a:pt x="14" y="19"/>
                    <a:pt x="21" y="28"/>
                  </a:cubicBezTo>
                  <a:lnTo>
                    <a:pt x="21" y="28"/>
                  </a:lnTo>
                  <a:cubicBezTo>
                    <a:pt x="16" y="20"/>
                    <a:pt x="10" y="11"/>
                    <a:pt x="3" y="4"/>
                  </a:cubicBezTo>
                  <a:lnTo>
                    <a:pt x="0" y="1"/>
                  </a:lnTo>
                  <a:close/>
                  <a:moveTo>
                    <a:pt x="21" y="28"/>
                  </a:moveTo>
                  <a:lnTo>
                    <a:pt x="21" y="28"/>
                  </a:lnTo>
                  <a:cubicBezTo>
                    <a:pt x="23" y="31"/>
                    <a:pt x="25" y="34"/>
                    <a:pt x="26" y="37"/>
                  </a:cubicBezTo>
                  <a:cubicBezTo>
                    <a:pt x="25" y="34"/>
                    <a:pt x="23" y="31"/>
                    <a:pt x="21" y="28"/>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1"/>
            <p:cNvSpPr/>
            <p:nvPr/>
          </p:nvSpPr>
          <p:spPr>
            <a:xfrm>
              <a:off x="4300200" y="3425100"/>
              <a:ext cx="3875" cy="3825"/>
            </a:xfrm>
            <a:custGeom>
              <a:avLst/>
              <a:gdLst/>
              <a:ahLst/>
              <a:cxnLst/>
              <a:rect l="l" t="t" r="r" b="b"/>
              <a:pathLst>
                <a:path w="155" h="153" extrusionOk="0">
                  <a:moveTo>
                    <a:pt x="0" y="1"/>
                  </a:moveTo>
                  <a:cubicBezTo>
                    <a:pt x="10" y="11"/>
                    <a:pt x="20" y="21"/>
                    <a:pt x="30" y="32"/>
                  </a:cubicBezTo>
                  <a:lnTo>
                    <a:pt x="30" y="32"/>
                  </a:lnTo>
                  <a:cubicBezTo>
                    <a:pt x="20" y="21"/>
                    <a:pt x="10" y="11"/>
                    <a:pt x="0" y="1"/>
                  </a:cubicBezTo>
                  <a:close/>
                  <a:moveTo>
                    <a:pt x="30" y="32"/>
                  </a:moveTo>
                  <a:lnTo>
                    <a:pt x="30" y="32"/>
                  </a:lnTo>
                  <a:cubicBezTo>
                    <a:pt x="66" y="69"/>
                    <a:pt x="100" y="110"/>
                    <a:pt x="138" y="145"/>
                  </a:cubicBezTo>
                  <a:cubicBezTo>
                    <a:pt x="142" y="148"/>
                    <a:pt x="149" y="152"/>
                    <a:pt x="155" y="152"/>
                  </a:cubicBezTo>
                  <a:cubicBezTo>
                    <a:pt x="116" y="112"/>
                    <a:pt x="72" y="73"/>
                    <a:pt x="30" y="32"/>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1"/>
            <p:cNvSpPr/>
            <p:nvPr/>
          </p:nvSpPr>
          <p:spPr>
            <a:xfrm>
              <a:off x="4288100" y="3411125"/>
              <a:ext cx="8250" cy="9800"/>
            </a:xfrm>
            <a:custGeom>
              <a:avLst/>
              <a:gdLst/>
              <a:ahLst/>
              <a:cxnLst/>
              <a:rect l="l" t="t" r="r" b="b"/>
              <a:pathLst>
                <a:path w="330" h="392" extrusionOk="0">
                  <a:moveTo>
                    <a:pt x="329" y="391"/>
                  </a:moveTo>
                  <a:cubicBezTo>
                    <a:pt x="218" y="267"/>
                    <a:pt x="106" y="135"/>
                    <a:pt x="0" y="0"/>
                  </a:cubicBezTo>
                  <a:cubicBezTo>
                    <a:pt x="106" y="135"/>
                    <a:pt x="218" y="267"/>
                    <a:pt x="329" y="39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1"/>
            <p:cNvSpPr/>
            <p:nvPr/>
          </p:nvSpPr>
          <p:spPr>
            <a:xfrm>
              <a:off x="4284725" y="3406900"/>
              <a:ext cx="274700" cy="64000"/>
            </a:xfrm>
            <a:custGeom>
              <a:avLst/>
              <a:gdLst/>
              <a:ahLst/>
              <a:cxnLst/>
              <a:rect l="l" t="t" r="r" b="b"/>
              <a:pathLst>
                <a:path w="10988" h="2560" extrusionOk="0">
                  <a:moveTo>
                    <a:pt x="0" y="1"/>
                  </a:moveTo>
                  <a:lnTo>
                    <a:pt x="0" y="1"/>
                  </a:lnTo>
                  <a:cubicBezTo>
                    <a:pt x="10" y="11"/>
                    <a:pt x="17" y="24"/>
                    <a:pt x="23" y="34"/>
                  </a:cubicBezTo>
                  <a:cubicBezTo>
                    <a:pt x="60" y="80"/>
                    <a:pt x="99" y="123"/>
                    <a:pt x="135" y="169"/>
                  </a:cubicBezTo>
                  <a:cubicBezTo>
                    <a:pt x="241" y="304"/>
                    <a:pt x="353" y="436"/>
                    <a:pt x="464" y="560"/>
                  </a:cubicBezTo>
                  <a:cubicBezTo>
                    <a:pt x="517" y="617"/>
                    <a:pt x="567" y="673"/>
                    <a:pt x="619" y="729"/>
                  </a:cubicBezTo>
                  <a:cubicBezTo>
                    <a:pt x="669" y="782"/>
                    <a:pt x="725" y="831"/>
                    <a:pt x="774" y="880"/>
                  </a:cubicBezTo>
                  <a:cubicBezTo>
                    <a:pt x="2055" y="1414"/>
                    <a:pt x="3405" y="1789"/>
                    <a:pt x="4775" y="2029"/>
                  </a:cubicBezTo>
                  <a:cubicBezTo>
                    <a:pt x="6167" y="2276"/>
                    <a:pt x="7580" y="2411"/>
                    <a:pt x="8992" y="2493"/>
                  </a:cubicBezTo>
                  <a:cubicBezTo>
                    <a:pt x="9368" y="2516"/>
                    <a:pt x="9779" y="2543"/>
                    <a:pt x="10208" y="2560"/>
                  </a:cubicBezTo>
                  <a:cubicBezTo>
                    <a:pt x="10474" y="2437"/>
                    <a:pt x="10734" y="2299"/>
                    <a:pt x="10988" y="2148"/>
                  </a:cubicBezTo>
                  <a:lnTo>
                    <a:pt x="10576" y="2148"/>
                  </a:lnTo>
                  <a:cubicBezTo>
                    <a:pt x="9602" y="2131"/>
                    <a:pt x="8627" y="2052"/>
                    <a:pt x="7659" y="1957"/>
                  </a:cubicBezTo>
                  <a:cubicBezTo>
                    <a:pt x="5634" y="1756"/>
                    <a:pt x="3605" y="1423"/>
                    <a:pt x="1683" y="732"/>
                  </a:cubicBezTo>
                  <a:cubicBezTo>
                    <a:pt x="1107" y="525"/>
                    <a:pt x="547" y="278"/>
                    <a:pt x="0"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p:nvPr/>
          </p:nvSpPr>
          <p:spPr>
            <a:xfrm>
              <a:off x="4244800" y="3213800"/>
              <a:ext cx="334050" cy="122775"/>
            </a:xfrm>
            <a:custGeom>
              <a:avLst/>
              <a:gdLst/>
              <a:ahLst/>
              <a:cxnLst/>
              <a:rect l="l" t="t" r="r" b="b"/>
              <a:pathLst>
                <a:path w="13362" h="4911" extrusionOk="0">
                  <a:moveTo>
                    <a:pt x="356" y="0"/>
                  </a:moveTo>
                  <a:cubicBezTo>
                    <a:pt x="195" y="475"/>
                    <a:pt x="73" y="969"/>
                    <a:pt x="0" y="1476"/>
                  </a:cubicBezTo>
                  <a:cubicBezTo>
                    <a:pt x="626" y="2081"/>
                    <a:pt x="1284" y="2648"/>
                    <a:pt x="1979" y="3161"/>
                  </a:cubicBezTo>
                  <a:cubicBezTo>
                    <a:pt x="2990" y="3909"/>
                    <a:pt x="4041" y="4479"/>
                    <a:pt x="5130" y="4910"/>
                  </a:cubicBezTo>
                  <a:cubicBezTo>
                    <a:pt x="5222" y="4867"/>
                    <a:pt x="5318" y="4821"/>
                    <a:pt x="5410" y="4778"/>
                  </a:cubicBezTo>
                  <a:cubicBezTo>
                    <a:pt x="4211" y="4278"/>
                    <a:pt x="3085" y="3616"/>
                    <a:pt x="2055" y="2803"/>
                  </a:cubicBezTo>
                  <a:cubicBezTo>
                    <a:pt x="1377" y="2269"/>
                    <a:pt x="748" y="1690"/>
                    <a:pt x="155" y="1081"/>
                  </a:cubicBezTo>
                  <a:lnTo>
                    <a:pt x="155" y="1081"/>
                  </a:lnTo>
                  <a:cubicBezTo>
                    <a:pt x="2305" y="2464"/>
                    <a:pt x="4649" y="3540"/>
                    <a:pt x="7040" y="4225"/>
                  </a:cubicBezTo>
                  <a:cubicBezTo>
                    <a:pt x="7089" y="4219"/>
                    <a:pt x="7135" y="4208"/>
                    <a:pt x="7185" y="4202"/>
                  </a:cubicBezTo>
                  <a:cubicBezTo>
                    <a:pt x="7382" y="4182"/>
                    <a:pt x="7578" y="4173"/>
                    <a:pt x="7775" y="4173"/>
                  </a:cubicBezTo>
                  <a:cubicBezTo>
                    <a:pt x="8482" y="4173"/>
                    <a:pt x="9191" y="4284"/>
                    <a:pt x="9892" y="4363"/>
                  </a:cubicBezTo>
                  <a:cubicBezTo>
                    <a:pt x="10305" y="4410"/>
                    <a:pt x="10724" y="4452"/>
                    <a:pt x="11143" y="4452"/>
                  </a:cubicBezTo>
                  <a:cubicBezTo>
                    <a:pt x="11161" y="4452"/>
                    <a:pt x="11180" y="4452"/>
                    <a:pt x="11199" y="4452"/>
                  </a:cubicBezTo>
                  <a:cubicBezTo>
                    <a:pt x="9417" y="4265"/>
                    <a:pt x="7659" y="3859"/>
                    <a:pt x="5977" y="3257"/>
                  </a:cubicBezTo>
                  <a:cubicBezTo>
                    <a:pt x="5360" y="3037"/>
                    <a:pt x="4765" y="2789"/>
                    <a:pt x="4185" y="2523"/>
                  </a:cubicBezTo>
                  <a:lnTo>
                    <a:pt x="4185" y="2523"/>
                  </a:lnTo>
                  <a:cubicBezTo>
                    <a:pt x="6072" y="3270"/>
                    <a:pt x="8027" y="3847"/>
                    <a:pt x="10036" y="4152"/>
                  </a:cubicBezTo>
                  <a:cubicBezTo>
                    <a:pt x="10708" y="4254"/>
                    <a:pt x="11399" y="4324"/>
                    <a:pt x="12104" y="4363"/>
                  </a:cubicBezTo>
                  <a:cubicBezTo>
                    <a:pt x="12226" y="4337"/>
                    <a:pt x="12344" y="4310"/>
                    <a:pt x="12466" y="4271"/>
                  </a:cubicBezTo>
                  <a:cubicBezTo>
                    <a:pt x="12792" y="4172"/>
                    <a:pt x="13092" y="4017"/>
                    <a:pt x="13361" y="3824"/>
                  </a:cubicBezTo>
                  <a:lnTo>
                    <a:pt x="13361" y="3824"/>
                  </a:lnTo>
                  <a:cubicBezTo>
                    <a:pt x="13208" y="3827"/>
                    <a:pt x="13054" y="3829"/>
                    <a:pt x="12899" y="3829"/>
                  </a:cubicBezTo>
                  <a:cubicBezTo>
                    <a:pt x="12255" y="3829"/>
                    <a:pt x="11603" y="3795"/>
                    <a:pt x="10942" y="3721"/>
                  </a:cubicBezTo>
                  <a:cubicBezTo>
                    <a:pt x="8788" y="3488"/>
                    <a:pt x="6684" y="2921"/>
                    <a:pt x="4659" y="2160"/>
                  </a:cubicBezTo>
                  <a:cubicBezTo>
                    <a:pt x="3547" y="1745"/>
                    <a:pt x="1380" y="1130"/>
                    <a:pt x="356"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1"/>
            <p:cNvSpPr/>
            <p:nvPr/>
          </p:nvSpPr>
          <p:spPr>
            <a:xfrm>
              <a:off x="4657125" y="3321875"/>
              <a:ext cx="25" cy="25"/>
            </a:xfrm>
            <a:custGeom>
              <a:avLst/>
              <a:gdLst/>
              <a:ahLst/>
              <a:cxnLst/>
              <a:rect l="l" t="t" r="r" b="b"/>
              <a:pathLst>
                <a:path w="1" h="1" extrusionOk="0">
                  <a:moveTo>
                    <a:pt x="0" y="1"/>
                  </a:moveTo>
                  <a:lnTo>
                    <a:pt x="0" y="1"/>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31"/>
            <p:cNvSpPr/>
            <p:nvPr/>
          </p:nvSpPr>
          <p:spPr>
            <a:xfrm>
              <a:off x="4373050" y="3333250"/>
              <a:ext cx="256350" cy="33525"/>
            </a:xfrm>
            <a:custGeom>
              <a:avLst/>
              <a:gdLst/>
              <a:ahLst/>
              <a:cxnLst/>
              <a:rect l="l" t="t" r="r" b="b"/>
              <a:pathLst>
                <a:path w="10254" h="1341" extrusionOk="0">
                  <a:moveTo>
                    <a:pt x="280" y="0"/>
                  </a:moveTo>
                  <a:cubicBezTo>
                    <a:pt x="188" y="43"/>
                    <a:pt x="92" y="89"/>
                    <a:pt x="0" y="132"/>
                  </a:cubicBezTo>
                  <a:cubicBezTo>
                    <a:pt x="2332" y="1056"/>
                    <a:pt x="4822" y="1341"/>
                    <a:pt x="7382" y="1341"/>
                  </a:cubicBezTo>
                  <a:cubicBezTo>
                    <a:pt x="8297" y="1341"/>
                    <a:pt x="9220" y="1304"/>
                    <a:pt x="10148" y="1248"/>
                  </a:cubicBezTo>
                  <a:cubicBezTo>
                    <a:pt x="10251" y="1242"/>
                    <a:pt x="10254" y="1083"/>
                    <a:pt x="10154" y="1083"/>
                  </a:cubicBezTo>
                  <a:cubicBezTo>
                    <a:pt x="10152" y="1083"/>
                    <a:pt x="10150" y="1083"/>
                    <a:pt x="10148" y="1084"/>
                  </a:cubicBezTo>
                  <a:cubicBezTo>
                    <a:pt x="9117" y="1141"/>
                    <a:pt x="8075" y="1191"/>
                    <a:pt x="7035" y="1191"/>
                  </a:cubicBezTo>
                  <a:cubicBezTo>
                    <a:pt x="5563" y="1191"/>
                    <a:pt x="4094" y="1090"/>
                    <a:pt x="2660" y="764"/>
                  </a:cubicBezTo>
                  <a:cubicBezTo>
                    <a:pt x="1841" y="579"/>
                    <a:pt x="1047" y="323"/>
                    <a:pt x="280"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31"/>
            <p:cNvSpPr/>
            <p:nvPr/>
          </p:nvSpPr>
          <p:spPr>
            <a:xfrm>
              <a:off x="4547400" y="3299825"/>
              <a:ext cx="112850" cy="23850"/>
            </a:xfrm>
            <a:custGeom>
              <a:avLst/>
              <a:gdLst/>
              <a:ahLst/>
              <a:cxnLst/>
              <a:rect l="l" t="t" r="r" b="b"/>
              <a:pathLst>
                <a:path w="4514" h="954" extrusionOk="0">
                  <a:moveTo>
                    <a:pt x="4514" y="0"/>
                  </a:moveTo>
                  <a:cubicBezTo>
                    <a:pt x="3454" y="228"/>
                    <a:pt x="2368" y="356"/>
                    <a:pt x="1257" y="383"/>
                  </a:cubicBezTo>
                  <a:cubicBezTo>
                    <a:pt x="988" y="576"/>
                    <a:pt x="688" y="731"/>
                    <a:pt x="362" y="830"/>
                  </a:cubicBezTo>
                  <a:cubicBezTo>
                    <a:pt x="240" y="869"/>
                    <a:pt x="122" y="896"/>
                    <a:pt x="0" y="922"/>
                  </a:cubicBezTo>
                  <a:cubicBezTo>
                    <a:pt x="382" y="943"/>
                    <a:pt x="767" y="954"/>
                    <a:pt x="1153" y="954"/>
                  </a:cubicBezTo>
                  <a:cubicBezTo>
                    <a:pt x="2244" y="954"/>
                    <a:pt x="3345" y="868"/>
                    <a:pt x="4425" y="675"/>
                  </a:cubicBezTo>
                  <a:cubicBezTo>
                    <a:pt x="4465" y="455"/>
                    <a:pt x="4494" y="228"/>
                    <a:pt x="4514"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1"/>
            <p:cNvSpPr/>
            <p:nvPr/>
          </p:nvSpPr>
          <p:spPr>
            <a:xfrm>
              <a:off x="4420775" y="3318125"/>
              <a:ext cx="236375" cy="22825"/>
            </a:xfrm>
            <a:custGeom>
              <a:avLst/>
              <a:gdLst/>
              <a:ahLst/>
              <a:cxnLst/>
              <a:rect l="l" t="t" r="r" b="b"/>
              <a:pathLst>
                <a:path w="9455" h="913" extrusionOk="0">
                  <a:moveTo>
                    <a:pt x="736" y="0"/>
                  </a:moveTo>
                  <a:cubicBezTo>
                    <a:pt x="539" y="0"/>
                    <a:pt x="343" y="9"/>
                    <a:pt x="146" y="29"/>
                  </a:cubicBezTo>
                  <a:cubicBezTo>
                    <a:pt x="96" y="35"/>
                    <a:pt x="50" y="46"/>
                    <a:pt x="1" y="52"/>
                  </a:cubicBezTo>
                  <a:cubicBezTo>
                    <a:pt x="156" y="98"/>
                    <a:pt x="310" y="144"/>
                    <a:pt x="468" y="187"/>
                  </a:cubicBezTo>
                  <a:cubicBezTo>
                    <a:pt x="2270" y="663"/>
                    <a:pt x="4127" y="912"/>
                    <a:pt x="5987" y="912"/>
                  </a:cubicBezTo>
                  <a:cubicBezTo>
                    <a:pt x="6920" y="912"/>
                    <a:pt x="7854" y="849"/>
                    <a:pt x="8782" y="721"/>
                  </a:cubicBezTo>
                  <a:cubicBezTo>
                    <a:pt x="8895" y="704"/>
                    <a:pt x="9092" y="674"/>
                    <a:pt x="9342" y="634"/>
                  </a:cubicBezTo>
                  <a:cubicBezTo>
                    <a:pt x="9385" y="476"/>
                    <a:pt x="9421" y="315"/>
                    <a:pt x="9454" y="151"/>
                  </a:cubicBezTo>
                  <a:lnTo>
                    <a:pt x="9454" y="151"/>
                  </a:lnTo>
                  <a:cubicBezTo>
                    <a:pt x="8418" y="315"/>
                    <a:pt x="7374" y="395"/>
                    <a:pt x="6326" y="395"/>
                  </a:cubicBezTo>
                  <a:cubicBezTo>
                    <a:pt x="6281" y="395"/>
                    <a:pt x="6236" y="394"/>
                    <a:pt x="6191" y="394"/>
                  </a:cubicBezTo>
                  <a:cubicBezTo>
                    <a:pt x="5512" y="388"/>
                    <a:pt x="4834" y="348"/>
                    <a:pt x="4160" y="279"/>
                  </a:cubicBezTo>
                  <a:cubicBezTo>
                    <a:pt x="4141" y="279"/>
                    <a:pt x="4122" y="279"/>
                    <a:pt x="4104" y="279"/>
                  </a:cubicBezTo>
                  <a:cubicBezTo>
                    <a:pt x="3685" y="279"/>
                    <a:pt x="3266" y="237"/>
                    <a:pt x="2853" y="190"/>
                  </a:cubicBezTo>
                  <a:cubicBezTo>
                    <a:pt x="2152" y="111"/>
                    <a:pt x="1443" y="0"/>
                    <a:pt x="736"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1"/>
            <p:cNvSpPr/>
            <p:nvPr/>
          </p:nvSpPr>
          <p:spPr>
            <a:xfrm>
              <a:off x="4308350" y="3116275"/>
              <a:ext cx="312825" cy="87400"/>
            </a:xfrm>
            <a:custGeom>
              <a:avLst/>
              <a:gdLst/>
              <a:ahLst/>
              <a:cxnLst/>
              <a:rect l="l" t="t" r="r" b="b"/>
              <a:pathLst>
                <a:path w="12513" h="3496" extrusionOk="0">
                  <a:moveTo>
                    <a:pt x="583" y="0"/>
                  </a:moveTo>
                  <a:cubicBezTo>
                    <a:pt x="382" y="158"/>
                    <a:pt x="188" y="326"/>
                    <a:pt x="0" y="500"/>
                  </a:cubicBezTo>
                  <a:cubicBezTo>
                    <a:pt x="590" y="859"/>
                    <a:pt x="1183" y="1208"/>
                    <a:pt x="1791" y="1524"/>
                  </a:cubicBezTo>
                  <a:cubicBezTo>
                    <a:pt x="3451" y="2387"/>
                    <a:pt x="5219" y="3062"/>
                    <a:pt x="7076" y="3339"/>
                  </a:cubicBezTo>
                  <a:cubicBezTo>
                    <a:pt x="7708" y="3434"/>
                    <a:pt x="8383" y="3496"/>
                    <a:pt x="9061" y="3496"/>
                  </a:cubicBezTo>
                  <a:cubicBezTo>
                    <a:pt x="10118" y="3496"/>
                    <a:pt x="11185" y="3346"/>
                    <a:pt x="12117" y="2937"/>
                  </a:cubicBezTo>
                  <a:cubicBezTo>
                    <a:pt x="12252" y="2877"/>
                    <a:pt x="12384" y="2805"/>
                    <a:pt x="12512" y="2722"/>
                  </a:cubicBezTo>
                  <a:cubicBezTo>
                    <a:pt x="12503" y="2512"/>
                    <a:pt x="12489" y="2301"/>
                    <a:pt x="12469" y="2087"/>
                  </a:cubicBezTo>
                  <a:cubicBezTo>
                    <a:pt x="11617" y="2624"/>
                    <a:pt x="10250" y="2789"/>
                    <a:pt x="9486" y="2818"/>
                  </a:cubicBezTo>
                  <a:cubicBezTo>
                    <a:pt x="9345" y="2824"/>
                    <a:pt x="9204" y="2827"/>
                    <a:pt x="9063" y="2827"/>
                  </a:cubicBezTo>
                  <a:cubicBezTo>
                    <a:pt x="7675" y="2827"/>
                    <a:pt x="6300" y="2554"/>
                    <a:pt x="4982" y="2120"/>
                  </a:cubicBezTo>
                  <a:cubicBezTo>
                    <a:pt x="3534" y="1640"/>
                    <a:pt x="2160" y="941"/>
                    <a:pt x="850" y="165"/>
                  </a:cubicBezTo>
                  <a:cubicBezTo>
                    <a:pt x="761" y="112"/>
                    <a:pt x="672" y="55"/>
                    <a:pt x="583"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1"/>
            <p:cNvSpPr/>
            <p:nvPr/>
          </p:nvSpPr>
          <p:spPr>
            <a:xfrm>
              <a:off x="4625675" y="3164675"/>
              <a:ext cx="1575" cy="2225"/>
            </a:xfrm>
            <a:custGeom>
              <a:avLst/>
              <a:gdLst/>
              <a:ahLst/>
              <a:cxnLst/>
              <a:rect l="l" t="t" r="r" b="b"/>
              <a:pathLst>
                <a:path w="63" h="89" extrusionOk="0">
                  <a:moveTo>
                    <a:pt x="3" y="0"/>
                  </a:moveTo>
                  <a:cubicBezTo>
                    <a:pt x="3" y="0"/>
                    <a:pt x="0" y="0"/>
                    <a:pt x="0" y="3"/>
                  </a:cubicBezTo>
                  <a:cubicBezTo>
                    <a:pt x="20" y="33"/>
                    <a:pt x="43" y="59"/>
                    <a:pt x="62" y="89"/>
                  </a:cubicBezTo>
                  <a:lnTo>
                    <a:pt x="3" y="0"/>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1"/>
            <p:cNvSpPr/>
            <p:nvPr/>
          </p:nvSpPr>
          <p:spPr>
            <a:xfrm>
              <a:off x="4629800" y="3171100"/>
              <a:ext cx="2650" cy="4350"/>
            </a:xfrm>
            <a:custGeom>
              <a:avLst/>
              <a:gdLst/>
              <a:ahLst/>
              <a:cxnLst/>
              <a:rect l="l" t="t" r="r" b="b"/>
              <a:pathLst>
                <a:path w="106" h="174" extrusionOk="0">
                  <a:moveTo>
                    <a:pt x="0" y="0"/>
                  </a:moveTo>
                  <a:cubicBezTo>
                    <a:pt x="36" y="55"/>
                    <a:pt x="69" y="115"/>
                    <a:pt x="102" y="174"/>
                  </a:cubicBezTo>
                  <a:lnTo>
                    <a:pt x="105" y="171"/>
                  </a:lnTo>
                  <a:cubicBezTo>
                    <a:pt x="72" y="112"/>
                    <a:pt x="36" y="55"/>
                    <a:pt x="0"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1"/>
            <p:cNvSpPr/>
            <p:nvPr/>
          </p:nvSpPr>
          <p:spPr>
            <a:xfrm>
              <a:off x="4620075" y="3164750"/>
              <a:ext cx="12300" cy="19600"/>
            </a:xfrm>
            <a:custGeom>
              <a:avLst/>
              <a:gdLst/>
              <a:ahLst/>
              <a:cxnLst/>
              <a:rect l="l" t="t" r="r" b="b"/>
              <a:pathLst>
                <a:path w="492" h="784" extrusionOk="0">
                  <a:moveTo>
                    <a:pt x="224" y="0"/>
                  </a:moveTo>
                  <a:cubicBezTo>
                    <a:pt x="155" y="53"/>
                    <a:pt x="76" y="102"/>
                    <a:pt x="0" y="148"/>
                  </a:cubicBezTo>
                  <a:cubicBezTo>
                    <a:pt x="20" y="362"/>
                    <a:pt x="34" y="573"/>
                    <a:pt x="43" y="783"/>
                  </a:cubicBezTo>
                  <a:cubicBezTo>
                    <a:pt x="204" y="678"/>
                    <a:pt x="356" y="560"/>
                    <a:pt x="491" y="428"/>
                  </a:cubicBezTo>
                  <a:cubicBezTo>
                    <a:pt x="458" y="369"/>
                    <a:pt x="425" y="309"/>
                    <a:pt x="389" y="254"/>
                  </a:cubicBezTo>
                  <a:cubicBezTo>
                    <a:pt x="356" y="198"/>
                    <a:pt x="320" y="142"/>
                    <a:pt x="286" y="86"/>
                  </a:cubicBezTo>
                  <a:cubicBezTo>
                    <a:pt x="267" y="56"/>
                    <a:pt x="244" y="30"/>
                    <a:pt x="224"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 name="Google Shape;135;p31"/>
          <p:cNvGrpSpPr/>
          <p:nvPr/>
        </p:nvGrpSpPr>
        <p:grpSpPr>
          <a:xfrm>
            <a:off x="7387316" y="4029208"/>
            <a:ext cx="733069" cy="733069"/>
            <a:chOff x="5715100" y="2545000"/>
            <a:chExt cx="379750" cy="379750"/>
          </a:xfrm>
        </p:grpSpPr>
        <p:sp>
          <p:nvSpPr>
            <p:cNvPr id="136" name="Google Shape;136;p31"/>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1"/>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1"/>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1"/>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31"/>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1"/>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1"/>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1"/>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1"/>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1"/>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1"/>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1"/>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1"/>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1"/>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1"/>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1"/>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1"/>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1"/>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1"/>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1"/>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1"/>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31"/>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31"/>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1"/>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1"/>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1"/>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 name="Google Shape;162;p31"/>
          <p:cNvSpPr/>
          <p:nvPr/>
        </p:nvSpPr>
        <p:spPr>
          <a:xfrm>
            <a:off x="2745062" y="768968"/>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31"/>
          <p:cNvSpPr/>
          <p:nvPr/>
        </p:nvSpPr>
        <p:spPr>
          <a:xfrm rot="-4500050">
            <a:off x="5931181" y="4741101"/>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1"/>
          <p:cNvSpPr/>
          <p:nvPr/>
        </p:nvSpPr>
        <p:spPr>
          <a:xfrm>
            <a:off x="4965104" y="4579948"/>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 name="Google Shape;165;p31"/>
          <p:cNvGrpSpPr/>
          <p:nvPr/>
        </p:nvGrpSpPr>
        <p:grpSpPr>
          <a:xfrm>
            <a:off x="8565180" y="3545748"/>
            <a:ext cx="222062" cy="222098"/>
            <a:chOff x="5884600" y="320025"/>
            <a:chExt cx="360900" cy="360900"/>
          </a:xfrm>
        </p:grpSpPr>
        <p:sp>
          <p:nvSpPr>
            <p:cNvPr id="166" name="Google Shape;166;p31"/>
            <p:cNvSpPr/>
            <p:nvPr/>
          </p:nvSpPr>
          <p:spPr>
            <a:xfrm>
              <a:off x="5884600" y="320025"/>
              <a:ext cx="360900" cy="360900"/>
            </a:xfrm>
            <a:custGeom>
              <a:avLst/>
              <a:gdLst/>
              <a:ahLst/>
              <a:cxnLst/>
              <a:rect l="l" t="t" r="r" b="b"/>
              <a:pathLst>
                <a:path w="14436" h="14436" extrusionOk="0">
                  <a:moveTo>
                    <a:pt x="7218" y="0"/>
                  </a:moveTo>
                  <a:cubicBezTo>
                    <a:pt x="3230" y="0"/>
                    <a:pt x="0" y="3230"/>
                    <a:pt x="0" y="7217"/>
                  </a:cubicBezTo>
                  <a:cubicBezTo>
                    <a:pt x="0" y="11202"/>
                    <a:pt x="3230" y="14435"/>
                    <a:pt x="7218" y="14435"/>
                  </a:cubicBezTo>
                  <a:cubicBezTo>
                    <a:pt x="11205" y="14435"/>
                    <a:pt x="14435" y="11202"/>
                    <a:pt x="14435" y="7217"/>
                  </a:cubicBezTo>
                  <a:cubicBezTo>
                    <a:pt x="14435" y="3230"/>
                    <a:pt x="11205" y="0"/>
                    <a:pt x="7218" y="0"/>
                  </a:cubicBezTo>
                  <a:close/>
                </a:path>
              </a:pathLst>
            </a:custGeom>
            <a:solidFill>
              <a:srgbClr val="FF85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1"/>
            <p:cNvSpPr/>
            <p:nvPr/>
          </p:nvSpPr>
          <p:spPr>
            <a:xfrm>
              <a:off x="5900875" y="481025"/>
              <a:ext cx="344625" cy="199900"/>
            </a:xfrm>
            <a:custGeom>
              <a:avLst/>
              <a:gdLst/>
              <a:ahLst/>
              <a:cxnLst/>
              <a:rect l="l" t="t" r="r" b="b"/>
              <a:pathLst>
                <a:path w="13785" h="7996" extrusionOk="0">
                  <a:moveTo>
                    <a:pt x="13741" y="1"/>
                  </a:moveTo>
                  <a:cubicBezTo>
                    <a:pt x="13316" y="484"/>
                    <a:pt x="12856" y="923"/>
                    <a:pt x="12322" y="1308"/>
                  </a:cubicBezTo>
                  <a:cubicBezTo>
                    <a:pt x="11657" y="1795"/>
                    <a:pt x="10929" y="2187"/>
                    <a:pt x="10215" y="2595"/>
                  </a:cubicBezTo>
                  <a:cubicBezTo>
                    <a:pt x="8750" y="3441"/>
                    <a:pt x="7222" y="4215"/>
                    <a:pt x="5543" y="4531"/>
                  </a:cubicBezTo>
                  <a:cubicBezTo>
                    <a:pt x="4895" y="4653"/>
                    <a:pt x="4191" y="4732"/>
                    <a:pt x="3486" y="4732"/>
                  </a:cubicBezTo>
                  <a:cubicBezTo>
                    <a:pt x="2226" y="4732"/>
                    <a:pt x="961" y="4480"/>
                    <a:pt x="1" y="3771"/>
                  </a:cubicBezTo>
                  <a:lnTo>
                    <a:pt x="1" y="3771"/>
                  </a:lnTo>
                  <a:cubicBezTo>
                    <a:pt x="1137" y="6263"/>
                    <a:pt x="3649" y="7995"/>
                    <a:pt x="6567" y="7995"/>
                  </a:cubicBezTo>
                  <a:cubicBezTo>
                    <a:pt x="10554" y="7995"/>
                    <a:pt x="13784" y="4762"/>
                    <a:pt x="13784" y="777"/>
                  </a:cubicBezTo>
                  <a:cubicBezTo>
                    <a:pt x="13784" y="514"/>
                    <a:pt x="13771" y="257"/>
                    <a:pt x="13741"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1"/>
            <p:cNvSpPr/>
            <p:nvPr/>
          </p:nvSpPr>
          <p:spPr>
            <a:xfrm>
              <a:off x="5919650" y="345700"/>
              <a:ext cx="146150" cy="47925"/>
            </a:xfrm>
            <a:custGeom>
              <a:avLst/>
              <a:gdLst/>
              <a:ahLst/>
              <a:cxnLst/>
              <a:rect l="l" t="t" r="r" b="b"/>
              <a:pathLst>
                <a:path w="5846" h="1917" extrusionOk="0">
                  <a:moveTo>
                    <a:pt x="2102" y="1"/>
                  </a:moveTo>
                  <a:cubicBezTo>
                    <a:pt x="1282" y="494"/>
                    <a:pt x="564" y="1150"/>
                    <a:pt x="1" y="1917"/>
                  </a:cubicBezTo>
                  <a:cubicBezTo>
                    <a:pt x="136" y="1881"/>
                    <a:pt x="271" y="1841"/>
                    <a:pt x="406" y="1801"/>
                  </a:cubicBezTo>
                  <a:cubicBezTo>
                    <a:pt x="1011" y="1623"/>
                    <a:pt x="1670" y="1322"/>
                    <a:pt x="2308" y="1322"/>
                  </a:cubicBezTo>
                  <a:cubicBezTo>
                    <a:pt x="2378" y="1322"/>
                    <a:pt x="2447" y="1326"/>
                    <a:pt x="2517" y="1334"/>
                  </a:cubicBezTo>
                  <a:cubicBezTo>
                    <a:pt x="3036" y="1392"/>
                    <a:pt x="3547" y="1439"/>
                    <a:pt x="4056" y="1439"/>
                  </a:cubicBezTo>
                  <a:cubicBezTo>
                    <a:pt x="4619" y="1439"/>
                    <a:pt x="5178" y="1381"/>
                    <a:pt x="5740" y="1219"/>
                  </a:cubicBezTo>
                  <a:cubicBezTo>
                    <a:pt x="5802" y="1202"/>
                    <a:pt x="5845" y="1133"/>
                    <a:pt x="5825" y="1071"/>
                  </a:cubicBezTo>
                  <a:cubicBezTo>
                    <a:pt x="5737" y="800"/>
                    <a:pt x="5523" y="751"/>
                    <a:pt x="5259" y="698"/>
                  </a:cubicBezTo>
                  <a:cubicBezTo>
                    <a:pt x="4584" y="557"/>
                    <a:pt x="3903" y="458"/>
                    <a:pt x="3234" y="291"/>
                  </a:cubicBezTo>
                  <a:cubicBezTo>
                    <a:pt x="2859" y="198"/>
                    <a:pt x="2484" y="73"/>
                    <a:pt x="210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31"/>
            <p:cNvSpPr/>
            <p:nvPr/>
          </p:nvSpPr>
          <p:spPr>
            <a:xfrm>
              <a:off x="6130475" y="346775"/>
              <a:ext cx="60100" cy="42725"/>
            </a:xfrm>
            <a:custGeom>
              <a:avLst/>
              <a:gdLst/>
              <a:ahLst/>
              <a:cxnLst/>
              <a:rect l="l" t="t" r="r" b="b"/>
              <a:pathLst>
                <a:path w="2404" h="1709" extrusionOk="0">
                  <a:moveTo>
                    <a:pt x="579" y="1"/>
                  </a:moveTo>
                  <a:cubicBezTo>
                    <a:pt x="501" y="1"/>
                    <a:pt x="442" y="38"/>
                    <a:pt x="372" y="102"/>
                  </a:cubicBezTo>
                  <a:cubicBezTo>
                    <a:pt x="342" y="132"/>
                    <a:pt x="333" y="165"/>
                    <a:pt x="333" y="201"/>
                  </a:cubicBezTo>
                  <a:cubicBezTo>
                    <a:pt x="257" y="244"/>
                    <a:pt x="184" y="297"/>
                    <a:pt x="132" y="372"/>
                  </a:cubicBezTo>
                  <a:cubicBezTo>
                    <a:pt x="0" y="560"/>
                    <a:pt x="10" y="813"/>
                    <a:pt x="184" y="975"/>
                  </a:cubicBezTo>
                  <a:cubicBezTo>
                    <a:pt x="428" y="1202"/>
                    <a:pt x="827" y="1143"/>
                    <a:pt x="1097" y="1347"/>
                  </a:cubicBezTo>
                  <a:cubicBezTo>
                    <a:pt x="1284" y="1486"/>
                    <a:pt x="1422" y="1708"/>
                    <a:pt x="1659" y="1708"/>
                  </a:cubicBezTo>
                  <a:cubicBezTo>
                    <a:pt x="1697" y="1708"/>
                    <a:pt x="1738" y="1702"/>
                    <a:pt x="1781" y="1690"/>
                  </a:cubicBezTo>
                  <a:cubicBezTo>
                    <a:pt x="2404" y="1512"/>
                    <a:pt x="2101" y="797"/>
                    <a:pt x="1781" y="504"/>
                  </a:cubicBezTo>
                  <a:cubicBezTo>
                    <a:pt x="1679" y="409"/>
                    <a:pt x="1567" y="310"/>
                    <a:pt x="1429" y="277"/>
                  </a:cubicBezTo>
                  <a:cubicBezTo>
                    <a:pt x="1397" y="269"/>
                    <a:pt x="1363" y="266"/>
                    <a:pt x="1328" y="266"/>
                  </a:cubicBezTo>
                  <a:cubicBezTo>
                    <a:pt x="1257" y="266"/>
                    <a:pt x="1182" y="278"/>
                    <a:pt x="1110" y="278"/>
                  </a:cubicBezTo>
                  <a:cubicBezTo>
                    <a:pt x="1052" y="278"/>
                    <a:pt x="996" y="270"/>
                    <a:pt x="945" y="240"/>
                  </a:cubicBezTo>
                  <a:cubicBezTo>
                    <a:pt x="932" y="231"/>
                    <a:pt x="922" y="221"/>
                    <a:pt x="909" y="211"/>
                  </a:cubicBezTo>
                  <a:cubicBezTo>
                    <a:pt x="919" y="161"/>
                    <a:pt x="880" y="102"/>
                    <a:pt x="824" y="96"/>
                  </a:cubicBezTo>
                  <a:cubicBezTo>
                    <a:pt x="813" y="96"/>
                    <a:pt x="807" y="99"/>
                    <a:pt x="797" y="99"/>
                  </a:cubicBezTo>
                  <a:cubicBezTo>
                    <a:pt x="764" y="63"/>
                    <a:pt x="728" y="33"/>
                    <a:pt x="675" y="17"/>
                  </a:cubicBezTo>
                  <a:cubicBezTo>
                    <a:pt x="639" y="6"/>
                    <a:pt x="608" y="1"/>
                    <a:pt x="579"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1"/>
            <p:cNvSpPr/>
            <p:nvPr/>
          </p:nvSpPr>
          <p:spPr>
            <a:xfrm>
              <a:off x="6099675" y="504625"/>
              <a:ext cx="57900" cy="37075"/>
            </a:xfrm>
            <a:custGeom>
              <a:avLst/>
              <a:gdLst/>
              <a:ahLst/>
              <a:cxnLst/>
              <a:rect l="l" t="t" r="r" b="b"/>
              <a:pathLst>
                <a:path w="2316" h="1483" extrusionOk="0">
                  <a:moveTo>
                    <a:pt x="630" y="1"/>
                  </a:moveTo>
                  <a:cubicBezTo>
                    <a:pt x="405" y="1"/>
                    <a:pt x="204" y="78"/>
                    <a:pt x="93" y="295"/>
                  </a:cubicBezTo>
                  <a:cubicBezTo>
                    <a:pt x="1" y="482"/>
                    <a:pt x="44" y="713"/>
                    <a:pt x="215" y="838"/>
                  </a:cubicBezTo>
                  <a:cubicBezTo>
                    <a:pt x="298" y="897"/>
                    <a:pt x="391" y="917"/>
                    <a:pt x="486" y="917"/>
                  </a:cubicBezTo>
                  <a:cubicBezTo>
                    <a:pt x="576" y="917"/>
                    <a:pt x="667" y="900"/>
                    <a:pt x="755" y="880"/>
                  </a:cubicBezTo>
                  <a:lnTo>
                    <a:pt x="755" y="880"/>
                  </a:lnTo>
                  <a:cubicBezTo>
                    <a:pt x="735" y="907"/>
                    <a:pt x="722" y="937"/>
                    <a:pt x="725" y="973"/>
                  </a:cubicBezTo>
                  <a:cubicBezTo>
                    <a:pt x="744" y="1367"/>
                    <a:pt x="1158" y="1482"/>
                    <a:pt x="1532" y="1482"/>
                  </a:cubicBezTo>
                  <a:cubicBezTo>
                    <a:pt x="1669" y="1482"/>
                    <a:pt x="1802" y="1467"/>
                    <a:pt x="1907" y="1444"/>
                  </a:cubicBezTo>
                  <a:cubicBezTo>
                    <a:pt x="2164" y="1388"/>
                    <a:pt x="2316" y="1170"/>
                    <a:pt x="2206" y="910"/>
                  </a:cubicBezTo>
                  <a:cubicBezTo>
                    <a:pt x="2098" y="650"/>
                    <a:pt x="1811" y="446"/>
                    <a:pt x="1578" y="308"/>
                  </a:cubicBezTo>
                  <a:cubicBezTo>
                    <a:pt x="1354" y="172"/>
                    <a:pt x="965" y="1"/>
                    <a:pt x="63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31"/>
            <p:cNvSpPr/>
            <p:nvPr/>
          </p:nvSpPr>
          <p:spPr>
            <a:xfrm>
              <a:off x="6110125" y="382475"/>
              <a:ext cx="133725" cy="123200"/>
            </a:xfrm>
            <a:custGeom>
              <a:avLst/>
              <a:gdLst/>
              <a:ahLst/>
              <a:cxnLst/>
              <a:rect l="l" t="t" r="r" b="b"/>
              <a:pathLst>
                <a:path w="5349" h="4928" extrusionOk="0">
                  <a:moveTo>
                    <a:pt x="3656" y="1"/>
                  </a:moveTo>
                  <a:cubicBezTo>
                    <a:pt x="3547" y="18"/>
                    <a:pt x="3442" y="51"/>
                    <a:pt x="3333" y="90"/>
                  </a:cubicBezTo>
                  <a:cubicBezTo>
                    <a:pt x="2888" y="251"/>
                    <a:pt x="2451" y="396"/>
                    <a:pt x="1999" y="534"/>
                  </a:cubicBezTo>
                  <a:cubicBezTo>
                    <a:pt x="1872" y="574"/>
                    <a:pt x="1891" y="775"/>
                    <a:pt x="2029" y="775"/>
                  </a:cubicBezTo>
                  <a:cubicBezTo>
                    <a:pt x="2031" y="775"/>
                    <a:pt x="2032" y="775"/>
                    <a:pt x="2033" y="775"/>
                  </a:cubicBezTo>
                  <a:cubicBezTo>
                    <a:pt x="2074" y="774"/>
                    <a:pt x="2115" y="773"/>
                    <a:pt x="2156" y="773"/>
                  </a:cubicBezTo>
                  <a:cubicBezTo>
                    <a:pt x="2415" y="773"/>
                    <a:pt x="2675" y="799"/>
                    <a:pt x="2931" y="824"/>
                  </a:cubicBezTo>
                  <a:cubicBezTo>
                    <a:pt x="3514" y="884"/>
                    <a:pt x="3103" y="1072"/>
                    <a:pt x="2843" y="1272"/>
                  </a:cubicBezTo>
                  <a:cubicBezTo>
                    <a:pt x="2714" y="1368"/>
                    <a:pt x="2612" y="1440"/>
                    <a:pt x="2543" y="1536"/>
                  </a:cubicBezTo>
                  <a:cubicBezTo>
                    <a:pt x="2243" y="1327"/>
                    <a:pt x="1937" y="1028"/>
                    <a:pt x="1577" y="1028"/>
                  </a:cubicBezTo>
                  <a:cubicBezTo>
                    <a:pt x="1539" y="1028"/>
                    <a:pt x="1500" y="1031"/>
                    <a:pt x="1460" y="1039"/>
                  </a:cubicBezTo>
                  <a:cubicBezTo>
                    <a:pt x="1239" y="1081"/>
                    <a:pt x="1077" y="1233"/>
                    <a:pt x="1042" y="1417"/>
                  </a:cubicBezTo>
                  <a:cubicBezTo>
                    <a:pt x="591" y="1747"/>
                    <a:pt x="116" y="2260"/>
                    <a:pt x="57" y="2823"/>
                  </a:cubicBezTo>
                  <a:cubicBezTo>
                    <a:pt x="1" y="3353"/>
                    <a:pt x="571" y="3498"/>
                    <a:pt x="992" y="3544"/>
                  </a:cubicBezTo>
                  <a:cubicBezTo>
                    <a:pt x="1023" y="3548"/>
                    <a:pt x="1054" y="3549"/>
                    <a:pt x="1085" y="3549"/>
                  </a:cubicBezTo>
                  <a:cubicBezTo>
                    <a:pt x="1182" y="3549"/>
                    <a:pt x="1281" y="3537"/>
                    <a:pt x="1378" y="3537"/>
                  </a:cubicBezTo>
                  <a:cubicBezTo>
                    <a:pt x="1409" y="3537"/>
                    <a:pt x="1439" y="3538"/>
                    <a:pt x="1469" y="3541"/>
                  </a:cubicBezTo>
                  <a:lnTo>
                    <a:pt x="1680" y="3525"/>
                  </a:lnTo>
                  <a:cubicBezTo>
                    <a:pt x="2019" y="3570"/>
                    <a:pt x="2158" y="3712"/>
                    <a:pt x="2098" y="3952"/>
                  </a:cubicBezTo>
                  <a:cubicBezTo>
                    <a:pt x="2177" y="4186"/>
                    <a:pt x="2144" y="4282"/>
                    <a:pt x="2365" y="4450"/>
                  </a:cubicBezTo>
                  <a:cubicBezTo>
                    <a:pt x="2847" y="4818"/>
                    <a:pt x="3699" y="4928"/>
                    <a:pt x="4353" y="4928"/>
                  </a:cubicBezTo>
                  <a:cubicBezTo>
                    <a:pt x="4458" y="4928"/>
                    <a:pt x="4557" y="4925"/>
                    <a:pt x="4650" y="4920"/>
                  </a:cubicBezTo>
                  <a:cubicBezTo>
                    <a:pt x="4811" y="4911"/>
                    <a:pt x="4900" y="4779"/>
                    <a:pt x="4874" y="4628"/>
                  </a:cubicBezTo>
                  <a:cubicBezTo>
                    <a:pt x="4791" y="4177"/>
                    <a:pt x="4571" y="3830"/>
                    <a:pt x="4258" y="3505"/>
                  </a:cubicBezTo>
                  <a:cubicBezTo>
                    <a:pt x="4176" y="3419"/>
                    <a:pt x="3452" y="2839"/>
                    <a:pt x="3672" y="2652"/>
                  </a:cubicBezTo>
                  <a:cubicBezTo>
                    <a:pt x="3689" y="2638"/>
                    <a:pt x="3711" y="2631"/>
                    <a:pt x="3738" y="2631"/>
                  </a:cubicBezTo>
                  <a:cubicBezTo>
                    <a:pt x="3933" y="2631"/>
                    <a:pt x="4353" y="2988"/>
                    <a:pt x="4416" y="3043"/>
                  </a:cubicBezTo>
                  <a:cubicBezTo>
                    <a:pt x="4677" y="3261"/>
                    <a:pt x="4999" y="3584"/>
                    <a:pt x="5348" y="3758"/>
                  </a:cubicBezTo>
                  <a:cubicBezTo>
                    <a:pt x="5157" y="2329"/>
                    <a:pt x="4551" y="1035"/>
                    <a:pt x="365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31"/>
            <p:cNvSpPr/>
            <p:nvPr/>
          </p:nvSpPr>
          <p:spPr>
            <a:xfrm>
              <a:off x="5892000" y="501675"/>
              <a:ext cx="93125" cy="84500"/>
            </a:xfrm>
            <a:custGeom>
              <a:avLst/>
              <a:gdLst/>
              <a:ahLst/>
              <a:cxnLst/>
              <a:rect l="l" t="t" r="r" b="b"/>
              <a:pathLst>
                <a:path w="3725" h="3380" extrusionOk="0">
                  <a:moveTo>
                    <a:pt x="3220" y="1"/>
                  </a:moveTo>
                  <a:cubicBezTo>
                    <a:pt x="3137" y="1"/>
                    <a:pt x="3050" y="36"/>
                    <a:pt x="2971" y="113"/>
                  </a:cubicBezTo>
                  <a:cubicBezTo>
                    <a:pt x="2901" y="185"/>
                    <a:pt x="2848" y="354"/>
                    <a:pt x="2819" y="433"/>
                  </a:cubicBezTo>
                  <a:cubicBezTo>
                    <a:pt x="2701" y="735"/>
                    <a:pt x="2707" y="772"/>
                    <a:pt x="2411" y="1025"/>
                  </a:cubicBezTo>
                  <a:cubicBezTo>
                    <a:pt x="2177" y="1221"/>
                    <a:pt x="2072" y="1254"/>
                    <a:pt x="1915" y="1254"/>
                  </a:cubicBezTo>
                  <a:cubicBezTo>
                    <a:pt x="1835" y="1254"/>
                    <a:pt x="1743" y="1245"/>
                    <a:pt x="1614" y="1245"/>
                  </a:cubicBezTo>
                  <a:cubicBezTo>
                    <a:pt x="1598" y="1245"/>
                    <a:pt x="1581" y="1245"/>
                    <a:pt x="1564" y="1246"/>
                  </a:cubicBezTo>
                  <a:cubicBezTo>
                    <a:pt x="1433" y="1246"/>
                    <a:pt x="1301" y="1249"/>
                    <a:pt x="1169" y="1272"/>
                  </a:cubicBezTo>
                  <a:cubicBezTo>
                    <a:pt x="1097" y="1285"/>
                    <a:pt x="1024" y="1305"/>
                    <a:pt x="956" y="1331"/>
                  </a:cubicBezTo>
                  <a:cubicBezTo>
                    <a:pt x="915" y="1263"/>
                    <a:pt x="847" y="1216"/>
                    <a:pt x="775" y="1216"/>
                  </a:cubicBezTo>
                  <a:cubicBezTo>
                    <a:pt x="728" y="1216"/>
                    <a:pt x="680" y="1236"/>
                    <a:pt x="636" y="1282"/>
                  </a:cubicBezTo>
                  <a:cubicBezTo>
                    <a:pt x="435" y="1503"/>
                    <a:pt x="185" y="1737"/>
                    <a:pt x="0" y="2000"/>
                  </a:cubicBezTo>
                  <a:cubicBezTo>
                    <a:pt x="142" y="2480"/>
                    <a:pt x="333" y="2945"/>
                    <a:pt x="570" y="3379"/>
                  </a:cubicBezTo>
                  <a:cubicBezTo>
                    <a:pt x="643" y="3340"/>
                    <a:pt x="705" y="3281"/>
                    <a:pt x="761" y="3208"/>
                  </a:cubicBezTo>
                  <a:cubicBezTo>
                    <a:pt x="1041" y="2859"/>
                    <a:pt x="1110" y="2464"/>
                    <a:pt x="1535" y="2214"/>
                  </a:cubicBezTo>
                  <a:cubicBezTo>
                    <a:pt x="2058" y="1904"/>
                    <a:pt x="2743" y="2243"/>
                    <a:pt x="3109" y="1693"/>
                  </a:cubicBezTo>
                  <a:cubicBezTo>
                    <a:pt x="3333" y="1354"/>
                    <a:pt x="3725" y="673"/>
                    <a:pt x="3547" y="255"/>
                  </a:cubicBezTo>
                  <a:cubicBezTo>
                    <a:pt x="3479" y="94"/>
                    <a:pt x="3354" y="1"/>
                    <a:pt x="322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1"/>
            <p:cNvSpPr/>
            <p:nvPr/>
          </p:nvSpPr>
          <p:spPr>
            <a:xfrm>
              <a:off x="6146250" y="602050"/>
              <a:ext cx="12500" cy="8300"/>
            </a:xfrm>
            <a:custGeom>
              <a:avLst/>
              <a:gdLst/>
              <a:ahLst/>
              <a:cxnLst/>
              <a:rect l="l" t="t" r="r" b="b"/>
              <a:pathLst>
                <a:path w="500" h="332" extrusionOk="0">
                  <a:moveTo>
                    <a:pt x="220" y="1"/>
                  </a:moveTo>
                  <a:cubicBezTo>
                    <a:pt x="135" y="1"/>
                    <a:pt x="50" y="52"/>
                    <a:pt x="31" y="141"/>
                  </a:cubicBezTo>
                  <a:cubicBezTo>
                    <a:pt x="1" y="289"/>
                    <a:pt x="119" y="332"/>
                    <a:pt x="240" y="332"/>
                  </a:cubicBezTo>
                  <a:cubicBezTo>
                    <a:pt x="303" y="332"/>
                    <a:pt x="366" y="320"/>
                    <a:pt x="410" y="306"/>
                  </a:cubicBezTo>
                  <a:cubicBezTo>
                    <a:pt x="499" y="274"/>
                    <a:pt x="474" y="147"/>
                    <a:pt x="393" y="147"/>
                  </a:cubicBezTo>
                  <a:cubicBezTo>
                    <a:pt x="391" y="147"/>
                    <a:pt x="389" y="147"/>
                    <a:pt x="387" y="147"/>
                  </a:cubicBezTo>
                  <a:cubicBezTo>
                    <a:pt x="387" y="112"/>
                    <a:pt x="377" y="79"/>
                    <a:pt x="354" y="56"/>
                  </a:cubicBezTo>
                  <a:cubicBezTo>
                    <a:pt x="318" y="18"/>
                    <a:pt x="269" y="1"/>
                    <a:pt x="22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1"/>
            <p:cNvSpPr/>
            <p:nvPr/>
          </p:nvSpPr>
          <p:spPr>
            <a:xfrm>
              <a:off x="6056875" y="643025"/>
              <a:ext cx="15175" cy="8625"/>
            </a:xfrm>
            <a:custGeom>
              <a:avLst/>
              <a:gdLst/>
              <a:ahLst/>
              <a:cxnLst/>
              <a:rect l="l" t="t" r="r" b="b"/>
              <a:pathLst>
                <a:path w="607" h="345" extrusionOk="0">
                  <a:moveTo>
                    <a:pt x="252" y="1"/>
                  </a:moveTo>
                  <a:cubicBezTo>
                    <a:pt x="211" y="1"/>
                    <a:pt x="171" y="5"/>
                    <a:pt x="133" y="17"/>
                  </a:cubicBezTo>
                  <a:lnTo>
                    <a:pt x="133" y="20"/>
                  </a:lnTo>
                  <a:cubicBezTo>
                    <a:pt x="57" y="49"/>
                    <a:pt x="1" y="165"/>
                    <a:pt x="106" y="218"/>
                  </a:cubicBezTo>
                  <a:cubicBezTo>
                    <a:pt x="116" y="221"/>
                    <a:pt x="125" y="224"/>
                    <a:pt x="136" y="227"/>
                  </a:cubicBezTo>
                  <a:cubicBezTo>
                    <a:pt x="153" y="290"/>
                    <a:pt x="203" y="344"/>
                    <a:pt x="267" y="344"/>
                  </a:cubicBezTo>
                  <a:cubicBezTo>
                    <a:pt x="278" y="344"/>
                    <a:pt x="289" y="343"/>
                    <a:pt x="300" y="339"/>
                  </a:cubicBezTo>
                  <a:cubicBezTo>
                    <a:pt x="359" y="320"/>
                    <a:pt x="412" y="297"/>
                    <a:pt x="468" y="277"/>
                  </a:cubicBezTo>
                  <a:cubicBezTo>
                    <a:pt x="607" y="221"/>
                    <a:pt x="590" y="23"/>
                    <a:pt x="432" y="14"/>
                  </a:cubicBezTo>
                  <a:cubicBezTo>
                    <a:pt x="373" y="10"/>
                    <a:pt x="312" y="1"/>
                    <a:pt x="25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1"/>
            <p:cNvSpPr/>
            <p:nvPr/>
          </p:nvSpPr>
          <p:spPr>
            <a:xfrm>
              <a:off x="6081000" y="578600"/>
              <a:ext cx="20175" cy="16625"/>
            </a:xfrm>
            <a:custGeom>
              <a:avLst/>
              <a:gdLst/>
              <a:ahLst/>
              <a:cxnLst/>
              <a:rect l="l" t="t" r="r" b="b"/>
              <a:pathLst>
                <a:path w="807" h="665" extrusionOk="0">
                  <a:moveTo>
                    <a:pt x="390" y="0"/>
                  </a:moveTo>
                  <a:cubicBezTo>
                    <a:pt x="377" y="0"/>
                    <a:pt x="363" y="1"/>
                    <a:pt x="350" y="3"/>
                  </a:cubicBezTo>
                  <a:cubicBezTo>
                    <a:pt x="274" y="12"/>
                    <a:pt x="185" y="65"/>
                    <a:pt x="195" y="157"/>
                  </a:cubicBezTo>
                  <a:cubicBezTo>
                    <a:pt x="195" y="184"/>
                    <a:pt x="195" y="210"/>
                    <a:pt x="207" y="230"/>
                  </a:cubicBezTo>
                  <a:cubicBezTo>
                    <a:pt x="211" y="233"/>
                    <a:pt x="215" y="233"/>
                    <a:pt x="218" y="236"/>
                  </a:cubicBezTo>
                  <a:cubicBezTo>
                    <a:pt x="93" y="269"/>
                    <a:pt x="0" y="434"/>
                    <a:pt x="113" y="562"/>
                  </a:cubicBezTo>
                  <a:cubicBezTo>
                    <a:pt x="174" y="633"/>
                    <a:pt x="261" y="665"/>
                    <a:pt x="351" y="665"/>
                  </a:cubicBezTo>
                  <a:cubicBezTo>
                    <a:pt x="486" y="665"/>
                    <a:pt x="625" y="593"/>
                    <a:pt x="689" y="477"/>
                  </a:cubicBezTo>
                  <a:cubicBezTo>
                    <a:pt x="807" y="262"/>
                    <a:pt x="619" y="0"/>
                    <a:pt x="39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1"/>
            <p:cNvSpPr/>
            <p:nvPr/>
          </p:nvSpPr>
          <p:spPr>
            <a:xfrm>
              <a:off x="6079125" y="352650"/>
              <a:ext cx="42400" cy="35950"/>
            </a:xfrm>
            <a:custGeom>
              <a:avLst/>
              <a:gdLst/>
              <a:ahLst/>
              <a:cxnLst/>
              <a:rect l="l" t="t" r="r" b="b"/>
              <a:pathLst>
                <a:path w="1696" h="1438" extrusionOk="0">
                  <a:moveTo>
                    <a:pt x="843" y="1"/>
                  </a:moveTo>
                  <a:cubicBezTo>
                    <a:pt x="402" y="1"/>
                    <a:pt x="0" y="403"/>
                    <a:pt x="82" y="872"/>
                  </a:cubicBezTo>
                  <a:cubicBezTo>
                    <a:pt x="133" y="1182"/>
                    <a:pt x="454" y="1437"/>
                    <a:pt x="759" y="1437"/>
                  </a:cubicBezTo>
                  <a:cubicBezTo>
                    <a:pt x="853" y="1437"/>
                    <a:pt x="945" y="1413"/>
                    <a:pt x="1027" y="1359"/>
                  </a:cubicBezTo>
                  <a:cubicBezTo>
                    <a:pt x="1162" y="1336"/>
                    <a:pt x="1287" y="1277"/>
                    <a:pt x="1386" y="1162"/>
                  </a:cubicBezTo>
                  <a:cubicBezTo>
                    <a:pt x="1695" y="793"/>
                    <a:pt x="1531" y="190"/>
                    <a:pt x="1073" y="39"/>
                  </a:cubicBezTo>
                  <a:cubicBezTo>
                    <a:pt x="997" y="13"/>
                    <a:pt x="919" y="1"/>
                    <a:pt x="84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1"/>
            <p:cNvSpPr/>
            <p:nvPr/>
          </p:nvSpPr>
          <p:spPr>
            <a:xfrm>
              <a:off x="5896125" y="412450"/>
              <a:ext cx="71025" cy="92600"/>
            </a:xfrm>
            <a:custGeom>
              <a:avLst/>
              <a:gdLst/>
              <a:ahLst/>
              <a:cxnLst/>
              <a:rect l="l" t="t" r="r" b="b"/>
              <a:pathLst>
                <a:path w="2841" h="3704" extrusionOk="0">
                  <a:moveTo>
                    <a:pt x="2087" y="1"/>
                  </a:moveTo>
                  <a:cubicBezTo>
                    <a:pt x="1941" y="1"/>
                    <a:pt x="1790" y="40"/>
                    <a:pt x="1650" y="83"/>
                  </a:cubicBezTo>
                  <a:cubicBezTo>
                    <a:pt x="1357" y="172"/>
                    <a:pt x="550" y="593"/>
                    <a:pt x="761" y="1005"/>
                  </a:cubicBezTo>
                  <a:cubicBezTo>
                    <a:pt x="718" y="1071"/>
                    <a:pt x="682" y="1140"/>
                    <a:pt x="652" y="1212"/>
                  </a:cubicBezTo>
                  <a:cubicBezTo>
                    <a:pt x="626" y="1282"/>
                    <a:pt x="589" y="1367"/>
                    <a:pt x="586" y="1449"/>
                  </a:cubicBezTo>
                  <a:cubicBezTo>
                    <a:pt x="415" y="1532"/>
                    <a:pt x="267" y="1663"/>
                    <a:pt x="148" y="1881"/>
                  </a:cubicBezTo>
                  <a:cubicBezTo>
                    <a:pt x="89" y="1983"/>
                    <a:pt x="129" y="2095"/>
                    <a:pt x="221" y="2160"/>
                  </a:cubicBezTo>
                  <a:cubicBezTo>
                    <a:pt x="221" y="2174"/>
                    <a:pt x="218" y="2187"/>
                    <a:pt x="218" y="2200"/>
                  </a:cubicBezTo>
                  <a:cubicBezTo>
                    <a:pt x="102" y="2243"/>
                    <a:pt x="1" y="2391"/>
                    <a:pt x="89" y="2513"/>
                  </a:cubicBezTo>
                  <a:cubicBezTo>
                    <a:pt x="181" y="2635"/>
                    <a:pt x="297" y="2714"/>
                    <a:pt x="428" y="2737"/>
                  </a:cubicBezTo>
                  <a:cubicBezTo>
                    <a:pt x="396" y="2846"/>
                    <a:pt x="445" y="2978"/>
                    <a:pt x="603" y="3000"/>
                  </a:cubicBezTo>
                  <a:cubicBezTo>
                    <a:pt x="599" y="3128"/>
                    <a:pt x="596" y="3260"/>
                    <a:pt x="616" y="3310"/>
                  </a:cubicBezTo>
                  <a:cubicBezTo>
                    <a:pt x="685" y="3481"/>
                    <a:pt x="846" y="3603"/>
                    <a:pt x="1018" y="3662"/>
                  </a:cubicBezTo>
                  <a:cubicBezTo>
                    <a:pt x="1102" y="3691"/>
                    <a:pt x="1186" y="3704"/>
                    <a:pt x="1270" y="3704"/>
                  </a:cubicBezTo>
                  <a:cubicBezTo>
                    <a:pt x="1658" y="3704"/>
                    <a:pt x="2038" y="3429"/>
                    <a:pt x="2358" y="3247"/>
                  </a:cubicBezTo>
                  <a:cubicBezTo>
                    <a:pt x="2426" y="3211"/>
                    <a:pt x="2453" y="3113"/>
                    <a:pt x="2411" y="3043"/>
                  </a:cubicBezTo>
                  <a:cubicBezTo>
                    <a:pt x="2325" y="2908"/>
                    <a:pt x="2302" y="2911"/>
                    <a:pt x="2147" y="2862"/>
                  </a:cubicBezTo>
                  <a:cubicBezTo>
                    <a:pt x="1801" y="2747"/>
                    <a:pt x="1376" y="2698"/>
                    <a:pt x="984" y="2638"/>
                  </a:cubicBezTo>
                  <a:cubicBezTo>
                    <a:pt x="988" y="2615"/>
                    <a:pt x="988" y="2595"/>
                    <a:pt x="988" y="2586"/>
                  </a:cubicBezTo>
                  <a:cubicBezTo>
                    <a:pt x="981" y="2520"/>
                    <a:pt x="978" y="2454"/>
                    <a:pt x="975" y="2385"/>
                  </a:cubicBezTo>
                  <a:cubicBezTo>
                    <a:pt x="1034" y="2194"/>
                    <a:pt x="991" y="1970"/>
                    <a:pt x="922" y="1769"/>
                  </a:cubicBezTo>
                  <a:cubicBezTo>
                    <a:pt x="1011" y="1746"/>
                    <a:pt x="1108" y="1737"/>
                    <a:pt x="1209" y="1737"/>
                  </a:cubicBezTo>
                  <a:cubicBezTo>
                    <a:pt x="1650" y="1737"/>
                    <a:pt x="2173" y="1916"/>
                    <a:pt x="2532" y="1923"/>
                  </a:cubicBezTo>
                  <a:cubicBezTo>
                    <a:pt x="2534" y="1923"/>
                    <a:pt x="2535" y="1923"/>
                    <a:pt x="2536" y="1923"/>
                  </a:cubicBezTo>
                  <a:cubicBezTo>
                    <a:pt x="2712" y="1923"/>
                    <a:pt x="2840" y="1670"/>
                    <a:pt x="2687" y="1548"/>
                  </a:cubicBezTo>
                  <a:cubicBezTo>
                    <a:pt x="2634" y="1499"/>
                    <a:pt x="2578" y="1456"/>
                    <a:pt x="2516" y="1420"/>
                  </a:cubicBezTo>
                  <a:lnTo>
                    <a:pt x="2516" y="1420"/>
                  </a:lnTo>
                  <a:cubicBezTo>
                    <a:pt x="2525" y="1421"/>
                    <a:pt x="2534" y="1422"/>
                    <a:pt x="2543" y="1422"/>
                  </a:cubicBezTo>
                  <a:cubicBezTo>
                    <a:pt x="2700" y="1422"/>
                    <a:pt x="2781" y="1235"/>
                    <a:pt x="2756" y="1104"/>
                  </a:cubicBezTo>
                  <a:cubicBezTo>
                    <a:pt x="2694" y="768"/>
                    <a:pt x="2769" y="353"/>
                    <a:pt x="2460" y="119"/>
                  </a:cubicBezTo>
                  <a:cubicBezTo>
                    <a:pt x="2346" y="32"/>
                    <a:pt x="2218" y="1"/>
                    <a:pt x="2087"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1"/>
            <p:cNvSpPr/>
            <p:nvPr/>
          </p:nvSpPr>
          <p:spPr>
            <a:xfrm>
              <a:off x="5984225" y="577775"/>
              <a:ext cx="36125" cy="24825"/>
            </a:xfrm>
            <a:custGeom>
              <a:avLst/>
              <a:gdLst/>
              <a:ahLst/>
              <a:cxnLst/>
              <a:rect l="l" t="t" r="r" b="b"/>
              <a:pathLst>
                <a:path w="1445" h="993" extrusionOk="0">
                  <a:moveTo>
                    <a:pt x="1102" y="1"/>
                  </a:moveTo>
                  <a:cubicBezTo>
                    <a:pt x="820" y="1"/>
                    <a:pt x="553" y="91"/>
                    <a:pt x="332" y="286"/>
                  </a:cubicBezTo>
                  <a:cubicBezTo>
                    <a:pt x="309" y="309"/>
                    <a:pt x="299" y="332"/>
                    <a:pt x="299" y="358"/>
                  </a:cubicBezTo>
                  <a:cubicBezTo>
                    <a:pt x="217" y="444"/>
                    <a:pt x="141" y="546"/>
                    <a:pt x="82" y="644"/>
                  </a:cubicBezTo>
                  <a:cubicBezTo>
                    <a:pt x="1" y="777"/>
                    <a:pt x="117" y="915"/>
                    <a:pt x="249" y="915"/>
                  </a:cubicBezTo>
                  <a:cubicBezTo>
                    <a:pt x="261" y="915"/>
                    <a:pt x="273" y="914"/>
                    <a:pt x="285" y="911"/>
                  </a:cubicBezTo>
                  <a:cubicBezTo>
                    <a:pt x="315" y="908"/>
                    <a:pt x="338" y="898"/>
                    <a:pt x="364" y="892"/>
                  </a:cubicBezTo>
                  <a:cubicBezTo>
                    <a:pt x="459" y="960"/>
                    <a:pt x="586" y="993"/>
                    <a:pt x="712" y="993"/>
                  </a:cubicBezTo>
                  <a:cubicBezTo>
                    <a:pt x="854" y="993"/>
                    <a:pt x="994" y="951"/>
                    <a:pt x="1083" y="869"/>
                  </a:cubicBezTo>
                  <a:cubicBezTo>
                    <a:pt x="1211" y="750"/>
                    <a:pt x="1227" y="595"/>
                    <a:pt x="1178" y="457"/>
                  </a:cubicBezTo>
                  <a:cubicBezTo>
                    <a:pt x="1261" y="381"/>
                    <a:pt x="1336" y="293"/>
                    <a:pt x="1402" y="200"/>
                  </a:cubicBezTo>
                  <a:cubicBezTo>
                    <a:pt x="1445" y="141"/>
                    <a:pt x="1402" y="32"/>
                    <a:pt x="1329" y="19"/>
                  </a:cubicBezTo>
                  <a:cubicBezTo>
                    <a:pt x="1253" y="7"/>
                    <a:pt x="1177" y="1"/>
                    <a:pt x="110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1"/>
            <p:cNvSpPr/>
            <p:nvPr/>
          </p:nvSpPr>
          <p:spPr>
            <a:xfrm>
              <a:off x="5995625" y="414150"/>
              <a:ext cx="104175" cy="88275"/>
            </a:xfrm>
            <a:custGeom>
              <a:avLst/>
              <a:gdLst/>
              <a:ahLst/>
              <a:cxnLst/>
              <a:rect l="l" t="t" r="r" b="b"/>
              <a:pathLst>
                <a:path w="4167" h="3531" extrusionOk="0">
                  <a:moveTo>
                    <a:pt x="2349" y="0"/>
                  </a:moveTo>
                  <a:cubicBezTo>
                    <a:pt x="1795" y="0"/>
                    <a:pt x="1168" y="210"/>
                    <a:pt x="1094" y="667"/>
                  </a:cubicBezTo>
                  <a:cubicBezTo>
                    <a:pt x="663" y="1089"/>
                    <a:pt x="1" y="1934"/>
                    <a:pt x="867" y="2188"/>
                  </a:cubicBezTo>
                  <a:cubicBezTo>
                    <a:pt x="1206" y="2287"/>
                    <a:pt x="1505" y="2303"/>
                    <a:pt x="1825" y="2495"/>
                  </a:cubicBezTo>
                  <a:cubicBezTo>
                    <a:pt x="2062" y="2636"/>
                    <a:pt x="2276" y="2820"/>
                    <a:pt x="2516" y="2962"/>
                  </a:cubicBezTo>
                  <a:cubicBezTo>
                    <a:pt x="2951" y="3218"/>
                    <a:pt x="3402" y="3407"/>
                    <a:pt x="3896" y="3525"/>
                  </a:cubicBezTo>
                  <a:cubicBezTo>
                    <a:pt x="3911" y="3529"/>
                    <a:pt x="3926" y="3530"/>
                    <a:pt x="3940" y="3530"/>
                  </a:cubicBezTo>
                  <a:cubicBezTo>
                    <a:pt x="4076" y="3530"/>
                    <a:pt x="4140" y="3366"/>
                    <a:pt x="4051" y="3258"/>
                  </a:cubicBezTo>
                  <a:lnTo>
                    <a:pt x="4077" y="2685"/>
                  </a:lnTo>
                  <a:cubicBezTo>
                    <a:pt x="4136" y="2619"/>
                    <a:pt x="4166" y="2504"/>
                    <a:pt x="4110" y="2425"/>
                  </a:cubicBezTo>
                  <a:cubicBezTo>
                    <a:pt x="3958" y="2211"/>
                    <a:pt x="3804" y="2092"/>
                    <a:pt x="3577" y="1958"/>
                  </a:cubicBezTo>
                  <a:cubicBezTo>
                    <a:pt x="3356" y="1829"/>
                    <a:pt x="3129" y="1556"/>
                    <a:pt x="3162" y="1263"/>
                  </a:cubicBezTo>
                  <a:lnTo>
                    <a:pt x="3162" y="1263"/>
                  </a:lnTo>
                  <a:cubicBezTo>
                    <a:pt x="3162" y="1264"/>
                    <a:pt x="3162" y="1264"/>
                    <a:pt x="3162" y="1264"/>
                  </a:cubicBezTo>
                  <a:cubicBezTo>
                    <a:pt x="3174" y="1264"/>
                    <a:pt x="3371" y="937"/>
                    <a:pt x="3373" y="937"/>
                  </a:cubicBezTo>
                  <a:cubicBezTo>
                    <a:pt x="3373" y="937"/>
                    <a:pt x="3373" y="937"/>
                    <a:pt x="3373" y="937"/>
                  </a:cubicBezTo>
                  <a:cubicBezTo>
                    <a:pt x="3481" y="595"/>
                    <a:pt x="3291" y="269"/>
                    <a:pt x="2978" y="117"/>
                  </a:cubicBezTo>
                  <a:cubicBezTo>
                    <a:pt x="2817" y="40"/>
                    <a:pt x="2590" y="0"/>
                    <a:pt x="2349"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p31"/>
          <p:cNvSpPr/>
          <p:nvPr/>
        </p:nvSpPr>
        <p:spPr>
          <a:xfrm>
            <a:off x="898033" y="3860717"/>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1"/>
          <p:cNvSpPr/>
          <p:nvPr/>
        </p:nvSpPr>
        <p:spPr>
          <a:xfrm rot="-4500050">
            <a:off x="252781" y="3474975"/>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2" name="Google Shape;182;p31"/>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183" name="Google Shape;183;p31"/>
          <p:cNvSpPr txBox="1">
            <a:spLocks noGrp="1"/>
          </p:cNvSpPr>
          <p:nvPr>
            <p:ph type="ctrTitle"/>
          </p:nvPr>
        </p:nvSpPr>
        <p:spPr>
          <a:xfrm rot="-792">
            <a:off x="1469400" y="1636079"/>
            <a:ext cx="6510000" cy="174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200"/>
              <a:buNone/>
              <a:defRPr sz="4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84" name="Google Shape;184;p31"/>
          <p:cNvSpPr txBox="1">
            <a:spLocks noGrp="1"/>
          </p:cNvSpPr>
          <p:nvPr>
            <p:ph type="subTitle" idx="1"/>
          </p:nvPr>
        </p:nvSpPr>
        <p:spPr>
          <a:xfrm rot="232">
            <a:off x="2504550" y="3377573"/>
            <a:ext cx="4439700" cy="51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42"/>
        <p:cNvGrpSpPr/>
        <p:nvPr/>
      </p:nvGrpSpPr>
      <p:grpSpPr>
        <a:xfrm>
          <a:off x="0" y="0"/>
          <a:ext cx="0" cy="0"/>
          <a:chOff x="0" y="0"/>
          <a:chExt cx="0" cy="0"/>
        </a:xfrm>
      </p:grpSpPr>
      <p:sp>
        <p:nvSpPr>
          <p:cNvPr id="843" name="Google Shape;843;p38"/>
          <p:cNvSpPr/>
          <p:nvPr/>
        </p:nvSpPr>
        <p:spPr>
          <a:xfrm rot="5400000" flipH="1">
            <a:off x="6872619" y="2591095"/>
            <a:ext cx="3530406" cy="1666090"/>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8"/>
          <p:cNvSpPr/>
          <p:nvPr/>
        </p:nvSpPr>
        <p:spPr>
          <a:xfrm rot="5400000" flipH="1">
            <a:off x="6882427" y="2763456"/>
            <a:ext cx="3397101" cy="139965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8"/>
          <p:cNvSpPr/>
          <p:nvPr/>
        </p:nvSpPr>
        <p:spPr>
          <a:xfrm flipH="1">
            <a:off x="568644" y="4769960"/>
            <a:ext cx="1860704" cy="650530"/>
          </a:xfrm>
          <a:custGeom>
            <a:avLst/>
            <a:gdLst/>
            <a:ahLst/>
            <a:cxnLst/>
            <a:rect l="l" t="t" r="r" b="b"/>
            <a:pathLst>
              <a:path w="94584" h="33068" extrusionOk="0">
                <a:moveTo>
                  <a:pt x="19050" y="30416"/>
                </a:moveTo>
                <a:cubicBezTo>
                  <a:pt x="5652" y="27686"/>
                  <a:pt x="0" y="19812"/>
                  <a:pt x="0" y="15176"/>
                </a:cubicBezTo>
                <a:cubicBezTo>
                  <a:pt x="0" y="10541"/>
                  <a:pt x="11049" y="3238"/>
                  <a:pt x="19050" y="2603"/>
                </a:cubicBezTo>
                <a:cubicBezTo>
                  <a:pt x="27051" y="1968"/>
                  <a:pt x="39624" y="11557"/>
                  <a:pt x="48006" y="11366"/>
                </a:cubicBezTo>
                <a:cubicBezTo>
                  <a:pt x="56388" y="11176"/>
                  <a:pt x="63056" y="3111"/>
                  <a:pt x="69342" y="1460"/>
                </a:cubicBezTo>
                <a:cubicBezTo>
                  <a:pt x="75629" y="-191"/>
                  <a:pt x="81534" y="-762"/>
                  <a:pt x="85725" y="1460"/>
                </a:cubicBezTo>
                <a:cubicBezTo>
                  <a:pt x="89916" y="3683"/>
                  <a:pt x="95377" y="9779"/>
                  <a:pt x="94488" y="14795"/>
                </a:cubicBezTo>
                <a:cubicBezTo>
                  <a:pt x="93599" y="19812"/>
                  <a:pt x="92964" y="28956"/>
                  <a:pt x="80391" y="31559"/>
                </a:cubicBezTo>
                <a:cubicBezTo>
                  <a:pt x="67818" y="34163"/>
                  <a:pt x="32449" y="33147"/>
                  <a:pt x="19050" y="30416"/>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38"/>
          <p:cNvGrpSpPr/>
          <p:nvPr/>
        </p:nvGrpSpPr>
        <p:grpSpPr>
          <a:xfrm rot="-1895152">
            <a:off x="9020397" y="4776368"/>
            <a:ext cx="100484" cy="265699"/>
            <a:chOff x="2581525" y="3787700"/>
            <a:chExt cx="105325" cy="278500"/>
          </a:xfrm>
        </p:grpSpPr>
        <p:sp>
          <p:nvSpPr>
            <p:cNvPr id="847" name="Google Shape;847;p3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1" name="Google Shape;851;p38"/>
          <p:cNvSpPr/>
          <p:nvPr/>
        </p:nvSpPr>
        <p:spPr>
          <a:xfrm rot="-9900146">
            <a:off x="9111408" y="4115456"/>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8"/>
          <p:cNvSpPr/>
          <p:nvPr/>
        </p:nvSpPr>
        <p:spPr>
          <a:xfrm rot="-9900146">
            <a:off x="8690533" y="4897409"/>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3" name="Google Shape;853;p38"/>
          <p:cNvGrpSpPr/>
          <p:nvPr/>
        </p:nvGrpSpPr>
        <p:grpSpPr>
          <a:xfrm rot="-288930">
            <a:off x="8789663" y="4238454"/>
            <a:ext cx="37857" cy="182675"/>
            <a:chOff x="2785650" y="3828250"/>
            <a:chExt cx="39675" cy="191450"/>
          </a:xfrm>
        </p:grpSpPr>
        <p:sp>
          <p:nvSpPr>
            <p:cNvPr id="854" name="Google Shape;854;p3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7" name="Google Shape;857;p38"/>
          <p:cNvSpPr/>
          <p:nvPr/>
        </p:nvSpPr>
        <p:spPr>
          <a:xfrm rot="-9900146">
            <a:off x="9175043" y="3552659"/>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8" name="Google Shape;858;p38"/>
          <p:cNvGrpSpPr/>
          <p:nvPr/>
        </p:nvGrpSpPr>
        <p:grpSpPr>
          <a:xfrm>
            <a:off x="9090735" y="2799811"/>
            <a:ext cx="66713" cy="176402"/>
            <a:chOff x="2581525" y="3787700"/>
            <a:chExt cx="105325" cy="278500"/>
          </a:xfrm>
        </p:grpSpPr>
        <p:sp>
          <p:nvSpPr>
            <p:cNvPr id="859" name="Google Shape;859;p3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3" name="Google Shape;863;p38"/>
          <p:cNvSpPr/>
          <p:nvPr/>
        </p:nvSpPr>
        <p:spPr>
          <a:xfrm rot="-9900146">
            <a:off x="8897801" y="2642327"/>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4" name="Google Shape;864;p38"/>
          <p:cNvGrpSpPr/>
          <p:nvPr/>
        </p:nvGrpSpPr>
        <p:grpSpPr>
          <a:xfrm rot="-5400000">
            <a:off x="8722032" y="4596817"/>
            <a:ext cx="173090" cy="173090"/>
            <a:chOff x="5715100" y="2545000"/>
            <a:chExt cx="379750" cy="379750"/>
          </a:xfrm>
        </p:grpSpPr>
        <p:sp>
          <p:nvSpPr>
            <p:cNvPr id="865" name="Google Shape;865;p38"/>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8"/>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8"/>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8"/>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8"/>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8"/>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8"/>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8"/>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8"/>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8"/>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8"/>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38"/>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8"/>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8"/>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8"/>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8"/>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8"/>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8"/>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38"/>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38"/>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38"/>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38"/>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38"/>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38"/>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8"/>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38"/>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1" name="Google Shape;891;p38"/>
          <p:cNvSpPr/>
          <p:nvPr/>
        </p:nvSpPr>
        <p:spPr>
          <a:xfrm rot="5400000">
            <a:off x="9103535" y="2503312"/>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8"/>
          <p:cNvSpPr/>
          <p:nvPr/>
        </p:nvSpPr>
        <p:spPr>
          <a:xfrm rot="5400000">
            <a:off x="9054018" y="3864864"/>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8"/>
          <p:cNvSpPr/>
          <p:nvPr/>
        </p:nvSpPr>
        <p:spPr>
          <a:xfrm rot="5400000">
            <a:off x="9124159" y="4434243"/>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8"/>
          <p:cNvSpPr/>
          <p:nvPr/>
        </p:nvSpPr>
        <p:spPr>
          <a:xfrm rot="5400000">
            <a:off x="8876606" y="4982982"/>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38"/>
          <p:cNvSpPr/>
          <p:nvPr/>
        </p:nvSpPr>
        <p:spPr>
          <a:xfrm rot="-9900146">
            <a:off x="8962873" y="4243351"/>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38"/>
          <p:cNvSpPr/>
          <p:nvPr/>
        </p:nvSpPr>
        <p:spPr>
          <a:xfrm rot="10800000">
            <a:off x="-494863" y="-223541"/>
            <a:ext cx="2609917" cy="1035968"/>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38"/>
          <p:cNvSpPr/>
          <p:nvPr/>
        </p:nvSpPr>
        <p:spPr>
          <a:xfrm rot="10800000">
            <a:off x="-464922" y="-220409"/>
            <a:ext cx="2304383" cy="784975"/>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rgbClr val="4949E7">
                  <a:alpha val="40000"/>
                </a:srgbClr>
              </a:gs>
              <a:gs pos="28000">
                <a:srgbClr val="4949E7">
                  <a:alpha val="40000"/>
                </a:srgbClr>
              </a:gs>
              <a:gs pos="57000">
                <a:srgbClr val="1273EB">
                  <a:alpha val="40000"/>
                </a:srgbClr>
              </a:gs>
              <a:gs pos="100000">
                <a:srgbClr val="050A10">
                  <a:alpha val="4000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98" name="Google Shape;898;p38"/>
          <p:cNvGrpSpPr/>
          <p:nvPr/>
        </p:nvGrpSpPr>
        <p:grpSpPr>
          <a:xfrm rot="2700000">
            <a:off x="481734" y="-2765"/>
            <a:ext cx="570302" cy="349700"/>
            <a:chOff x="5586400" y="3049600"/>
            <a:chExt cx="691350" cy="423925"/>
          </a:xfrm>
        </p:grpSpPr>
        <p:sp>
          <p:nvSpPr>
            <p:cNvPr id="899" name="Google Shape;899;p38"/>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1161" y="1956"/>
                    <a:pt x="18961" y="2891"/>
                    <a:pt x="16759" y="3826"/>
                  </a:cubicBezTo>
                  <a:cubicBezTo>
                    <a:pt x="16627" y="3882"/>
                    <a:pt x="16488" y="3941"/>
                    <a:pt x="16386" y="4040"/>
                  </a:cubicBezTo>
                  <a:cubicBezTo>
                    <a:pt x="16154" y="4263"/>
                    <a:pt x="16248" y="4574"/>
                    <a:pt x="16575" y="4574"/>
                  </a:cubicBezTo>
                  <a:cubicBezTo>
                    <a:pt x="16586" y="4574"/>
                    <a:pt x="16598" y="4574"/>
                    <a:pt x="16610" y="4573"/>
                  </a:cubicBezTo>
                  <a:cubicBezTo>
                    <a:pt x="16762" y="4564"/>
                    <a:pt x="16900" y="4481"/>
                    <a:pt x="17032" y="4402"/>
                  </a:cubicBezTo>
                  <a:cubicBezTo>
                    <a:pt x="18217" y="3698"/>
                    <a:pt x="19363" y="3058"/>
                    <a:pt x="20611" y="2505"/>
                  </a:cubicBezTo>
                  <a:cubicBezTo>
                    <a:pt x="21954" y="1912"/>
                    <a:pt x="23291" y="1307"/>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616" y="14886"/>
                    <a:pt x="3068" y="13971"/>
                    <a:pt x="3529" y="13638"/>
                  </a:cubicBezTo>
                  <a:cubicBezTo>
                    <a:pt x="4460" y="12963"/>
                    <a:pt x="5386" y="12284"/>
                    <a:pt x="6325" y="11623"/>
                  </a:cubicBezTo>
                  <a:cubicBezTo>
                    <a:pt x="8168" y="10319"/>
                    <a:pt x="10062" y="9071"/>
                    <a:pt x="12069" y="8034"/>
                  </a:cubicBezTo>
                  <a:cubicBezTo>
                    <a:pt x="12175" y="7978"/>
                    <a:pt x="12118" y="7809"/>
                    <a:pt x="12016" y="7809"/>
                  </a:cubicBezTo>
                  <a:cubicBezTo>
                    <a:pt x="12004" y="7809"/>
                    <a:pt x="11991" y="7811"/>
                    <a:pt x="11978" y="7816"/>
                  </a:cubicBezTo>
                  <a:cubicBezTo>
                    <a:pt x="9788" y="8633"/>
                    <a:pt x="7802" y="9819"/>
                    <a:pt x="5925" y="11194"/>
                  </a:cubicBezTo>
                  <a:cubicBezTo>
                    <a:pt x="4112" y="12528"/>
                    <a:pt x="2330" y="13937"/>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8"/>
            <p:cNvSpPr/>
            <p:nvPr/>
          </p:nvSpPr>
          <p:spPr>
            <a:xfrm>
              <a:off x="5775850" y="3064800"/>
              <a:ext cx="343925" cy="343875"/>
            </a:xfrm>
            <a:custGeom>
              <a:avLst/>
              <a:gdLst/>
              <a:ahLst/>
              <a:cxnLst/>
              <a:rect l="l" t="t" r="r" b="b"/>
              <a:pathLst>
                <a:path w="13757" h="13755" extrusionOk="0">
                  <a:moveTo>
                    <a:pt x="6879" y="1"/>
                  </a:moveTo>
                  <a:cubicBezTo>
                    <a:pt x="3079" y="1"/>
                    <a:pt x="1" y="3079"/>
                    <a:pt x="1" y="6880"/>
                  </a:cubicBezTo>
                  <a:cubicBezTo>
                    <a:pt x="1" y="10676"/>
                    <a:pt x="3079" y="13754"/>
                    <a:pt x="6879" y="13754"/>
                  </a:cubicBezTo>
                  <a:cubicBezTo>
                    <a:pt x="10675" y="13754"/>
                    <a:pt x="13757" y="10676"/>
                    <a:pt x="13757" y="6880"/>
                  </a:cubicBezTo>
                  <a:cubicBezTo>
                    <a:pt x="13757" y="3079"/>
                    <a:pt x="10675" y="1"/>
                    <a:pt x="6879"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8"/>
            <p:cNvSpPr/>
            <p:nvPr/>
          </p:nvSpPr>
          <p:spPr>
            <a:xfrm>
              <a:off x="5843850" y="3235200"/>
              <a:ext cx="103175" cy="29150"/>
            </a:xfrm>
            <a:custGeom>
              <a:avLst/>
              <a:gdLst/>
              <a:ahLst/>
              <a:cxnLst/>
              <a:rect l="l" t="t" r="r" b="b"/>
              <a:pathLst>
                <a:path w="4127" h="1166" extrusionOk="0">
                  <a:moveTo>
                    <a:pt x="4126" y="0"/>
                  </a:moveTo>
                  <a:lnTo>
                    <a:pt x="4126" y="0"/>
                  </a:lnTo>
                  <a:cubicBezTo>
                    <a:pt x="3128" y="79"/>
                    <a:pt x="2124" y="109"/>
                    <a:pt x="1127" y="139"/>
                  </a:cubicBezTo>
                  <a:cubicBezTo>
                    <a:pt x="616" y="415"/>
                    <a:pt x="116" y="682"/>
                    <a:pt x="1" y="1166"/>
                  </a:cubicBezTo>
                  <a:cubicBezTo>
                    <a:pt x="234" y="1123"/>
                    <a:pt x="464" y="1077"/>
                    <a:pt x="698" y="1024"/>
                  </a:cubicBezTo>
                  <a:cubicBezTo>
                    <a:pt x="1406" y="866"/>
                    <a:pt x="2118" y="689"/>
                    <a:pt x="2819" y="498"/>
                  </a:cubicBezTo>
                  <a:cubicBezTo>
                    <a:pt x="3267" y="376"/>
                    <a:pt x="3721" y="228"/>
                    <a:pt x="4126"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8"/>
            <p:cNvSpPr/>
            <p:nvPr/>
          </p:nvSpPr>
          <p:spPr>
            <a:xfrm>
              <a:off x="5957800" y="3088425"/>
              <a:ext cx="149325" cy="172975"/>
            </a:xfrm>
            <a:custGeom>
              <a:avLst/>
              <a:gdLst/>
              <a:ahLst/>
              <a:cxnLst/>
              <a:rect l="l" t="t" r="r" b="b"/>
              <a:pathLst>
                <a:path w="5973" h="6919" extrusionOk="0">
                  <a:moveTo>
                    <a:pt x="3068" y="1"/>
                  </a:moveTo>
                  <a:cubicBezTo>
                    <a:pt x="3006" y="63"/>
                    <a:pt x="2950" y="139"/>
                    <a:pt x="2907" y="235"/>
                  </a:cubicBezTo>
                  <a:cubicBezTo>
                    <a:pt x="2693" y="692"/>
                    <a:pt x="2982" y="827"/>
                    <a:pt x="3022" y="1233"/>
                  </a:cubicBezTo>
                  <a:cubicBezTo>
                    <a:pt x="3078" y="1838"/>
                    <a:pt x="2416" y="1690"/>
                    <a:pt x="2235" y="2128"/>
                  </a:cubicBezTo>
                  <a:cubicBezTo>
                    <a:pt x="2192" y="2230"/>
                    <a:pt x="2189" y="2329"/>
                    <a:pt x="2205" y="2418"/>
                  </a:cubicBezTo>
                  <a:cubicBezTo>
                    <a:pt x="2175" y="2421"/>
                    <a:pt x="2145" y="2422"/>
                    <a:pt x="2114" y="2422"/>
                  </a:cubicBezTo>
                  <a:cubicBezTo>
                    <a:pt x="1763" y="2422"/>
                    <a:pt x="1401" y="2242"/>
                    <a:pt x="1031" y="2242"/>
                  </a:cubicBezTo>
                  <a:cubicBezTo>
                    <a:pt x="936" y="2242"/>
                    <a:pt x="842" y="2253"/>
                    <a:pt x="747" y="2283"/>
                  </a:cubicBezTo>
                  <a:cubicBezTo>
                    <a:pt x="351" y="2405"/>
                    <a:pt x="88" y="2642"/>
                    <a:pt x="29" y="3053"/>
                  </a:cubicBezTo>
                  <a:cubicBezTo>
                    <a:pt x="0" y="3244"/>
                    <a:pt x="123" y="3387"/>
                    <a:pt x="288" y="3387"/>
                  </a:cubicBezTo>
                  <a:cubicBezTo>
                    <a:pt x="331" y="3387"/>
                    <a:pt x="377" y="3377"/>
                    <a:pt x="424" y="3356"/>
                  </a:cubicBezTo>
                  <a:cubicBezTo>
                    <a:pt x="507" y="3319"/>
                    <a:pt x="587" y="3303"/>
                    <a:pt x="662" y="3303"/>
                  </a:cubicBezTo>
                  <a:cubicBezTo>
                    <a:pt x="1275" y="3303"/>
                    <a:pt x="1619" y="4381"/>
                    <a:pt x="977" y="4634"/>
                  </a:cubicBezTo>
                  <a:cubicBezTo>
                    <a:pt x="862" y="4680"/>
                    <a:pt x="727" y="4650"/>
                    <a:pt x="611" y="4710"/>
                  </a:cubicBezTo>
                  <a:cubicBezTo>
                    <a:pt x="283" y="4874"/>
                    <a:pt x="187" y="5200"/>
                    <a:pt x="213" y="5535"/>
                  </a:cubicBezTo>
                  <a:cubicBezTo>
                    <a:pt x="226" y="5682"/>
                    <a:pt x="332" y="5829"/>
                    <a:pt x="490" y="5829"/>
                  </a:cubicBezTo>
                  <a:cubicBezTo>
                    <a:pt x="496" y="5829"/>
                    <a:pt x="501" y="5829"/>
                    <a:pt x="506" y="5829"/>
                  </a:cubicBezTo>
                  <a:cubicBezTo>
                    <a:pt x="533" y="5827"/>
                    <a:pt x="559" y="5827"/>
                    <a:pt x="583" y="5827"/>
                  </a:cubicBezTo>
                  <a:cubicBezTo>
                    <a:pt x="1238" y="5827"/>
                    <a:pt x="889" y="6295"/>
                    <a:pt x="543" y="6695"/>
                  </a:cubicBezTo>
                  <a:cubicBezTo>
                    <a:pt x="480" y="6771"/>
                    <a:pt x="477" y="6853"/>
                    <a:pt x="509" y="6918"/>
                  </a:cubicBezTo>
                  <a:cubicBezTo>
                    <a:pt x="1178" y="6731"/>
                    <a:pt x="1678" y="6435"/>
                    <a:pt x="2107" y="6089"/>
                  </a:cubicBezTo>
                  <a:cubicBezTo>
                    <a:pt x="2344" y="5740"/>
                    <a:pt x="2518" y="5338"/>
                    <a:pt x="2640" y="4947"/>
                  </a:cubicBezTo>
                  <a:cubicBezTo>
                    <a:pt x="2686" y="4808"/>
                    <a:pt x="3275" y="3636"/>
                    <a:pt x="3467" y="3524"/>
                  </a:cubicBezTo>
                  <a:cubicBezTo>
                    <a:pt x="3604" y="3445"/>
                    <a:pt x="3774" y="3418"/>
                    <a:pt x="3960" y="3418"/>
                  </a:cubicBezTo>
                  <a:cubicBezTo>
                    <a:pt x="4208" y="3418"/>
                    <a:pt x="4486" y="3467"/>
                    <a:pt x="4757" y="3505"/>
                  </a:cubicBezTo>
                  <a:cubicBezTo>
                    <a:pt x="5064" y="3234"/>
                    <a:pt x="5360" y="2944"/>
                    <a:pt x="5623" y="2631"/>
                  </a:cubicBezTo>
                  <a:cubicBezTo>
                    <a:pt x="5752" y="2865"/>
                    <a:pt x="5863" y="3109"/>
                    <a:pt x="5965" y="3359"/>
                  </a:cubicBezTo>
                  <a:cubicBezTo>
                    <a:pt x="5969" y="3356"/>
                    <a:pt x="5972" y="3356"/>
                    <a:pt x="5972" y="3353"/>
                  </a:cubicBezTo>
                  <a:cubicBezTo>
                    <a:pt x="5403" y="1940"/>
                    <a:pt x="4372" y="765"/>
                    <a:pt x="3068"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8"/>
            <p:cNvSpPr/>
            <p:nvPr/>
          </p:nvSpPr>
          <p:spPr>
            <a:xfrm>
              <a:off x="5831925" y="3172400"/>
              <a:ext cx="287125" cy="132375"/>
            </a:xfrm>
            <a:custGeom>
              <a:avLst/>
              <a:gdLst/>
              <a:ahLst/>
              <a:cxnLst/>
              <a:rect l="l" t="t" r="r" b="b"/>
              <a:pathLst>
                <a:path w="11485" h="5295" extrusionOk="0">
                  <a:moveTo>
                    <a:pt x="11000" y="0"/>
                  </a:moveTo>
                  <a:cubicBezTo>
                    <a:pt x="10869" y="70"/>
                    <a:pt x="10728" y="126"/>
                    <a:pt x="10573" y="161"/>
                  </a:cubicBezTo>
                  <a:cubicBezTo>
                    <a:pt x="10485" y="181"/>
                    <a:pt x="10390" y="189"/>
                    <a:pt x="10290" y="189"/>
                  </a:cubicBezTo>
                  <a:cubicBezTo>
                    <a:pt x="10133" y="189"/>
                    <a:pt x="9965" y="170"/>
                    <a:pt x="9792" y="146"/>
                  </a:cubicBezTo>
                  <a:cubicBezTo>
                    <a:pt x="9654" y="267"/>
                    <a:pt x="9512" y="386"/>
                    <a:pt x="9368" y="501"/>
                  </a:cubicBezTo>
                  <a:cubicBezTo>
                    <a:pt x="8491" y="1199"/>
                    <a:pt x="7955" y="2062"/>
                    <a:pt x="7142" y="2730"/>
                  </a:cubicBezTo>
                  <a:cubicBezTo>
                    <a:pt x="6822" y="3197"/>
                    <a:pt x="6384" y="3570"/>
                    <a:pt x="5772" y="3668"/>
                  </a:cubicBezTo>
                  <a:cubicBezTo>
                    <a:pt x="5759" y="3670"/>
                    <a:pt x="5746" y="3671"/>
                    <a:pt x="5733" y="3671"/>
                  </a:cubicBezTo>
                  <a:cubicBezTo>
                    <a:pt x="5646" y="3671"/>
                    <a:pt x="5576" y="3623"/>
                    <a:pt x="5544" y="3559"/>
                  </a:cubicBezTo>
                  <a:cubicBezTo>
                    <a:pt x="5117" y="3678"/>
                    <a:pt x="4623" y="3757"/>
                    <a:pt x="4037" y="3773"/>
                  </a:cubicBezTo>
                  <a:cubicBezTo>
                    <a:pt x="2881" y="3813"/>
                    <a:pt x="1830" y="4485"/>
                    <a:pt x="724" y="4821"/>
                  </a:cubicBezTo>
                  <a:cubicBezTo>
                    <a:pt x="668" y="4837"/>
                    <a:pt x="613" y="4854"/>
                    <a:pt x="560" y="4873"/>
                  </a:cubicBezTo>
                  <a:cubicBezTo>
                    <a:pt x="504" y="4933"/>
                    <a:pt x="425" y="4975"/>
                    <a:pt x="320" y="4989"/>
                  </a:cubicBezTo>
                  <a:cubicBezTo>
                    <a:pt x="131" y="5009"/>
                    <a:pt x="40" y="5133"/>
                    <a:pt x="0" y="5295"/>
                  </a:cubicBezTo>
                  <a:cubicBezTo>
                    <a:pt x="797" y="5255"/>
                    <a:pt x="1590" y="5156"/>
                    <a:pt x="2374" y="5077"/>
                  </a:cubicBezTo>
                  <a:cubicBezTo>
                    <a:pt x="3230" y="4989"/>
                    <a:pt x="4070" y="4863"/>
                    <a:pt x="4912" y="4679"/>
                  </a:cubicBezTo>
                  <a:cubicBezTo>
                    <a:pt x="5696" y="4508"/>
                    <a:pt x="6674" y="4606"/>
                    <a:pt x="7441" y="4373"/>
                  </a:cubicBezTo>
                  <a:cubicBezTo>
                    <a:pt x="8933" y="3915"/>
                    <a:pt x="10111" y="2884"/>
                    <a:pt x="11412" y="2038"/>
                  </a:cubicBezTo>
                  <a:cubicBezTo>
                    <a:pt x="11435" y="2022"/>
                    <a:pt x="11459" y="2006"/>
                    <a:pt x="11485" y="1989"/>
                  </a:cubicBezTo>
                  <a:cubicBezTo>
                    <a:pt x="11425" y="1287"/>
                    <a:pt x="11254" y="623"/>
                    <a:pt x="1100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8"/>
            <p:cNvSpPr/>
            <p:nvPr/>
          </p:nvSpPr>
          <p:spPr>
            <a:xfrm>
              <a:off x="5970525" y="3240625"/>
              <a:ext cx="39950" cy="23575"/>
            </a:xfrm>
            <a:custGeom>
              <a:avLst/>
              <a:gdLst/>
              <a:ahLst/>
              <a:cxnLst/>
              <a:rect l="l" t="t" r="r" b="b"/>
              <a:pathLst>
                <a:path w="1598" h="943" extrusionOk="0">
                  <a:moveTo>
                    <a:pt x="1598" y="1"/>
                  </a:moveTo>
                  <a:lnTo>
                    <a:pt x="1598" y="1"/>
                  </a:lnTo>
                  <a:cubicBezTo>
                    <a:pt x="1169" y="347"/>
                    <a:pt x="669" y="643"/>
                    <a:pt x="0" y="830"/>
                  </a:cubicBezTo>
                  <a:cubicBezTo>
                    <a:pt x="32" y="894"/>
                    <a:pt x="102" y="942"/>
                    <a:pt x="189" y="942"/>
                  </a:cubicBezTo>
                  <a:cubicBezTo>
                    <a:pt x="202" y="942"/>
                    <a:pt x="215" y="941"/>
                    <a:pt x="228" y="939"/>
                  </a:cubicBezTo>
                  <a:cubicBezTo>
                    <a:pt x="840" y="841"/>
                    <a:pt x="1278" y="468"/>
                    <a:pt x="159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8"/>
            <p:cNvSpPr/>
            <p:nvPr/>
          </p:nvSpPr>
          <p:spPr>
            <a:xfrm>
              <a:off x="6076700" y="3154200"/>
              <a:ext cx="30250" cy="22925"/>
            </a:xfrm>
            <a:custGeom>
              <a:avLst/>
              <a:gdLst/>
              <a:ahLst/>
              <a:cxnLst/>
              <a:rect l="l" t="t" r="r" b="b"/>
              <a:pathLst>
                <a:path w="1210" h="917" extrusionOk="0">
                  <a:moveTo>
                    <a:pt x="867" y="0"/>
                  </a:moveTo>
                  <a:cubicBezTo>
                    <a:pt x="604" y="313"/>
                    <a:pt x="308" y="603"/>
                    <a:pt x="1" y="874"/>
                  </a:cubicBezTo>
                  <a:cubicBezTo>
                    <a:pt x="174" y="898"/>
                    <a:pt x="342" y="917"/>
                    <a:pt x="499" y="917"/>
                  </a:cubicBezTo>
                  <a:cubicBezTo>
                    <a:pt x="599" y="917"/>
                    <a:pt x="694" y="909"/>
                    <a:pt x="782" y="889"/>
                  </a:cubicBezTo>
                  <a:cubicBezTo>
                    <a:pt x="937" y="854"/>
                    <a:pt x="1078" y="798"/>
                    <a:pt x="1209" y="728"/>
                  </a:cubicBezTo>
                  <a:cubicBezTo>
                    <a:pt x="1107" y="478"/>
                    <a:pt x="996" y="234"/>
                    <a:pt x="867"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8"/>
            <p:cNvSpPr/>
            <p:nvPr/>
          </p:nvSpPr>
          <p:spPr>
            <a:xfrm>
              <a:off x="5835775" y="3366925"/>
              <a:ext cx="6625" cy="5450"/>
            </a:xfrm>
            <a:custGeom>
              <a:avLst/>
              <a:gdLst/>
              <a:ahLst/>
              <a:cxnLst/>
              <a:rect l="l" t="t" r="r" b="b"/>
              <a:pathLst>
                <a:path w="265" h="218" extrusionOk="0">
                  <a:moveTo>
                    <a:pt x="1" y="0"/>
                  </a:moveTo>
                  <a:cubicBezTo>
                    <a:pt x="87" y="76"/>
                    <a:pt x="175" y="148"/>
                    <a:pt x="264" y="217"/>
                  </a:cubicBezTo>
                  <a:cubicBezTo>
                    <a:pt x="175" y="144"/>
                    <a:pt x="87" y="76"/>
                    <a:pt x="1"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8"/>
            <p:cNvSpPr/>
            <p:nvPr/>
          </p:nvSpPr>
          <p:spPr>
            <a:xfrm>
              <a:off x="5812175" y="3342125"/>
              <a:ext cx="1650" cy="2075"/>
            </a:xfrm>
            <a:custGeom>
              <a:avLst/>
              <a:gdLst/>
              <a:ahLst/>
              <a:cxnLst/>
              <a:rect l="l" t="t" r="r" b="b"/>
              <a:pathLst>
                <a:path w="66" h="83" extrusionOk="0">
                  <a:moveTo>
                    <a:pt x="66" y="83"/>
                  </a:moveTo>
                  <a:cubicBezTo>
                    <a:pt x="46" y="57"/>
                    <a:pt x="23" y="27"/>
                    <a:pt x="0" y="1"/>
                  </a:cubicBezTo>
                  <a:cubicBezTo>
                    <a:pt x="23" y="27"/>
                    <a:pt x="46" y="57"/>
                    <a:pt x="66"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8"/>
            <p:cNvSpPr/>
            <p:nvPr/>
          </p:nvSpPr>
          <p:spPr>
            <a:xfrm>
              <a:off x="5932175" y="3407900"/>
              <a:ext cx="15650" cy="775"/>
            </a:xfrm>
            <a:custGeom>
              <a:avLst/>
              <a:gdLst/>
              <a:ahLst/>
              <a:cxnLst/>
              <a:rect l="l" t="t" r="r" b="b"/>
              <a:pathLst>
                <a:path w="626" h="31" extrusionOk="0">
                  <a:moveTo>
                    <a:pt x="626" y="30"/>
                  </a:moveTo>
                  <a:cubicBezTo>
                    <a:pt x="416" y="30"/>
                    <a:pt x="208" y="20"/>
                    <a:pt x="1" y="0"/>
                  </a:cubicBezTo>
                  <a:cubicBezTo>
                    <a:pt x="208" y="20"/>
                    <a:pt x="416" y="30"/>
                    <a:pt x="626" y="3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8"/>
            <p:cNvSpPr/>
            <p:nvPr/>
          </p:nvSpPr>
          <p:spPr>
            <a:xfrm>
              <a:off x="5832575" y="3232725"/>
              <a:ext cx="287200" cy="175950"/>
            </a:xfrm>
            <a:custGeom>
              <a:avLst/>
              <a:gdLst/>
              <a:ahLst/>
              <a:cxnLst/>
              <a:rect l="l" t="t" r="r" b="b"/>
              <a:pathLst>
                <a:path w="11488" h="7038" extrusionOk="0">
                  <a:moveTo>
                    <a:pt x="11478" y="1"/>
                  </a:moveTo>
                  <a:cubicBezTo>
                    <a:pt x="11320" y="103"/>
                    <a:pt x="11165" y="208"/>
                    <a:pt x="11007" y="307"/>
                  </a:cubicBezTo>
                  <a:cubicBezTo>
                    <a:pt x="9661" y="1143"/>
                    <a:pt x="8667" y="2398"/>
                    <a:pt x="7119" y="2773"/>
                  </a:cubicBezTo>
                  <a:cubicBezTo>
                    <a:pt x="6934" y="2819"/>
                    <a:pt x="6726" y="2835"/>
                    <a:pt x="6505" y="2835"/>
                  </a:cubicBezTo>
                  <a:cubicBezTo>
                    <a:pt x="5954" y="2835"/>
                    <a:pt x="5325" y="2733"/>
                    <a:pt x="4781" y="2733"/>
                  </a:cubicBezTo>
                  <a:cubicBezTo>
                    <a:pt x="4595" y="2733"/>
                    <a:pt x="4420" y="2745"/>
                    <a:pt x="4261" y="2777"/>
                  </a:cubicBezTo>
                  <a:cubicBezTo>
                    <a:pt x="3408" y="2944"/>
                    <a:pt x="2019" y="3422"/>
                    <a:pt x="1160" y="3521"/>
                  </a:cubicBezTo>
                  <a:cubicBezTo>
                    <a:pt x="995" y="3539"/>
                    <a:pt x="843" y="3547"/>
                    <a:pt x="698" y="3547"/>
                  </a:cubicBezTo>
                  <a:cubicBezTo>
                    <a:pt x="448" y="3547"/>
                    <a:pt x="222" y="3523"/>
                    <a:pt x="0" y="3488"/>
                  </a:cubicBezTo>
                  <a:lnTo>
                    <a:pt x="0" y="3488"/>
                  </a:lnTo>
                  <a:cubicBezTo>
                    <a:pt x="17" y="3550"/>
                    <a:pt x="34" y="3606"/>
                    <a:pt x="46" y="3646"/>
                  </a:cubicBezTo>
                  <a:cubicBezTo>
                    <a:pt x="128" y="3853"/>
                    <a:pt x="247" y="4041"/>
                    <a:pt x="343" y="4238"/>
                  </a:cubicBezTo>
                  <a:cubicBezTo>
                    <a:pt x="464" y="4485"/>
                    <a:pt x="606" y="4762"/>
                    <a:pt x="619" y="5042"/>
                  </a:cubicBezTo>
                  <a:cubicBezTo>
                    <a:pt x="629" y="5305"/>
                    <a:pt x="560" y="5483"/>
                    <a:pt x="425" y="5608"/>
                  </a:cubicBezTo>
                  <a:cubicBezTo>
                    <a:pt x="1251" y="6247"/>
                    <a:pt x="2226" y="6702"/>
                    <a:pt x="3293" y="6909"/>
                  </a:cubicBezTo>
                  <a:cubicBezTo>
                    <a:pt x="3286" y="6899"/>
                    <a:pt x="3277" y="6886"/>
                    <a:pt x="3270" y="6875"/>
                  </a:cubicBezTo>
                  <a:cubicBezTo>
                    <a:pt x="3247" y="6869"/>
                    <a:pt x="3207" y="6856"/>
                    <a:pt x="3151" y="6836"/>
                  </a:cubicBezTo>
                  <a:cubicBezTo>
                    <a:pt x="3145" y="6849"/>
                    <a:pt x="3138" y="6863"/>
                    <a:pt x="3135" y="6875"/>
                  </a:cubicBezTo>
                  <a:cubicBezTo>
                    <a:pt x="2891" y="6823"/>
                    <a:pt x="2651" y="6754"/>
                    <a:pt x="2417" y="6675"/>
                  </a:cubicBezTo>
                  <a:cubicBezTo>
                    <a:pt x="2417" y="6672"/>
                    <a:pt x="2414" y="6668"/>
                    <a:pt x="2414" y="6665"/>
                  </a:cubicBezTo>
                  <a:cubicBezTo>
                    <a:pt x="2417" y="6316"/>
                    <a:pt x="2479" y="5816"/>
                    <a:pt x="2795" y="5595"/>
                  </a:cubicBezTo>
                  <a:cubicBezTo>
                    <a:pt x="2889" y="5530"/>
                    <a:pt x="2977" y="5502"/>
                    <a:pt x="3062" y="5502"/>
                  </a:cubicBezTo>
                  <a:cubicBezTo>
                    <a:pt x="3277" y="5502"/>
                    <a:pt x="3467" y="5681"/>
                    <a:pt x="3652" y="5848"/>
                  </a:cubicBezTo>
                  <a:cubicBezTo>
                    <a:pt x="4079" y="6243"/>
                    <a:pt x="4419" y="6678"/>
                    <a:pt x="4870" y="7024"/>
                  </a:cubicBezTo>
                  <a:cubicBezTo>
                    <a:pt x="4784" y="7027"/>
                    <a:pt x="4699" y="7037"/>
                    <a:pt x="4610" y="7037"/>
                  </a:cubicBezTo>
                  <a:cubicBezTo>
                    <a:pt x="8410" y="7037"/>
                    <a:pt x="11488" y="3959"/>
                    <a:pt x="11488" y="163"/>
                  </a:cubicBezTo>
                  <a:cubicBezTo>
                    <a:pt x="11488" y="106"/>
                    <a:pt x="11482" y="53"/>
                    <a:pt x="1147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8"/>
            <p:cNvSpPr/>
            <p:nvPr/>
          </p:nvSpPr>
          <p:spPr>
            <a:xfrm>
              <a:off x="5805900" y="3333575"/>
              <a:ext cx="600" cy="825"/>
            </a:xfrm>
            <a:custGeom>
              <a:avLst/>
              <a:gdLst/>
              <a:ahLst/>
              <a:cxnLst/>
              <a:rect l="l" t="t" r="r" b="b"/>
              <a:pathLst>
                <a:path w="24" h="33" extrusionOk="0">
                  <a:moveTo>
                    <a:pt x="23" y="33"/>
                  </a:moveTo>
                  <a:cubicBezTo>
                    <a:pt x="17" y="24"/>
                    <a:pt x="7" y="10"/>
                    <a:pt x="1" y="1"/>
                  </a:cubicBezTo>
                  <a:cubicBezTo>
                    <a:pt x="7" y="10"/>
                    <a:pt x="17" y="24"/>
                    <a:pt x="23" y="3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8"/>
            <p:cNvSpPr/>
            <p:nvPr/>
          </p:nvSpPr>
          <p:spPr>
            <a:xfrm>
              <a:off x="5818825" y="3350125"/>
              <a:ext cx="2500" cy="2900"/>
            </a:xfrm>
            <a:custGeom>
              <a:avLst/>
              <a:gdLst/>
              <a:ahLst/>
              <a:cxnLst/>
              <a:rect l="l" t="t" r="r" b="b"/>
              <a:pathLst>
                <a:path w="100" h="116" extrusionOk="0">
                  <a:moveTo>
                    <a:pt x="99" y="115"/>
                  </a:moveTo>
                  <a:cubicBezTo>
                    <a:pt x="66" y="76"/>
                    <a:pt x="34" y="40"/>
                    <a:pt x="0" y="0"/>
                  </a:cubicBezTo>
                  <a:cubicBezTo>
                    <a:pt x="34" y="40"/>
                    <a:pt x="66" y="76"/>
                    <a:pt x="99" y="115"/>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8"/>
            <p:cNvSpPr/>
            <p:nvPr/>
          </p:nvSpPr>
          <p:spPr>
            <a:xfrm>
              <a:off x="5915625" y="3405500"/>
              <a:ext cx="13925" cy="2075"/>
            </a:xfrm>
            <a:custGeom>
              <a:avLst/>
              <a:gdLst/>
              <a:ahLst/>
              <a:cxnLst/>
              <a:rect l="l" t="t" r="r" b="b"/>
              <a:pathLst>
                <a:path w="557" h="83" extrusionOk="0">
                  <a:moveTo>
                    <a:pt x="557" y="83"/>
                  </a:moveTo>
                  <a:cubicBezTo>
                    <a:pt x="369" y="63"/>
                    <a:pt x="181" y="37"/>
                    <a:pt x="0" y="1"/>
                  </a:cubicBezTo>
                  <a:cubicBezTo>
                    <a:pt x="181" y="37"/>
                    <a:pt x="369" y="63"/>
                    <a:pt x="557"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8"/>
            <p:cNvSpPr/>
            <p:nvPr/>
          </p:nvSpPr>
          <p:spPr>
            <a:xfrm>
              <a:off x="5825525" y="3357300"/>
              <a:ext cx="9450" cy="8900"/>
            </a:xfrm>
            <a:custGeom>
              <a:avLst/>
              <a:gdLst/>
              <a:ahLst/>
              <a:cxnLst/>
              <a:rect l="l" t="t" r="r" b="b"/>
              <a:pathLst>
                <a:path w="378" h="356" extrusionOk="0">
                  <a:moveTo>
                    <a:pt x="0" y="0"/>
                  </a:moveTo>
                  <a:cubicBezTo>
                    <a:pt x="122" y="122"/>
                    <a:pt x="246" y="243"/>
                    <a:pt x="378" y="355"/>
                  </a:cubicBezTo>
                  <a:cubicBezTo>
                    <a:pt x="246" y="240"/>
                    <a:pt x="122" y="122"/>
                    <a:pt x="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8"/>
            <p:cNvSpPr/>
            <p:nvPr/>
          </p:nvSpPr>
          <p:spPr>
            <a:xfrm>
              <a:off x="5929525" y="3407575"/>
              <a:ext cx="2675" cy="350"/>
            </a:xfrm>
            <a:custGeom>
              <a:avLst/>
              <a:gdLst/>
              <a:ahLst/>
              <a:cxnLst/>
              <a:rect l="l" t="t" r="r" b="b"/>
              <a:pathLst>
                <a:path w="107" h="14" extrusionOk="0">
                  <a:moveTo>
                    <a:pt x="107" y="13"/>
                  </a:moveTo>
                  <a:cubicBezTo>
                    <a:pt x="70" y="10"/>
                    <a:pt x="37" y="7"/>
                    <a:pt x="1" y="0"/>
                  </a:cubicBezTo>
                  <a:cubicBezTo>
                    <a:pt x="37" y="7"/>
                    <a:pt x="70" y="10"/>
                    <a:pt x="107" y="13"/>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8"/>
            <p:cNvSpPr/>
            <p:nvPr/>
          </p:nvSpPr>
          <p:spPr>
            <a:xfrm>
              <a:off x="5914900" y="3405425"/>
              <a:ext cx="750" cy="100"/>
            </a:xfrm>
            <a:custGeom>
              <a:avLst/>
              <a:gdLst/>
              <a:ahLst/>
              <a:cxnLst/>
              <a:rect l="l" t="t" r="r" b="b"/>
              <a:pathLst>
                <a:path w="30" h="4" extrusionOk="0">
                  <a:moveTo>
                    <a:pt x="0" y="1"/>
                  </a:moveTo>
                  <a:cubicBezTo>
                    <a:pt x="10" y="4"/>
                    <a:pt x="20" y="4"/>
                    <a:pt x="29" y="4"/>
                  </a:cubicBezTo>
                  <a:cubicBezTo>
                    <a:pt x="20" y="4"/>
                    <a:pt x="10" y="1"/>
                    <a:pt x="0" y="1"/>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8"/>
            <p:cNvSpPr/>
            <p:nvPr/>
          </p:nvSpPr>
          <p:spPr>
            <a:xfrm>
              <a:off x="5892900" y="3370275"/>
              <a:ext cx="61425" cy="38400"/>
            </a:xfrm>
            <a:custGeom>
              <a:avLst/>
              <a:gdLst/>
              <a:ahLst/>
              <a:cxnLst/>
              <a:rect l="l" t="t" r="r" b="b"/>
              <a:pathLst>
                <a:path w="2457" h="1536" extrusionOk="0">
                  <a:moveTo>
                    <a:pt x="649" y="0"/>
                  </a:moveTo>
                  <a:cubicBezTo>
                    <a:pt x="564" y="0"/>
                    <a:pt x="476" y="28"/>
                    <a:pt x="382" y="93"/>
                  </a:cubicBezTo>
                  <a:cubicBezTo>
                    <a:pt x="66" y="314"/>
                    <a:pt x="4" y="814"/>
                    <a:pt x="1" y="1163"/>
                  </a:cubicBezTo>
                  <a:cubicBezTo>
                    <a:pt x="1" y="1166"/>
                    <a:pt x="4" y="1170"/>
                    <a:pt x="4" y="1173"/>
                  </a:cubicBezTo>
                  <a:cubicBezTo>
                    <a:pt x="238" y="1252"/>
                    <a:pt x="478" y="1321"/>
                    <a:pt x="722" y="1373"/>
                  </a:cubicBezTo>
                  <a:cubicBezTo>
                    <a:pt x="725" y="1361"/>
                    <a:pt x="732" y="1347"/>
                    <a:pt x="738" y="1334"/>
                  </a:cubicBezTo>
                  <a:cubicBezTo>
                    <a:pt x="794" y="1354"/>
                    <a:pt x="834" y="1367"/>
                    <a:pt x="857" y="1373"/>
                  </a:cubicBezTo>
                  <a:cubicBezTo>
                    <a:pt x="864" y="1384"/>
                    <a:pt x="873" y="1397"/>
                    <a:pt x="880" y="1407"/>
                  </a:cubicBezTo>
                  <a:cubicBezTo>
                    <a:pt x="890" y="1407"/>
                    <a:pt x="900" y="1410"/>
                    <a:pt x="909" y="1410"/>
                  </a:cubicBezTo>
                  <a:cubicBezTo>
                    <a:pt x="1090" y="1446"/>
                    <a:pt x="1278" y="1472"/>
                    <a:pt x="1466" y="1492"/>
                  </a:cubicBezTo>
                  <a:cubicBezTo>
                    <a:pt x="1502" y="1499"/>
                    <a:pt x="1535" y="1502"/>
                    <a:pt x="1572" y="1505"/>
                  </a:cubicBezTo>
                  <a:cubicBezTo>
                    <a:pt x="1779" y="1525"/>
                    <a:pt x="1987" y="1535"/>
                    <a:pt x="2197" y="1535"/>
                  </a:cubicBezTo>
                  <a:cubicBezTo>
                    <a:pt x="2286" y="1535"/>
                    <a:pt x="2371" y="1525"/>
                    <a:pt x="2457" y="1522"/>
                  </a:cubicBezTo>
                  <a:cubicBezTo>
                    <a:pt x="2006" y="1176"/>
                    <a:pt x="1666" y="741"/>
                    <a:pt x="1239" y="346"/>
                  </a:cubicBezTo>
                  <a:cubicBezTo>
                    <a:pt x="1054" y="179"/>
                    <a:pt x="864" y="0"/>
                    <a:pt x="649" y="0"/>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8"/>
            <p:cNvSpPr/>
            <p:nvPr/>
          </p:nvSpPr>
          <p:spPr>
            <a:xfrm>
              <a:off x="5834950" y="3366175"/>
              <a:ext cx="850" cy="750"/>
            </a:xfrm>
            <a:custGeom>
              <a:avLst/>
              <a:gdLst/>
              <a:ahLst/>
              <a:cxnLst/>
              <a:rect l="l" t="t" r="r" b="b"/>
              <a:pathLst>
                <a:path w="34" h="30" extrusionOk="0">
                  <a:moveTo>
                    <a:pt x="33" y="30"/>
                  </a:moveTo>
                  <a:cubicBezTo>
                    <a:pt x="21" y="20"/>
                    <a:pt x="10" y="10"/>
                    <a:pt x="1" y="0"/>
                  </a:cubicBezTo>
                  <a:cubicBezTo>
                    <a:pt x="10" y="10"/>
                    <a:pt x="21" y="20"/>
                    <a:pt x="33" y="3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8"/>
            <p:cNvSpPr/>
            <p:nvPr/>
          </p:nvSpPr>
          <p:spPr>
            <a:xfrm>
              <a:off x="5842375" y="3372350"/>
              <a:ext cx="825" cy="575"/>
            </a:xfrm>
            <a:custGeom>
              <a:avLst/>
              <a:gdLst/>
              <a:ahLst/>
              <a:cxnLst/>
              <a:rect l="l" t="t" r="r" b="b"/>
              <a:pathLst>
                <a:path w="33" h="23" extrusionOk="0">
                  <a:moveTo>
                    <a:pt x="1" y="0"/>
                  </a:moveTo>
                  <a:cubicBezTo>
                    <a:pt x="10" y="7"/>
                    <a:pt x="20" y="17"/>
                    <a:pt x="30" y="23"/>
                  </a:cubicBezTo>
                  <a:lnTo>
                    <a:pt x="33" y="23"/>
                  </a:lnTo>
                  <a:cubicBezTo>
                    <a:pt x="20" y="17"/>
                    <a:pt x="10" y="7"/>
                    <a:pt x="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8"/>
            <p:cNvSpPr/>
            <p:nvPr/>
          </p:nvSpPr>
          <p:spPr>
            <a:xfrm>
              <a:off x="5821300" y="3353000"/>
              <a:ext cx="4225" cy="4300"/>
            </a:xfrm>
            <a:custGeom>
              <a:avLst/>
              <a:gdLst/>
              <a:ahLst/>
              <a:cxnLst/>
              <a:rect l="l" t="t" r="r" b="b"/>
              <a:pathLst>
                <a:path w="169" h="172" extrusionOk="0">
                  <a:moveTo>
                    <a:pt x="0" y="0"/>
                  </a:moveTo>
                  <a:lnTo>
                    <a:pt x="0" y="0"/>
                  </a:lnTo>
                  <a:cubicBezTo>
                    <a:pt x="56" y="60"/>
                    <a:pt x="112" y="116"/>
                    <a:pt x="168" y="172"/>
                  </a:cubicBezTo>
                  <a:cubicBezTo>
                    <a:pt x="112" y="116"/>
                    <a:pt x="56" y="57"/>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8"/>
            <p:cNvSpPr/>
            <p:nvPr/>
          </p:nvSpPr>
          <p:spPr>
            <a:xfrm>
              <a:off x="5813800" y="3344175"/>
              <a:ext cx="5050" cy="5975"/>
            </a:xfrm>
            <a:custGeom>
              <a:avLst/>
              <a:gdLst/>
              <a:ahLst/>
              <a:cxnLst/>
              <a:rect l="l" t="t" r="r" b="b"/>
              <a:pathLst>
                <a:path w="202" h="239" extrusionOk="0">
                  <a:moveTo>
                    <a:pt x="201" y="238"/>
                  </a:moveTo>
                  <a:cubicBezTo>
                    <a:pt x="136" y="162"/>
                    <a:pt x="66" y="83"/>
                    <a:pt x="1" y="1"/>
                  </a:cubicBezTo>
                  <a:cubicBezTo>
                    <a:pt x="66" y="83"/>
                    <a:pt x="136" y="162"/>
                    <a:pt x="201" y="238"/>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8"/>
            <p:cNvSpPr/>
            <p:nvPr/>
          </p:nvSpPr>
          <p:spPr>
            <a:xfrm>
              <a:off x="5806475" y="3334400"/>
              <a:ext cx="5725" cy="7750"/>
            </a:xfrm>
            <a:custGeom>
              <a:avLst/>
              <a:gdLst/>
              <a:ahLst/>
              <a:cxnLst/>
              <a:rect l="l" t="t" r="r" b="b"/>
              <a:pathLst>
                <a:path w="229" h="310" extrusionOk="0">
                  <a:moveTo>
                    <a:pt x="0" y="0"/>
                  </a:moveTo>
                  <a:cubicBezTo>
                    <a:pt x="73" y="106"/>
                    <a:pt x="152" y="208"/>
                    <a:pt x="228" y="310"/>
                  </a:cubicBezTo>
                  <a:cubicBezTo>
                    <a:pt x="152" y="208"/>
                    <a:pt x="76" y="106"/>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8"/>
            <p:cNvSpPr/>
            <p:nvPr/>
          </p:nvSpPr>
          <p:spPr>
            <a:xfrm>
              <a:off x="5775850" y="3133425"/>
              <a:ext cx="129100" cy="200175"/>
            </a:xfrm>
            <a:custGeom>
              <a:avLst/>
              <a:gdLst/>
              <a:ahLst/>
              <a:cxnLst/>
              <a:rect l="l" t="t" r="r" b="b"/>
              <a:pathLst>
                <a:path w="5164" h="8007" extrusionOk="0">
                  <a:moveTo>
                    <a:pt x="2027" y="0"/>
                  </a:moveTo>
                  <a:cubicBezTo>
                    <a:pt x="1802" y="0"/>
                    <a:pt x="1580" y="35"/>
                    <a:pt x="1354" y="104"/>
                  </a:cubicBezTo>
                  <a:cubicBezTo>
                    <a:pt x="1350" y="88"/>
                    <a:pt x="1350" y="71"/>
                    <a:pt x="1347" y="58"/>
                  </a:cubicBezTo>
                  <a:cubicBezTo>
                    <a:pt x="505" y="1197"/>
                    <a:pt x="1" y="2606"/>
                    <a:pt x="1" y="4135"/>
                  </a:cubicBezTo>
                  <a:cubicBezTo>
                    <a:pt x="1" y="5520"/>
                    <a:pt x="415" y="6811"/>
                    <a:pt x="1125" y="7891"/>
                  </a:cubicBezTo>
                  <a:lnTo>
                    <a:pt x="1125" y="7891"/>
                  </a:lnTo>
                  <a:cubicBezTo>
                    <a:pt x="982" y="7672"/>
                    <a:pt x="852" y="7444"/>
                    <a:pt x="735" y="7209"/>
                  </a:cubicBezTo>
                  <a:lnTo>
                    <a:pt x="735" y="7209"/>
                  </a:lnTo>
                  <a:cubicBezTo>
                    <a:pt x="1347" y="7262"/>
                    <a:pt x="1798" y="7387"/>
                    <a:pt x="2269" y="7460"/>
                  </a:cubicBezTo>
                  <a:cubicBezTo>
                    <a:pt x="2227" y="7285"/>
                    <a:pt x="2197" y="7045"/>
                    <a:pt x="2243" y="6854"/>
                  </a:cubicBezTo>
                  <a:lnTo>
                    <a:pt x="2243" y="6854"/>
                  </a:lnTo>
                  <a:cubicBezTo>
                    <a:pt x="2015" y="6865"/>
                    <a:pt x="1787" y="6872"/>
                    <a:pt x="1559" y="6872"/>
                  </a:cubicBezTo>
                  <a:cubicBezTo>
                    <a:pt x="1378" y="6872"/>
                    <a:pt x="1197" y="6867"/>
                    <a:pt x="1018" y="6857"/>
                  </a:cubicBezTo>
                  <a:cubicBezTo>
                    <a:pt x="1621" y="6778"/>
                    <a:pt x="2216" y="6607"/>
                    <a:pt x="2803" y="6432"/>
                  </a:cubicBezTo>
                  <a:cubicBezTo>
                    <a:pt x="2882" y="6337"/>
                    <a:pt x="2905" y="6202"/>
                    <a:pt x="2842" y="6060"/>
                  </a:cubicBezTo>
                  <a:cubicBezTo>
                    <a:pt x="2694" y="5728"/>
                    <a:pt x="2668" y="5458"/>
                    <a:pt x="2721" y="5237"/>
                  </a:cubicBezTo>
                  <a:lnTo>
                    <a:pt x="2721" y="5237"/>
                  </a:lnTo>
                  <a:cubicBezTo>
                    <a:pt x="1874" y="5395"/>
                    <a:pt x="1022" y="5504"/>
                    <a:pt x="165" y="5577"/>
                  </a:cubicBezTo>
                  <a:cubicBezTo>
                    <a:pt x="76" y="5174"/>
                    <a:pt x="24" y="4760"/>
                    <a:pt x="11" y="4335"/>
                  </a:cubicBezTo>
                  <a:cubicBezTo>
                    <a:pt x="517" y="4285"/>
                    <a:pt x="1045" y="4302"/>
                    <a:pt x="1548" y="4282"/>
                  </a:cubicBezTo>
                  <a:cubicBezTo>
                    <a:pt x="2207" y="4259"/>
                    <a:pt x="2868" y="4240"/>
                    <a:pt x="3527" y="4220"/>
                  </a:cubicBezTo>
                  <a:cubicBezTo>
                    <a:pt x="3632" y="4217"/>
                    <a:pt x="3741" y="4214"/>
                    <a:pt x="3847" y="4210"/>
                  </a:cubicBezTo>
                  <a:cubicBezTo>
                    <a:pt x="4344" y="3943"/>
                    <a:pt x="4851" y="3667"/>
                    <a:pt x="5025" y="3176"/>
                  </a:cubicBezTo>
                  <a:cubicBezTo>
                    <a:pt x="5163" y="2778"/>
                    <a:pt x="5091" y="2155"/>
                    <a:pt x="4630" y="2096"/>
                  </a:cubicBezTo>
                  <a:cubicBezTo>
                    <a:pt x="4620" y="2017"/>
                    <a:pt x="4590" y="1935"/>
                    <a:pt x="4535" y="1863"/>
                  </a:cubicBezTo>
                  <a:cubicBezTo>
                    <a:pt x="4483" y="1793"/>
                    <a:pt x="4410" y="1749"/>
                    <a:pt x="4332" y="1749"/>
                  </a:cubicBezTo>
                  <a:cubicBezTo>
                    <a:pt x="4295" y="1749"/>
                    <a:pt x="4257" y="1759"/>
                    <a:pt x="4219" y="1780"/>
                  </a:cubicBezTo>
                  <a:cubicBezTo>
                    <a:pt x="3967" y="1919"/>
                    <a:pt x="3662" y="2033"/>
                    <a:pt x="3363" y="2033"/>
                  </a:cubicBezTo>
                  <a:cubicBezTo>
                    <a:pt x="3181" y="2033"/>
                    <a:pt x="3001" y="1990"/>
                    <a:pt x="2836" y="1886"/>
                  </a:cubicBezTo>
                  <a:cubicBezTo>
                    <a:pt x="2378" y="1599"/>
                    <a:pt x="2279" y="898"/>
                    <a:pt x="2780" y="588"/>
                  </a:cubicBezTo>
                  <a:cubicBezTo>
                    <a:pt x="2974" y="466"/>
                    <a:pt x="2941" y="164"/>
                    <a:pt x="2713" y="100"/>
                  </a:cubicBezTo>
                  <a:cubicBezTo>
                    <a:pt x="2477" y="34"/>
                    <a:pt x="2250" y="0"/>
                    <a:pt x="2027" y="0"/>
                  </a:cubicBezTo>
                  <a:close/>
                  <a:moveTo>
                    <a:pt x="1125" y="7891"/>
                  </a:moveTo>
                  <a:lnTo>
                    <a:pt x="1125" y="7891"/>
                  </a:lnTo>
                  <a:cubicBezTo>
                    <a:pt x="1150" y="7930"/>
                    <a:pt x="1176" y="7968"/>
                    <a:pt x="1203" y="8007"/>
                  </a:cubicBezTo>
                  <a:cubicBezTo>
                    <a:pt x="1176" y="7968"/>
                    <a:pt x="1150" y="7930"/>
                    <a:pt x="1125" y="789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8"/>
            <p:cNvSpPr/>
            <p:nvPr/>
          </p:nvSpPr>
          <p:spPr>
            <a:xfrm>
              <a:off x="5776100" y="3238650"/>
              <a:ext cx="95925" cy="34200"/>
            </a:xfrm>
            <a:custGeom>
              <a:avLst/>
              <a:gdLst/>
              <a:ahLst/>
              <a:cxnLst/>
              <a:rect l="l" t="t" r="r" b="b"/>
              <a:pathLst>
                <a:path w="3837" h="1368" extrusionOk="0">
                  <a:moveTo>
                    <a:pt x="3837" y="1"/>
                  </a:moveTo>
                  <a:lnTo>
                    <a:pt x="3837" y="1"/>
                  </a:lnTo>
                  <a:cubicBezTo>
                    <a:pt x="3731" y="5"/>
                    <a:pt x="3622" y="8"/>
                    <a:pt x="3517" y="11"/>
                  </a:cubicBezTo>
                  <a:cubicBezTo>
                    <a:pt x="2858" y="31"/>
                    <a:pt x="2197" y="50"/>
                    <a:pt x="1538" y="73"/>
                  </a:cubicBezTo>
                  <a:cubicBezTo>
                    <a:pt x="1035" y="93"/>
                    <a:pt x="507" y="76"/>
                    <a:pt x="1" y="126"/>
                  </a:cubicBezTo>
                  <a:cubicBezTo>
                    <a:pt x="14" y="551"/>
                    <a:pt x="66" y="965"/>
                    <a:pt x="155" y="1368"/>
                  </a:cubicBezTo>
                  <a:cubicBezTo>
                    <a:pt x="1012" y="1295"/>
                    <a:pt x="1864" y="1186"/>
                    <a:pt x="2711" y="1028"/>
                  </a:cubicBezTo>
                  <a:cubicBezTo>
                    <a:pt x="2826" y="544"/>
                    <a:pt x="3326" y="277"/>
                    <a:pt x="3837"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8"/>
            <p:cNvSpPr/>
            <p:nvPr/>
          </p:nvSpPr>
          <p:spPr>
            <a:xfrm>
              <a:off x="5801300" y="3294225"/>
              <a:ext cx="44625" cy="11000"/>
            </a:xfrm>
            <a:custGeom>
              <a:avLst/>
              <a:gdLst/>
              <a:ahLst/>
              <a:cxnLst/>
              <a:rect l="l" t="t" r="r" b="b"/>
              <a:pathLst>
                <a:path w="1785" h="440" extrusionOk="0">
                  <a:moveTo>
                    <a:pt x="1785" y="0"/>
                  </a:moveTo>
                  <a:cubicBezTo>
                    <a:pt x="1198" y="175"/>
                    <a:pt x="603" y="346"/>
                    <a:pt x="0" y="425"/>
                  </a:cubicBezTo>
                  <a:cubicBezTo>
                    <a:pt x="179" y="435"/>
                    <a:pt x="360" y="440"/>
                    <a:pt x="541" y="440"/>
                  </a:cubicBezTo>
                  <a:cubicBezTo>
                    <a:pt x="769" y="440"/>
                    <a:pt x="997" y="433"/>
                    <a:pt x="1225" y="422"/>
                  </a:cubicBezTo>
                  <a:cubicBezTo>
                    <a:pt x="1265" y="260"/>
                    <a:pt x="1356" y="136"/>
                    <a:pt x="1545" y="116"/>
                  </a:cubicBezTo>
                  <a:cubicBezTo>
                    <a:pt x="1650" y="102"/>
                    <a:pt x="1729" y="60"/>
                    <a:pt x="1785"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8"/>
            <p:cNvSpPr/>
            <p:nvPr/>
          </p:nvSpPr>
          <p:spPr>
            <a:xfrm>
              <a:off x="5794200" y="3313650"/>
              <a:ext cx="54125" cy="59275"/>
            </a:xfrm>
            <a:custGeom>
              <a:avLst/>
              <a:gdLst/>
              <a:ahLst/>
              <a:cxnLst/>
              <a:rect l="l" t="t" r="r" b="b"/>
              <a:pathLst>
                <a:path w="2165" h="2371" extrusionOk="0">
                  <a:moveTo>
                    <a:pt x="1" y="0"/>
                  </a:moveTo>
                  <a:lnTo>
                    <a:pt x="1" y="0"/>
                  </a:lnTo>
                  <a:cubicBezTo>
                    <a:pt x="139" y="277"/>
                    <a:pt x="294" y="544"/>
                    <a:pt x="469" y="798"/>
                  </a:cubicBezTo>
                  <a:cubicBezTo>
                    <a:pt x="475" y="807"/>
                    <a:pt x="485" y="821"/>
                    <a:pt x="491" y="830"/>
                  </a:cubicBezTo>
                  <a:cubicBezTo>
                    <a:pt x="564" y="936"/>
                    <a:pt x="643" y="1038"/>
                    <a:pt x="719" y="1140"/>
                  </a:cubicBezTo>
                  <a:cubicBezTo>
                    <a:pt x="742" y="1166"/>
                    <a:pt x="765" y="1196"/>
                    <a:pt x="785" y="1222"/>
                  </a:cubicBezTo>
                  <a:cubicBezTo>
                    <a:pt x="850" y="1304"/>
                    <a:pt x="920" y="1383"/>
                    <a:pt x="985" y="1459"/>
                  </a:cubicBezTo>
                  <a:cubicBezTo>
                    <a:pt x="1019" y="1499"/>
                    <a:pt x="1051" y="1535"/>
                    <a:pt x="1084" y="1574"/>
                  </a:cubicBezTo>
                  <a:cubicBezTo>
                    <a:pt x="1140" y="1634"/>
                    <a:pt x="1196" y="1690"/>
                    <a:pt x="1252" y="1746"/>
                  </a:cubicBezTo>
                  <a:cubicBezTo>
                    <a:pt x="1374" y="1868"/>
                    <a:pt x="1499" y="1989"/>
                    <a:pt x="1631" y="2101"/>
                  </a:cubicBezTo>
                  <a:cubicBezTo>
                    <a:pt x="1640" y="2111"/>
                    <a:pt x="1651" y="2121"/>
                    <a:pt x="1663" y="2131"/>
                  </a:cubicBezTo>
                  <a:cubicBezTo>
                    <a:pt x="1750" y="2207"/>
                    <a:pt x="1838" y="2279"/>
                    <a:pt x="1927" y="2348"/>
                  </a:cubicBezTo>
                  <a:cubicBezTo>
                    <a:pt x="1937" y="2354"/>
                    <a:pt x="1947" y="2365"/>
                    <a:pt x="1960" y="2371"/>
                  </a:cubicBezTo>
                  <a:cubicBezTo>
                    <a:pt x="2095" y="2246"/>
                    <a:pt x="2164" y="2068"/>
                    <a:pt x="2154" y="1805"/>
                  </a:cubicBezTo>
                  <a:cubicBezTo>
                    <a:pt x="2141" y="1525"/>
                    <a:pt x="1999" y="1248"/>
                    <a:pt x="1878" y="1001"/>
                  </a:cubicBezTo>
                  <a:cubicBezTo>
                    <a:pt x="1782" y="804"/>
                    <a:pt x="1663" y="616"/>
                    <a:pt x="1581" y="409"/>
                  </a:cubicBezTo>
                  <a:cubicBezTo>
                    <a:pt x="1569" y="369"/>
                    <a:pt x="1552" y="313"/>
                    <a:pt x="1535" y="251"/>
                  </a:cubicBezTo>
                  <a:cubicBezTo>
                    <a:pt x="1064" y="178"/>
                    <a:pt x="613" y="53"/>
                    <a:pt x="1"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8"/>
            <p:cNvSpPr/>
            <p:nvPr/>
          </p:nvSpPr>
          <p:spPr>
            <a:xfrm>
              <a:off x="5879650" y="3140875"/>
              <a:ext cx="44050" cy="32750"/>
            </a:xfrm>
            <a:custGeom>
              <a:avLst/>
              <a:gdLst/>
              <a:ahLst/>
              <a:cxnLst/>
              <a:rect l="l" t="t" r="r" b="b"/>
              <a:pathLst>
                <a:path w="1762" h="1310" extrusionOk="0">
                  <a:moveTo>
                    <a:pt x="1076" y="1"/>
                  </a:moveTo>
                  <a:cubicBezTo>
                    <a:pt x="1040" y="1"/>
                    <a:pt x="1003" y="4"/>
                    <a:pt x="965" y="10"/>
                  </a:cubicBezTo>
                  <a:cubicBezTo>
                    <a:pt x="564" y="76"/>
                    <a:pt x="297" y="422"/>
                    <a:pt x="76" y="735"/>
                  </a:cubicBezTo>
                  <a:cubicBezTo>
                    <a:pt x="0" y="837"/>
                    <a:pt x="63" y="972"/>
                    <a:pt x="155" y="1038"/>
                  </a:cubicBezTo>
                  <a:cubicBezTo>
                    <a:pt x="349" y="1171"/>
                    <a:pt x="676" y="1309"/>
                    <a:pt x="963" y="1309"/>
                  </a:cubicBezTo>
                  <a:cubicBezTo>
                    <a:pt x="1101" y="1309"/>
                    <a:pt x="1230" y="1278"/>
                    <a:pt x="1331" y="1199"/>
                  </a:cubicBezTo>
                  <a:cubicBezTo>
                    <a:pt x="1360" y="1179"/>
                    <a:pt x="1380" y="1150"/>
                    <a:pt x="1397" y="1117"/>
                  </a:cubicBezTo>
                  <a:cubicBezTo>
                    <a:pt x="1410" y="1113"/>
                    <a:pt x="1423" y="1113"/>
                    <a:pt x="1436" y="1110"/>
                  </a:cubicBezTo>
                  <a:cubicBezTo>
                    <a:pt x="1713" y="1008"/>
                    <a:pt x="1762" y="688"/>
                    <a:pt x="1673" y="439"/>
                  </a:cubicBezTo>
                  <a:cubicBezTo>
                    <a:pt x="1577" y="171"/>
                    <a:pt x="1348" y="1"/>
                    <a:pt x="107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8"/>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3117" y="1126"/>
                    <a:pt x="22869" y="1228"/>
                    <a:pt x="22626" y="1333"/>
                  </a:cubicBezTo>
                  <a:cubicBezTo>
                    <a:pt x="22488" y="1488"/>
                    <a:pt x="22346" y="1643"/>
                    <a:pt x="22204" y="1794"/>
                  </a:cubicBezTo>
                  <a:cubicBezTo>
                    <a:pt x="23011" y="1432"/>
                    <a:pt x="23821" y="1070"/>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840" y="15396"/>
                    <a:pt x="1922" y="15133"/>
                    <a:pt x="2097" y="14879"/>
                  </a:cubicBezTo>
                  <a:lnTo>
                    <a:pt x="2097" y="14879"/>
                  </a:lnTo>
                  <a:cubicBezTo>
                    <a:pt x="1909" y="14896"/>
                    <a:pt x="1721" y="14912"/>
                    <a:pt x="1533" y="14928"/>
                  </a:cubicBezTo>
                  <a:cubicBezTo>
                    <a:pt x="1307" y="15168"/>
                    <a:pt x="1085" y="15413"/>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8"/>
            <p:cNvSpPr/>
            <p:nvPr/>
          </p:nvSpPr>
          <p:spPr>
            <a:xfrm>
              <a:off x="5657950" y="3092825"/>
              <a:ext cx="592900" cy="359375"/>
            </a:xfrm>
            <a:custGeom>
              <a:avLst/>
              <a:gdLst/>
              <a:ahLst/>
              <a:cxnLst/>
              <a:rect l="l" t="t" r="r" b="b"/>
              <a:pathLst>
                <a:path w="23716" h="14375" extrusionOk="0">
                  <a:moveTo>
                    <a:pt x="23663" y="1"/>
                  </a:moveTo>
                  <a:cubicBezTo>
                    <a:pt x="23648" y="1"/>
                    <a:pt x="23634" y="7"/>
                    <a:pt x="23626" y="22"/>
                  </a:cubicBezTo>
                  <a:cubicBezTo>
                    <a:pt x="22490" y="1975"/>
                    <a:pt x="20456" y="3374"/>
                    <a:pt x="18710" y="4767"/>
                  </a:cubicBezTo>
                  <a:cubicBezTo>
                    <a:pt x="16863" y="6248"/>
                    <a:pt x="14894" y="7529"/>
                    <a:pt x="12873" y="8757"/>
                  </a:cubicBezTo>
                  <a:cubicBezTo>
                    <a:pt x="10847" y="9982"/>
                    <a:pt x="8797" y="11477"/>
                    <a:pt x="6570" y="12307"/>
                  </a:cubicBezTo>
                  <a:cubicBezTo>
                    <a:pt x="5543" y="12693"/>
                    <a:pt x="4470" y="12916"/>
                    <a:pt x="3426" y="13239"/>
                  </a:cubicBezTo>
                  <a:cubicBezTo>
                    <a:pt x="2416" y="13552"/>
                    <a:pt x="1440" y="14160"/>
                    <a:pt x="373" y="14160"/>
                  </a:cubicBezTo>
                  <a:cubicBezTo>
                    <a:pt x="285" y="14160"/>
                    <a:pt x="197" y="14156"/>
                    <a:pt x="107" y="14148"/>
                  </a:cubicBezTo>
                  <a:cubicBezTo>
                    <a:pt x="104" y="14147"/>
                    <a:pt x="101" y="14147"/>
                    <a:pt x="99" y="14147"/>
                  </a:cubicBezTo>
                  <a:cubicBezTo>
                    <a:pt x="11" y="14147"/>
                    <a:pt x="1" y="14287"/>
                    <a:pt x="84" y="14309"/>
                  </a:cubicBezTo>
                  <a:cubicBezTo>
                    <a:pt x="255" y="14354"/>
                    <a:pt x="426" y="14374"/>
                    <a:pt x="596" y="14374"/>
                  </a:cubicBezTo>
                  <a:cubicBezTo>
                    <a:pt x="1482" y="14374"/>
                    <a:pt x="2349" y="13832"/>
                    <a:pt x="3173" y="13558"/>
                  </a:cubicBezTo>
                  <a:cubicBezTo>
                    <a:pt x="4315" y="13176"/>
                    <a:pt x="5493" y="12916"/>
                    <a:pt x="6619" y="12488"/>
                  </a:cubicBezTo>
                  <a:cubicBezTo>
                    <a:pt x="8862" y="11632"/>
                    <a:pt x="10897" y="10114"/>
                    <a:pt x="12948" y="8886"/>
                  </a:cubicBezTo>
                  <a:cubicBezTo>
                    <a:pt x="15091" y="7599"/>
                    <a:pt x="17146" y="6242"/>
                    <a:pt x="19089" y="4665"/>
                  </a:cubicBezTo>
                  <a:cubicBezTo>
                    <a:pt x="20047" y="3891"/>
                    <a:pt x="20992" y="3098"/>
                    <a:pt x="21921" y="2288"/>
                  </a:cubicBezTo>
                  <a:cubicBezTo>
                    <a:pt x="22638" y="1659"/>
                    <a:pt x="23369" y="967"/>
                    <a:pt x="23705" y="52"/>
                  </a:cubicBezTo>
                  <a:cubicBezTo>
                    <a:pt x="23716" y="22"/>
                    <a:pt x="23689" y="1"/>
                    <a:pt x="23663"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9" name="Google Shape;929;p38"/>
          <p:cNvGrpSpPr/>
          <p:nvPr/>
        </p:nvGrpSpPr>
        <p:grpSpPr>
          <a:xfrm>
            <a:off x="82094" y="22991"/>
            <a:ext cx="80163" cy="211966"/>
            <a:chOff x="2581525" y="3787700"/>
            <a:chExt cx="105325" cy="278500"/>
          </a:xfrm>
        </p:grpSpPr>
        <p:sp>
          <p:nvSpPr>
            <p:cNvPr id="930" name="Google Shape;930;p3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4" name="Google Shape;934;p38"/>
          <p:cNvGrpSpPr/>
          <p:nvPr/>
        </p:nvGrpSpPr>
        <p:grpSpPr>
          <a:xfrm rot="-4499867">
            <a:off x="839856" y="-204558"/>
            <a:ext cx="30194" cy="145701"/>
            <a:chOff x="2785650" y="3828250"/>
            <a:chExt cx="39675" cy="191450"/>
          </a:xfrm>
        </p:grpSpPr>
        <p:sp>
          <p:nvSpPr>
            <p:cNvPr id="935" name="Google Shape;935;p3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8" name="Google Shape;938;p38"/>
          <p:cNvSpPr/>
          <p:nvPr/>
        </p:nvSpPr>
        <p:spPr>
          <a:xfrm rot="-4499867">
            <a:off x="329091" y="-130044"/>
            <a:ext cx="20110" cy="1917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8"/>
          <p:cNvSpPr/>
          <p:nvPr/>
        </p:nvSpPr>
        <p:spPr>
          <a:xfrm rot="-4499584">
            <a:off x="1528131" y="-18515"/>
            <a:ext cx="13430" cy="1280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8"/>
          <p:cNvSpPr/>
          <p:nvPr/>
        </p:nvSpPr>
        <p:spPr>
          <a:xfrm>
            <a:off x="1661223" y="-156826"/>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8"/>
          <p:cNvSpPr/>
          <p:nvPr/>
        </p:nvSpPr>
        <p:spPr>
          <a:xfrm>
            <a:off x="314266" y="301544"/>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8"/>
          <p:cNvSpPr/>
          <p:nvPr/>
        </p:nvSpPr>
        <p:spPr>
          <a:xfrm>
            <a:off x="1169698" y="-173303"/>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8"/>
          <p:cNvSpPr/>
          <p:nvPr/>
        </p:nvSpPr>
        <p:spPr>
          <a:xfrm rot="10800000" flipH="1">
            <a:off x="-78053" y="4736773"/>
            <a:ext cx="2419869" cy="488878"/>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41000">
                <a:srgbClr val="4949E7">
                  <a:alpha val="0"/>
                </a:srgbClr>
              </a:gs>
              <a:gs pos="66000">
                <a:schemeClr val="lt2"/>
              </a:gs>
              <a:gs pos="100000">
                <a:srgbClr val="050A10"/>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44" name="Google Shape;944;p38"/>
          <p:cNvGrpSpPr/>
          <p:nvPr/>
        </p:nvGrpSpPr>
        <p:grpSpPr>
          <a:xfrm rot="3505157">
            <a:off x="176410" y="5029450"/>
            <a:ext cx="73810" cy="195168"/>
            <a:chOff x="2581525" y="3787700"/>
            <a:chExt cx="105325" cy="278500"/>
          </a:xfrm>
        </p:grpSpPr>
        <p:sp>
          <p:nvSpPr>
            <p:cNvPr id="945" name="Google Shape;945;p3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49" name="Google Shape;949;p38"/>
          <p:cNvSpPr/>
          <p:nvPr/>
        </p:nvSpPr>
        <p:spPr>
          <a:xfrm rot="-4499881">
            <a:off x="591437" y="5145281"/>
            <a:ext cx="18518" cy="1766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8"/>
          <p:cNvSpPr/>
          <p:nvPr/>
        </p:nvSpPr>
        <p:spPr>
          <a:xfrm rot="-4499881">
            <a:off x="1151859" y="5118242"/>
            <a:ext cx="18518" cy="1766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51" name="Google Shape;951;p38"/>
          <p:cNvGrpSpPr/>
          <p:nvPr/>
        </p:nvGrpSpPr>
        <p:grpSpPr>
          <a:xfrm rot="5110719">
            <a:off x="817888" y="4941693"/>
            <a:ext cx="27803" cy="134164"/>
            <a:chOff x="2785650" y="3828250"/>
            <a:chExt cx="39675" cy="191450"/>
          </a:xfrm>
        </p:grpSpPr>
        <p:sp>
          <p:nvSpPr>
            <p:cNvPr id="952" name="Google Shape;952;p3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5" name="Google Shape;955;p38"/>
          <p:cNvSpPr/>
          <p:nvPr/>
        </p:nvSpPr>
        <p:spPr>
          <a:xfrm rot="6300119">
            <a:off x="1535847" y="5145284"/>
            <a:ext cx="18518" cy="1766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8"/>
          <p:cNvSpPr/>
          <p:nvPr/>
        </p:nvSpPr>
        <p:spPr>
          <a:xfrm>
            <a:off x="1946903" y="4920054"/>
            <a:ext cx="36600" cy="36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8"/>
          <p:cNvSpPr/>
          <p:nvPr/>
        </p:nvSpPr>
        <p:spPr>
          <a:xfrm>
            <a:off x="1291945" y="5059061"/>
            <a:ext cx="36600" cy="36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8"/>
          <p:cNvSpPr/>
          <p:nvPr/>
        </p:nvSpPr>
        <p:spPr>
          <a:xfrm>
            <a:off x="11394" y="4920057"/>
            <a:ext cx="36600" cy="36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8"/>
          <p:cNvSpPr/>
          <p:nvPr/>
        </p:nvSpPr>
        <p:spPr>
          <a:xfrm>
            <a:off x="899659" y="5135814"/>
            <a:ext cx="36600" cy="36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8"/>
          <p:cNvSpPr/>
          <p:nvPr/>
        </p:nvSpPr>
        <p:spPr>
          <a:xfrm rot="-4499881">
            <a:off x="611602" y="4881265"/>
            <a:ext cx="18518" cy="1766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8"/>
          <p:cNvSpPr/>
          <p:nvPr/>
        </p:nvSpPr>
        <p:spPr>
          <a:xfrm>
            <a:off x="940996" y="4871800"/>
            <a:ext cx="36600" cy="36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2" name="Google Shape;962;p38"/>
          <p:cNvGrpSpPr/>
          <p:nvPr/>
        </p:nvGrpSpPr>
        <p:grpSpPr>
          <a:xfrm>
            <a:off x="359810" y="4956712"/>
            <a:ext cx="136050" cy="123380"/>
            <a:chOff x="4832775" y="4525200"/>
            <a:chExt cx="362125" cy="328400"/>
          </a:xfrm>
        </p:grpSpPr>
        <p:sp>
          <p:nvSpPr>
            <p:cNvPr id="963" name="Google Shape;963;p38"/>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8"/>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8"/>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8"/>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8"/>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8"/>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8"/>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8"/>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8"/>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8"/>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8"/>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8"/>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38"/>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8"/>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8"/>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8" name="Google Shape;978;p38"/>
          <p:cNvSpPr/>
          <p:nvPr/>
        </p:nvSpPr>
        <p:spPr>
          <a:xfrm rot="-4499881">
            <a:off x="1685778" y="5032847"/>
            <a:ext cx="18518" cy="1766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8"/>
          <p:cNvSpPr/>
          <p:nvPr/>
        </p:nvSpPr>
        <p:spPr>
          <a:xfrm>
            <a:off x="1760403" y="5119025"/>
            <a:ext cx="36600" cy="36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8"/>
          <p:cNvSpPr/>
          <p:nvPr/>
        </p:nvSpPr>
        <p:spPr>
          <a:xfrm rot="-4499881">
            <a:off x="194176" y="4961649"/>
            <a:ext cx="18518" cy="1766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81" name="Google Shape;981;p38"/>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982" name="Google Shape;982;p38"/>
          <p:cNvSpPr txBox="1">
            <a:spLocks noGrp="1"/>
          </p:cNvSpPr>
          <p:nvPr>
            <p:ph type="title"/>
          </p:nvPr>
        </p:nvSpPr>
        <p:spPr>
          <a:xfrm>
            <a:off x="730650" y="383250"/>
            <a:ext cx="77043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83"/>
        <p:cNvGrpSpPr/>
        <p:nvPr/>
      </p:nvGrpSpPr>
      <p:grpSpPr>
        <a:xfrm>
          <a:off x="0" y="0"/>
          <a:ext cx="0" cy="0"/>
          <a:chOff x="0" y="0"/>
          <a:chExt cx="0" cy="0"/>
        </a:xfrm>
      </p:grpSpPr>
      <p:sp>
        <p:nvSpPr>
          <p:cNvPr id="984" name="Google Shape;984;p42"/>
          <p:cNvSpPr/>
          <p:nvPr/>
        </p:nvSpPr>
        <p:spPr>
          <a:xfrm>
            <a:off x="2888600" y="-141550"/>
            <a:ext cx="6575950" cy="1615502"/>
          </a:xfrm>
          <a:custGeom>
            <a:avLst/>
            <a:gdLst/>
            <a:ahLst/>
            <a:cxnLst/>
            <a:rect l="l" t="t" r="r" b="b"/>
            <a:pathLst>
              <a:path w="263038" h="72664" extrusionOk="0">
                <a:moveTo>
                  <a:pt x="26502" y="61969"/>
                </a:moveTo>
                <a:cubicBezTo>
                  <a:pt x="39896" y="70879"/>
                  <a:pt x="58409" y="74942"/>
                  <a:pt x="80456" y="71376"/>
                </a:cubicBezTo>
                <a:cubicBezTo>
                  <a:pt x="102504" y="67810"/>
                  <a:pt x="131539" y="48248"/>
                  <a:pt x="158787" y="40571"/>
                </a:cubicBezTo>
                <a:cubicBezTo>
                  <a:pt x="186035" y="32894"/>
                  <a:pt x="227258" y="31193"/>
                  <a:pt x="243943" y="25312"/>
                </a:cubicBezTo>
                <a:cubicBezTo>
                  <a:pt x="260628" y="19432"/>
                  <a:pt x="268459" y="9397"/>
                  <a:pt x="258897" y="5288"/>
                </a:cubicBezTo>
                <a:cubicBezTo>
                  <a:pt x="249335" y="1179"/>
                  <a:pt x="223896" y="1220"/>
                  <a:pt x="186572" y="659"/>
                </a:cubicBezTo>
                <a:cubicBezTo>
                  <a:pt x="149248" y="98"/>
                  <a:pt x="66031" y="-955"/>
                  <a:pt x="34951" y="1921"/>
                </a:cubicBezTo>
                <a:cubicBezTo>
                  <a:pt x="3872" y="4797"/>
                  <a:pt x="1503" y="7907"/>
                  <a:pt x="95" y="17915"/>
                </a:cubicBezTo>
                <a:cubicBezTo>
                  <a:pt x="-1313" y="27923"/>
                  <a:pt x="13109" y="53059"/>
                  <a:pt x="26502" y="61969"/>
                </a:cubicBezTo>
                <a:close/>
              </a:path>
            </a:pathLst>
          </a:custGeom>
          <a:gradFill>
            <a:gsLst>
              <a:gs pos="0">
                <a:schemeClr val="dk1"/>
              </a:gs>
              <a:gs pos="28000">
                <a:schemeClr val="accent1"/>
              </a:gs>
              <a:gs pos="50000">
                <a:srgbClr val="4949E7">
                  <a:alpha val="49803"/>
                </a:srgbClr>
              </a:gs>
              <a:gs pos="93000">
                <a:srgbClr val="4949E7">
                  <a:alpha val="0"/>
                </a:srgbClr>
              </a:gs>
              <a:gs pos="100000">
                <a:srgbClr val="4949E7">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2"/>
          <p:cNvSpPr/>
          <p:nvPr/>
        </p:nvSpPr>
        <p:spPr>
          <a:xfrm rot="10800000" flipH="1">
            <a:off x="-9525" y="1661840"/>
            <a:ext cx="7410756" cy="3520960"/>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42"/>
          <p:cNvSpPr/>
          <p:nvPr/>
        </p:nvSpPr>
        <p:spPr>
          <a:xfrm flipH="1">
            <a:off x="1469447" y="25"/>
            <a:ext cx="7722203" cy="1563100"/>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33000">
                <a:srgbClr val="F89C19">
                  <a:alpha val="66274"/>
                </a:srgbClr>
              </a:gs>
              <a:gs pos="65000">
                <a:srgbClr val="FFD966">
                  <a:alpha val="35686"/>
                </a:srgbClr>
              </a:gs>
              <a:gs pos="92000">
                <a:srgbClr val="FFD966">
                  <a:alpha val="0"/>
                </a:srgbClr>
              </a:gs>
              <a:gs pos="100000">
                <a:srgbClr val="FFD966">
                  <a:alpha val="0"/>
                </a:srgbClr>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42"/>
          <p:cNvSpPr/>
          <p:nvPr/>
        </p:nvSpPr>
        <p:spPr>
          <a:xfrm rot="10800000" flipH="1">
            <a:off x="0" y="2130808"/>
            <a:ext cx="7312012" cy="305199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8" name="Google Shape;988;p42"/>
          <p:cNvGrpSpPr/>
          <p:nvPr/>
        </p:nvGrpSpPr>
        <p:grpSpPr>
          <a:xfrm rot="-7294967">
            <a:off x="8326682" y="3183"/>
            <a:ext cx="209492" cy="553937"/>
            <a:chOff x="2581525" y="3787700"/>
            <a:chExt cx="105325" cy="278500"/>
          </a:xfrm>
        </p:grpSpPr>
        <p:sp>
          <p:nvSpPr>
            <p:cNvPr id="989" name="Google Shape;989;p42"/>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42"/>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42"/>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42"/>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3" name="Google Shape;993;p42"/>
          <p:cNvSpPr/>
          <p:nvPr/>
        </p:nvSpPr>
        <p:spPr>
          <a:xfrm rot="6299982">
            <a:off x="6619864" y="371167"/>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42"/>
          <p:cNvSpPr/>
          <p:nvPr/>
        </p:nvSpPr>
        <p:spPr>
          <a:xfrm rot="6299982">
            <a:off x="5042804" y="307404"/>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95" name="Google Shape;995;p42"/>
          <p:cNvGrpSpPr/>
          <p:nvPr/>
        </p:nvGrpSpPr>
        <p:grpSpPr>
          <a:xfrm rot="-5689119">
            <a:off x="6432453" y="611055"/>
            <a:ext cx="78923" cy="380838"/>
            <a:chOff x="2785650" y="3828250"/>
            <a:chExt cx="39675" cy="191450"/>
          </a:xfrm>
        </p:grpSpPr>
        <p:sp>
          <p:nvSpPr>
            <p:cNvPr id="996" name="Google Shape;996;p42"/>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42"/>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42"/>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9" name="Google Shape;999;p42"/>
          <p:cNvGrpSpPr/>
          <p:nvPr/>
        </p:nvGrpSpPr>
        <p:grpSpPr>
          <a:xfrm rot="3505052">
            <a:off x="435065" y="4404983"/>
            <a:ext cx="216291" cy="571916"/>
            <a:chOff x="2581525" y="3787700"/>
            <a:chExt cx="105325" cy="278500"/>
          </a:xfrm>
        </p:grpSpPr>
        <p:sp>
          <p:nvSpPr>
            <p:cNvPr id="1000" name="Google Shape;1000;p42"/>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42"/>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42"/>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2"/>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4" name="Google Shape;1004;p42"/>
          <p:cNvSpPr/>
          <p:nvPr/>
        </p:nvSpPr>
        <p:spPr>
          <a:xfrm rot="-4500050">
            <a:off x="2199309" y="4780138"/>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42"/>
          <p:cNvSpPr/>
          <p:nvPr/>
        </p:nvSpPr>
        <p:spPr>
          <a:xfrm rot="-4500017">
            <a:off x="385728" y="4194966"/>
            <a:ext cx="40554" cy="3867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6" name="Google Shape;1006;p42"/>
          <p:cNvGrpSpPr/>
          <p:nvPr/>
        </p:nvGrpSpPr>
        <p:grpSpPr>
          <a:xfrm rot="5110901">
            <a:off x="1751196" y="3930309"/>
            <a:ext cx="81479" cy="393173"/>
            <a:chOff x="2785650" y="3828250"/>
            <a:chExt cx="39675" cy="191450"/>
          </a:xfrm>
        </p:grpSpPr>
        <p:sp>
          <p:nvSpPr>
            <p:cNvPr id="1007" name="Google Shape;1007;p42"/>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42"/>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42"/>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0" name="Google Shape;1010;p42"/>
          <p:cNvSpPr/>
          <p:nvPr/>
        </p:nvSpPr>
        <p:spPr>
          <a:xfrm rot="6299982">
            <a:off x="6619864" y="375412"/>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42"/>
          <p:cNvSpPr/>
          <p:nvPr/>
        </p:nvSpPr>
        <p:spPr>
          <a:xfrm rot="6299982">
            <a:off x="5721949" y="1181476"/>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2"/>
          <p:cNvSpPr/>
          <p:nvPr/>
        </p:nvSpPr>
        <p:spPr>
          <a:xfrm rot="6299982">
            <a:off x="3931004" y="941003"/>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3" name="Google Shape;1013;p42"/>
          <p:cNvGrpSpPr/>
          <p:nvPr/>
        </p:nvGrpSpPr>
        <p:grpSpPr>
          <a:xfrm rot="-3541404">
            <a:off x="3663285" y="236829"/>
            <a:ext cx="209488" cy="553929"/>
            <a:chOff x="2581525" y="3787700"/>
            <a:chExt cx="105325" cy="278500"/>
          </a:xfrm>
        </p:grpSpPr>
        <p:sp>
          <p:nvSpPr>
            <p:cNvPr id="1014" name="Google Shape;1014;p42"/>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42"/>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42"/>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42"/>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8" name="Google Shape;1018;p42"/>
          <p:cNvSpPr/>
          <p:nvPr/>
        </p:nvSpPr>
        <p:spPr>
          <a:xfrm rot="-4500050">
            <a:off x="3410724" y="4917112"/>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9" name="Google Shape;1019;p42"/>
          <p:cNvGrpSpPr/>
          <p:nvPr/>
        </p:nvGrpSpPr>
        <p:grpSpPr>
          <a:xfrm rot="7415833">
            <a:off x="6228201" y="4494420"/>
            <a:ext cx="81479" cy="393175"/>
            <a:chOff x="2785650" y="3828250"/>
            <a:chExt cx="39675" cy="191450"/>
          </a:xfrm>
        </p:grpSpPr>
        <p:sp>
          <p:nvSpPr>
            <p:cNvPr id="1020" name="Google Shape;1020;p42"/>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2"/>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42"/>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3" name="Google Shape;1023;p42"/>
          <p:cNvGrpSpPr/>
          <p:nvPr/>
        </p:nvGrpSpPr>
        <p:grpSpPr>
          <a:xfrm rot="5400000">
            <a:off x="4643142" y="4753029"/>
            <a:ext cx="143590" cy="379679"/>
            <a:chOff x="2581525" y="3787700"/>
            <a:chExt cx="105325" cy="278500"/>
          </a:xfrm>
        </p:grpSpPr>
        <p:sp>
          <p:nvSpPr>
            <p:cNvPr id="1024" name="Google Shape;1024;p42"/>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42"/>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42"/>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42"/>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28" name="Google Shape;1028;p42"/>
          <p:cNvSpPr/>
          <p:nvPr/>
        </p:nvSpPr>
        <p:spPr>
          <a:xfrm rot="-4500050">
            <a:off x="5370206" y="4320351"/>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9" name="Google Shape;1029;p42"/>
          <p:cNvGrpSpPr/>
          <p:nvPr/>
        </p:nvGrpSpPr>
        <p:grpSpPr>
          <a:xfrm rot="-141">
            <a:off x="502932" y="443309"/>
            <a:ext cx="1680741" cy="1030646"/>
            <a:chOff x="5586400" y="3049600"/>
            <a:chExt cx="691350" cy="423925"/>
          </a:xfrm>
        </p:grpSpPr>
        <p:sp>
          <p:nvSpPr>
            <p:cNvPr id="1030" name="Google Shape;1030;p42"/>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1161" y="1956"/>
                    <a:pt x="18961" y="2891"/>
                    <a:pt x="16759" y="3826"/>
                  </a:cubicBezTo>
                  <a:cubicBezTo>
                    <a:pt x="16627" y="3882"/>
                    <a:pt x="16488" y="3941"/>
                    <a:pt x="16386" y="4040"/>
                  </a:cubicBezTo>
                  <a:cubicBezTo>
                    <a:pt x="16154" y="4263"/>
                    <a:pt x="16248" y="4574"/>
                    <a:pt x="16575" y="4574"/>
                  </a:cubicBezTo>
                  <a:cubicBezTo>
                    <a:pt x="16586" y="4574"/>
                    <a:pt x="16598" y="4574"/>
                    <a:pt x="16610" y="4573"/>
                  </a:cubicBezTo>
                  <a:cubicBezTo>
                    <a:pt x="16762" y="4564"/>
                    <a:pt x="16900" y="4481"/>
                    <a:pt x="17032" y="4402"/>
                  </a:cubicBezTo>
                  <a:cubicBezTo>
                    <a:pt x="18217" y="3698"/>
                    <a:pt x="19363" y="3058"/>
                    <a:pt x="20611" y="2505"/>
                  </a:cubicBezTo>
                  <a:cubicBezTo>
                    <a:pt x="21954" y="1912"/>
                    <a:pt x="23291" y="1307"/>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616" y="14886"/>
                    <a:pt x="3068" y="13971"/>
                    <a:pt x="3529" y="13638"/>
                  </a:cubicBezTo>
                  <a:cubicBezTo>
                    <a:pt x="4460" y="12963"/>
                    <a:pt x="5386" y="12284"/>
                    <a:pt x="6325" y="11623"/>
                  </a:cubicBezTo>
                  <a:cubicBezTo>
                    <a:pt x="8168" y="10319"/>
                    <a:pt x="10062" y="9071"/>
                    <a:pt x="12069" y="8034"/>
                  </a:cubicBezTo>
                  <a:cubicBezTo>
                    <a:pt x="12175" y="7978"/>
                    <a:pt x="12118" y="7809"/>
                    <a:pt x="12016" y="7809"/>
                  </a:cubicBezTo>
                  <a:cubicBezTo>
                    <a:pt x="12004" y="7809"/>
                    <a:pt x="11991" y="7811"/>
                    <a:pt x="11978" y="7816"/>
                  </a:cubicBezTo>
                  <a:cubicBezTo>
                    <a:pt x="9788" y="8633"/>
                    <a:pt x="7802" y="9819"/>
                    <a:pt x="5925" y="11194"/>
                  </a:cubicBezTo>
                  <a:cubicBezTo>
                    <a:pt x="4112" y="12528"/>
                    <a:pt x="2330" y="13937"/>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42"/>
            <p:cNvSpPr/>
            <p:nvPr/>
          </p:nvSpPr>
          <p:spPr>
            <a:xfrm>
              <a:off x="5775850" y="3064800"/>
              <a:ext cx="343925" cy="343875"/>
            </a:xfrm>
            <a:custGeom>
              <a:avLst/>
              <a:gdLst/>
              <a:ahLst/>
              <a:cxnLst/>
              <a:rect l="l" t="t" r="r" b="b"/>
              <a:pathLst>
                <a:path w="13757" h="13755" extrusionOk="0">
                  <a:moveTo>
                    <a:pt x="6879" y="1"/>
                  </a:moveTo>
                  <a:cubicBezTo>
                    <a:pt x="3079" y="1"/>
                    <a:pt x="1" y="3079"/>
                    <a:pt x="1" y="6880"/>
                  </a:cubicBezTo>
                  <a:cubicBezTo>
                    <a:pt x="1" y="10676"/>
                    <a:pt x="3079" y="13754"/>
                    <a:pt x="6879" y="13754"/>
                  </a:cubicBezTo>
                  <a:cubicBezTo>
                    <a:pt x="10675" y="13754"/>
                    <a:pt x="13757" y="10676"/>
                    <a:pt x="13757" y="6880"/>
                  </a:cubicBezTo>
                  <a:cubicBezTo>
                    <a:pt x="13757" y="3079"/>
                    <a:pt x="10675" y="1"/>
                    <a:pt x="6879"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42"/>
            <p:cNvSpPr/>
            <p:nvPr/>
          </p:nvSpPr>
          <p:spPr>
            <a:xfrm>
              <a:off x="5843850" y="3235200"/>
              <a:ext cx="103175" cy="29150"/>
            </a:xfrm>
            <a:custGeom>
              <a:avLst/>
              <a:gdLst/>
              <a:ahLst/>
              <a:cxnLst/>
              <a:rect l="l" t="t" r="r" b="b"/>
              <a:pathLst>
                <a:path w="4127" h="1166" extrusionOk="0">
                  <a:moveTo>
                    <a:pt x="4126" y="0"/>
                  </a:moveTo>
                  <a:lnTo>
                    <a:pt x="4126" y="0"/>
                  </a:lnTo>
                  <a:cubicBezTo>
                    <a:pt x="3128" y="79"/>
                    <a:pt x="2124" y="109"/>
                    <a:pt x="1127" y="139"/>
                  </a:cubicBezTo>
                  <a:cubicBezTo>
                    <a:pt x="616" y="415"/>
                    <a:pt x="116" y="682"/>
                    <a:pt x="1" y="1166"/>
                  </a:cubicBezTo>
                  <a:cubicBezTo>
                    <a:pt x="234" y="1123"/>
                    <a:pt x="464" y="1077"/>
                    <a:pt x="698" y="1024"/>
                  </a:cubicBezTo>
                  <a:cubicBezTo>
                    <a:pt x="1406" y="866"/>
                    <a:pt x="2118" y="689"/>
                    <a:pt x="2819" y="498"/>
                  </a:cubicBezTo>
                  <a:cubicBezTo>
                    <a:pt x="3267" y="376"/>
                    <a:pt x="3721" y="228"/>
                    <a:pt x="4126"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42"/>
            <p:cNvSpPr/>
            <p:nvPr/>
          </p:nvSpPr>
          <p:spPr>
            <a:xfrm>
              <a:off x="5957800" y="3088425"/>
              <a:ext cx="149325" cy="172975"/>
            </a:xfrm>
            <a:custGeom>
              <a:avLst/>
              <a:gdLst/>
              <a:ahLst/>
              <a:cxnLst/>
              <a:rect l="l" t="t" r="r" b="b"/>
              <a:pathLst>
                <a:path w="5973" h="6919" extrusionOk="0">
                  <a:moveTo>
                    <a:pt x="3068" y="1"/>
                  </a:moveTo>
                  <a:cubicBezTo>
                    <a:pt x="3006" y="63"/>
                    <a:pt x="2950" y="139"/>
                    <a:pt x="2907" y="235"/>
                  </a:cubicBezTo>
                  <a:cubicBezTo>
                    <a:pt x="2693" y="692"/>
                    <a:pt x="2982" y="827"/>
                    <a:pt x="3022" y="1233"/>
                  </a:cubicBezTo>
                  <a:cubicBezTo>
                    <a:pt x="3078" y="1838"/>
                    <a:pt x="2416" y="1690"/>
                    <a:pt x="2235" y="2128"/>
                  </a:cubicBezTo>
                  <a:cubicBezTo>
                    <a:pt x="2192" y="2230"/>
                    <a:pt x="2189" y="2329"/>
                    <a:pt x="2205" y="2418"/>
                  </a:cubicBezTo>
                  <a:cubicBezTo>
                    <a:pt x="2175" y="2421"/>
                    <a:pt x="2145" y="2422"/>
                    <a:pt x="2114" y="2422"/>
                  </a:cubicBezTo>
                  <a:cubicBezTo>
                    <a:pt x="1763" y="2422"/>
                    <a:pt x="1401" y="2242"/>
                    <a:pt x="1031" y="2242"/>
                  </a:cubicBezTo>
                  <a:cubicBezTo>
                    <a:pt x="936" y="2242"/>
                    <a:pt x="842" y="2253"/>
                    <a:pt x="747" y="2283"/>
                  </a:cubicBezTo>
                  <a:cubicBezTo>
                    <a:pt x="351" y="2405"/>
                    <a:pt x="88" y="2642"/>
                    <a:pt x="29" y="3053"/>
                  </a:cubicBezTo>
                  <a:cubicBezTo>
                    <a:pt x="0" y="3244"/>
                    <a:pt x="123" y="3387"/>
                    <a:pt x="288" y="3387"/>
                  </a:cubicBezTo>
                  <a:cubicBezTo>
                    <a:pt x="331" y="3387"/>
                    <a:pt x="377" y="3377"/>
                    <a:pt x="424" y="3356"/>
                  </a:cubicBezTo>
                  <a:cubicBezTo>
                    <a:pt x="507" y="3319"/>
                    <a:pt x="587" y="3303"/>
                    <a:pt x="662" y="3303"/>
                  </a:cubicBezTo>
                  <a:cubicBezTo>
                    <a:pt x="1275" y="3303"/>
                    <a:pt x="1619" y="4381"/>
                    <a:pt x="977" y="4634"/>
                  </a:cubicBezTo>
                  <a:cubicBezTo>
                    <a:pt x="862" y="4680"/>
                    <a:pt x="727" y="4650"/>
                    <a:pt x="611" y="4710"/>
                  </a:cubicBezTo>
                  <a:cubicBezTo>
                    <a:pt x="283" y="4874"/>
                    <a:pt x="187" y="5200"/>
                    <a:pt x="213" y="5535"/>
                  </a:cubicBezTo>
                  <a:cubicBezTo>
                    <a:pt x="226" y="5682"/>
                    <a:pt x="332" y="5829"/>
                    <a:pt x="490" y="5829"/>
                  </a:cubicBezTo>
                  <a:cubicBezTo>
                    <a:pt x="496" y="5829"/>
                    <a:pt x="501" y="5829"/>
                    <a:pt x="506" y="5829"/>
                  </a:cubicBezTo>
                  <a:cubicBezTo>
                    <a:pt x="533" y="5827"/>
                    <a:pt x="559" y="5827"/>
                    <a:pt x="583" y="5827"/>
                  </a:cubicBezTo>
                  <a:cubicBezTo>
                    <a:pt x="1238" y="5827"/>
                    <a:pt x="889" y="6295"/>
                    <a:pt x="543" y="6695"/>
                  </a:cubicBezTo>
                  <a:cubicBezTo>
                    <a:pt x="480" y="6771"/>
                    <a:pt x="477" y="6853"/>
                    <a:pt x="509" y="6918"/>
                  </a:cubicBezTo>
                  <a:cubicBezTo>
                    <a:pt x="1178" y="6731"/>
                    <a:pt x="1678" y="6435"/>
                    <a:pt x="2107" y="6089"/>
                  </a:cubicBezTo>
                  <a:cubicBezTo>
                    <a:pt x="2344" y="5740"/>
                    <a:pt x="2518" y="5338"/>
                    <a:pt x="2640" y="4947"/>
                  </a:cubicBezTo>
                  <a:cubicBezTo>
                    <a:pt x="2686" y="4808"/>
                    <a:pt x="3275" y="3636"/>
                    <a:pt x="3467" y="3524"/>
                  </a:cubicBezTo>
                  <a:cubicBezTo>
                    <a:pt x="3604" y="3445"/>
                    <a:pt x="3774" y="3418"/>
                    <a:pt x="3960" y="3418"/>
                  </a:cubicBezTo>
                  <a:cubicBezTo>
                    <a:pt x="4208" y="3418"/>
                    <a:pt x="4486" y="3467"/>
                    <a:pt x="4757" y="3505"/>
                  </a:cubicBezTo>
                  <a:cubicBezTo>
                    <a:pt x="5064" y="3234"/>
                    <a:pt x="5360" y="2944"/>
                    <a:pt x="5623" y="2631"/>
                  </a:cubicBezTo>
                  <a:cubicBezTo>
                    <a:pt x="5752" y="2865"/>
                    <a:pt x="5863" y="3109"/>
                    <a:pt x="5965" y="3359"/>
                  </a:cubicBezTo>
                  <a:cubicBezTo>
                    <a:pt x="5969" y="3356"/>
                    <a:pt x="5972" y="3356"/>
                    <a:pt x="5972" y="3353"/>
                  </a:cubicBezTo>
                  <a:cubicBezTo>
                    <a:pt x="5403" y="1940"/>
                    <a:pt x="4372" y="765"/>
                    <a:pt x="3068"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42"/>
            <p:cNvSpPr/>
            <p:nvPr/>
          </p:nvSpPr>
          <p:spPr>
            <a:xfrm>
              <a:off x="5831925" y="3172400"/>
              <a:ext cx="287125" cy="132375"/>
            </a:xfrm>
            <a:custGeom>
              <a:avLst/>
              <a:gdLst/>
              <a:ahLst/>
              <a:cxnLst/>
              <a:rect l="l" t="t" r="r" b="b"/>
              <a:pathLst>
                <a:path w="11485" h="5295" extrusionOk="0">
                  <a:moveTo>
                    <a:pt x="11000" y="0"/>
                  </a:moveTo>
                  <a:cubicBezTo>
                    <a:pt x="10869" y="70"/>
                    <a:pt x="10728" y="126"/>
                    <a:pt x="10573" y="161"/>
                  </a:cubicBezTo>
                  <a:cubicBezTo>
                    <a:pt x="10485" y="181"/>
                    <a:pt x="10390" y="189"/>
                    <a:pt x="10290" y="189"/>
                  </a:cubicBezTo>
                  <a:cubicBezTo>
                    <a:pt x="10133" y="189"/>
                    <a:pt x="9965" y="170"/>
                    <a:pt x="9792" y="146"/>
                  </a:cubicBezTo>
                  <a:cubicBezTo>
                    <a:pt x="9654" y="267"/>
                    <a:pt x="9512" y="386"/>
                    <a:pt x="9368" y="501"/>
                  </a:cubicBezTo>
                  <a:cubicBezTo>
                    <a:pt x="8491" y="1199"/>
                    <a:pt x="7955" y="2062"/>
                    <a:pt x="7142" y="2730"/>
                  </a:cubicBezTo>
                  <a:cubicBezTo>
                    <a:pt x="6822" y="3197"/>
                    <a:pt x="6384" y="3570"/>
                    <a:pt x="5772" y="3668"/>
                  </a:cubicBezTo>
                  <a:cubicBezTo>
                    <a:pt x="5759" y="3670"/>
                    <a:pt x="5746" y="3671"/>
                    <a:pt x="5733" y="3671"/>
                  </a:cubicBezTo>
                  <a:cubicBezTo>
                    <a:pt x="5646" y="3671"/>
                    <a:pt x="5576" y="3623"/>
                    <a:pt x="5544" y="3559"/>
                  </a:cubicBezTo>
                  <a:cubicBezTo>
                    <a:pt x="5117" y="3678"/>
                    <a:pt x="4623" y="3757"/>
                    <a:pt x="4037" y="3773"/>
                  </a:cubicBezTo>
                  <a:cubicBezTo>
                    <a:pt x="2881" y="3813"/>
                    <a:pt x="1830" y="4485"/>
                    <a:pt x="724" y="4821"/>
                  </a:cubicBezTo>
                  <a:cubicBezTo>
                    <a:pt x="668" y="4837"/>
                    <a:pt x="613" y="4854"/>
                    <a:pt x="560" y="4873"/>
                  </a:cubicBezTo>
                  <a:cubicBezTo>
                    <a:pt x="504" y="4933"/>
                    <a:pt x="425" y="4975"/>
                    <a:pt x="320" y="4989"/>
                  </a:cubicBezTo>
                  <a:cubicBezTo>
                    <a:pt x="131" y="5009"/>
                    <a:pt x="40" y="5133"/>
                    <a:pt x="0" y="5295"/>
                  </a:cubicBezTo>
                  <a:cubicBezTo>
                    <a:pt x="797" y="5255"/>
                    <a:pt x="1590" y="5156"/>
                    <a:pt x="2374" y="5077"/>
                  </a:cubicBezTo>
                  <a:cubicBezTo>
                    <a:pt x="3230" y="4989"/>
                    <a:pt x="4070" y="4863"/>
                    <a:pt x="4912" y="4679"/>
                  </a:cubicBezTo>
                  <a:cubicBezTo>
                    <a:pt x="5696" y="4508"/>
                    <a:pt x="6674" y="4606"/>
                    <a:pt x="7441" y="4373"/>
                  </a:cubicBezTo>
                  <a:cubicBezTo>
                    <a:pt x="8933" y="3915"/>
                    <a:pt x="10111" y="2884"/>
                    <a:pt x="11412" y="2038"/>
                  </a:cubicBezTo>
                  <a:cubicBezTo>
                    <a:pt x="11435" y="2022"/>
                    <a:pt x="11459" y="2006"/>
                    <a:pt x="11485" y="1989"/>
                  </a:cubicBezTo>
                  <a:cubicBezTo>
                    <a:pt x="11425" y="1287"/>
                    <a:pt x="11254" y="623"/>
                    <a:pt x="1100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42"/>
            <p:cNvSpPr/>
            <p:nvPr/>
          </p:nvSpPr>
          <p:spPr>
            <a:xfrm>
              <a:off x="5970525" y="3240625"/>
              <a:ext cx="39950" cy="23575"/>
            </a:xfrm>
            <a:custGeom>
              <a:avLst/>
              <a:gdLst/>
              <a:ahLst/>
              <a:cxnLst/>
              <a:rect l="l" t="t" r="r" b="b"/>
              <a:pathLst>
                <a:path w="1598" h="943" extrusionOk="0">
                  <a:moveTo>
                    <a:pt x="1598" y="1"/>
                  </a:moveTo>
                  <a:lnTo>
                    <a:pt x="1598" y="1"/>
                  </a:lnTo>
                  <a:cubicBezTo>
                    <a:pt x="1169" y="347"/>
                    <a:pt x="669" y="643"/>
                    <a:pt x="0" y="830"/>
                  </a:cubicBezTo>
                  <a:cubicBezTo>
                    <a:pt x="32" y="894"/>
                    <a:pt x="102" y="942"/>
                    <a:pt x="189" y="942"/>
                  </a:cubicBezTo>
                  <a:cubicBezTo>
                    <a:pt x="202" y="942"/>
                    <a:pt x="215" y="941"/>
                    <a:pt x="228" y="939"/>
                  </a:cubicBezTo>
                  <a:cubicBezTo>
                    <a:pt x="840" y="841"/>
                    <a:pt x="1278" y="468"/>
                    <a:pt x="159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42"/>
            <p:cNvSpPr/>
            <p:nvPr/>
          </p:nvSpPr>
          <p:spPr>
            <a:xfrm>
              <a:off x="6076700" y="3154200"/>
              <a:ext cx="30250" cy="22925"/>
            </a:xfrm>
            <a:custGeom>
              <a:avLst/>
              <a:gdLst/>
              <a:ahLst/>
              <a:cxnLst/>
              <a:rect l="l" t="t" r="r" b="b"/>
              <a:pathLst>
                <a:path w="1210" h="917" extrusionOk="0">
                  <a:moveTo>
                    <a:pt x="867" y="0"/>
                  </a:moveTo>
                  <a:cubicBezTo>
                    <a:pt x="604" y="313"/>
                    <a:pt x="308" y="603"/>
                    <a:pt x="1" y="874"/>
                  </a:cubicBezTo>
                  <a:cubicBezTo>
                    <a:pt x="174" y="898"/>
                    <a:pt x="342" y="917"/>
                    <a:pt x="499" y="917"/>
                  </a:cubicBezTo>
                  <a:cubicBezTo>
                    <a:pt x="599" y="917"/>
                    <a:pt x="694" y="909"/>
                    <a:pt x="782" y="889"/>
                  </a:cubicBezTo>
                  <a:cubicBezTo>
                    <a:pt x="937" y="854"/>
                    <a:pt x="1078" y="798"/>
                    <a:pt x="1209" y="728"/>
                  </a:cubicBezTo>
                  <a:cubicBezTo>
                    <a:pt x="1107" y="478"/>
                    <a:pt x="996" y="234"/>
                    <a:pt x="867"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42"/>
            <p:cNvSpPr/>
            <p:nvPr/>
          </p:nvSpPr>
          <p:spPr>
            <a:xfrm>
              <a:off x="5835775" y="3366925"/>
              <a:ext cx="6625" cy="5450"/>
            </a:xfrm>
            <a:custGeom>
              <a:avLst/>
              <a:gdLst/>
              <a:ahLst/>
              <a:cxnLst/>
              <a:rect l="l" t="t" r="r" b="b"/>
              <a:pathLst>
                <a:path w="265" h="218" extrusionOk="0">
                  <a:moveTo>
                    <a:pt x="1" y="0"/>
                  </a:moveTo>
                  <a:cubicBezTo>
                    <a:pt x="87" y="76"/>
                    <a:pt x="175" y="148"/>
                    <a:pt x="264" y="217"/>
                  </a:cubicBezTo>
                  <a:cubicBezTo>
                    <a:pt x="175" y="144"/>
                    <a:pt x="87" y="76"/>
                    <a:pt x="1"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42"/>
            <p:cNvSpPr/>
            <p:nvPr/>
          </p:nvSpPr>
          <p:spPr>
            <a:xfrm>
              <a:off x="5812175" y="3342125"/>
              <a:ext cx="1650" cy="2075"/>
            </a:xfrm>
            <a:custGeom>
              <a:avLst/>
              <a:gdLst/>
              <a:ahLst/>
              <a:cxnLst/>
              <a:rect l="l" t="t" r="r" b="b"/>
              <a:pathLst>
                <a:path w="66" h="83" extrusionOk="0">
                  <a:moveTo>
                    <a:pt x="66" y="83"/>
                  </a:moveTo>
                  <a:cubicBezTo>
                    <a:pt x="46" y="57"/>
                    <a:pt x="23" y="27"/>
                    <a:pt x="0" y="1"/>
                  </a:cubicBezTo>
                  <a:cubicBezTo>
                    <a:pt x="23" y="27"/>
                    <a:pt x="46" y="57"/>
                    <a:pt x="66"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42"/>
            <p:cNvSpPr/>
            <p:nvPr/>
          </p:nvSpPr>
          <p:spPr>
            <a:xfrm>
              <a:off x="5932175" y="3407900"/>
              <a:ext cx="15650" cy="775"/>
            </a:xfrm>
            <a:custGeom>
              <a:avLst/>
              <a:gdLst/>
              <a:ahLst/>
              <a:cxnLst/>
              <a:rect l="l" t="t" r="r" b="b"/>
              <a:pathLst>
                <a:path w="626" h="31" extrusionOk="0">
                  <a:moveTo>
                    <a:pt x="626" y="30"/>
                  </a:moveTo>
                  <a:cubicBezTo>
                    <a:pt x="416" y="30"/>
                    <a:pt x="208" y="20"/>
                    <a:pt x="1" y="0"/>
                  </a:cubicBezTo>
                  <a:cubicBezTo>
                    <a:pt x="208" y="20"/>
                    <a:pt x="416" y="30"/>
                    <a:pt x="626" y="3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42"/>
            <p:cNvSpPr/>
            <p:nvPr/>
          </p:nvSpPr>
          <p:spPr>
            <a:xfrm>
              <a:off x="5832575" y="3232725"/>
              <a:ext cx="287200" cy="175950"/>
            </a:xfrm>
            <a:custGeom>
              <a:avLst/>
              <a:gdLst/>
              <a:ahLst/>
              <a:cxnLst/>
              <a:rect l="l" t="t" r="r" b="b"/>
              <a:pathLst>
                <a:path w="11488" h="7038" extrusionOk="0">
                  <a:moveTo>
                    <a:pt x="11478" y="1"/>
                  </a:moveTo>
                  <a:cubicBezTo>
                    <a:pt x="11320" y="103"/>
                    <a:pt x="11165" y="208"/>
                    <a:pt x="11007" y="307"/>
                  </a:cubicBezTo>
                  <a:cubicBezTo>
                    <a:pt x="9661" y="1143"/>
                    <a:pt x="8667" y="2398"/>
                    <a:pt x="7119" y="2773"/>
                  </a:cubicBezTo>
                  <a:cubicBezTo>
                    <a:pt x="6934" y="2819"/>
                    <a:pt x="6726" y="2835"/>
                    <a:pt x="6505" y="2835"/>
                  </a:cubicBezTo>
                  <a:cubicBezTo>
                    <a:pt x="5954" y="2835"/>
                    <a:pt x="5325" y="2733"/>
                    <a:pt x="4781" y="2733"/>
                  </a:cubicBezTo>
                  <a:cubicBezTo>
                    <a:pt x="4595" y="2733"/>
                    <a:pt x="4420" y="2745"/>
                    <a:pt x="4261" y="2777"/>
                  </a:cubicBezTo>
                  <a:cubicBezTo>
                    <a:pt x="3408" y="2944"/>
                    <a:pt x="2019" y="3422"/>
                    <a:pt x="1160" y="3521"/>
                  </a:cubicBezTo>
                  <a:cubicBezTo>
                    <a:pt x="995" y="3539"/>
                    <a:pt x="843" y="3547"/>
                    <a:pt x="698" y="3547"/>
                  </a:cubicBezTo>
                  <a:cubicBezTo>
                    <a:pt x="448" y="3547"/>
                    <a:pt x="222" y="3523"/>
                    <a:pt x="0" y="3488"/>
                  </a:cubicBezTo>
                  <a:lnTo>
                    <a:pt x="0" y="3488"/>
                  </a:lnTo>
                  <a:cubicBezTo>
                    <a:pt x="17" y="3550"/>
                    <a:pt x="34" y="3606"/>
                    <a:pt x="46" y="3646"/>
                  </a:cubicBezTo>
                  <a:cubicBezTo>
                    <a:pt x="128" y="3853"/>
                    <a:pt x="247" y="4041"/>
                    <a:pt x="343" y="4238"/>
                  </a:cubicBezTo>
                  <a:cubicBezTo>
                    <a:pt x="464" y="4485"/>
                    <a:pt x="606" y="4762"/>
                    <a:pt x="619" y="5042"/>
                  </a:cubicBezTo>
                  <a:cubicBezTo>
                    <a:pt x="629" y="5305"/>
                    <a:pt x="560" y="5483"/>
                    <a:pt x="425" y="5608"/>
                  </a:cubicBezTo>
                  <a:cubicBezTo>
                    <a:pt x="1251" y="6247"/>
                    <a:pt x="2226" y="6702"/>
                    <a:pt x="3293" y="6909"/>
                  </a:cubicBezTo>
                  <a:cubicBezTo>
                    <a:pt x="3286" y="6899"/>
                    <a:pt x="3277" y="6886"/>
                    <a:pt x="3270" y="6875"/>
                  </a:cubicBezTo>
                  <a:cubicBezTo>
                    <a:pt x="3247" y="6869"/>
                    <a:pt x="3207" y="6856"/>
                    <a:pt x="3151" y="6836"/>
                  </a:cubicBezTo>
                  <a:cubicBezTo>
                    <a:pt x="3145" y="6849"/>
                    <a:pt x="3138" y="6863"/>
                    <a:pt x="3135" y="6875"/>
                  </a:cubicBezTo>
                  <a:cubicBezTo>
                    <a:pt x="2891" y="6823"/>
                    <a:pt x="2651" y="6754"/>
                    <a:pt x="2417" y="6675"/>
                  </a:cubicBezTo>
                  <a:cubicBezTo>
                    <a:pt x="2417" y="6672"/>
                    <a:pt x="2414" y="6668"/>
                    <a:pt x="2414" y="6665"/>
                  </a:cubicBezTo>
                  <a:cubicBezTo>
                    <a:pt x="2417" y="6316"/>
                    <a:pt x="2479" y="5816"/>
                    <a:pt x="2795" y="5595"/>
                  </a:cubicBezTo>
                  <a:cubicBezTo>
                    <a:pt x="2889" y="5530"/>
                    <a:pt x="2977" y="5502"/>
                    <a:pt x="3062" y="5502"/>
                  </a:cubicBezTo>
                  <a:cubicBezTo>
                    <a:pt x="3277" y="5502"/>
                    <a:pt x="3467" y="5681"/>
                    <a:pt x="3652" y="5848"/>
                  </a:cubicBezTo>
                  <a:cubicBezTo>
                    <a:pt x="4079" y="6243"/>
                    <a:pt x="4419" y="6678"/>
                    <a:pt x="4870" y="7024"/>
                  </a:cubicBezTo>
                  <a:cubicBezTo>
                    <a:pt x="4784" y="7027"/>
                    <a:pt x="4699" y="7037"/>
                    <a:pt x="4610" y="7037"/>
                  </a:cubicBezTo>
                  <a:cubicBezTo>
                    <a:pt x="8410" y="7037"/>
                    <a:pt x="11488" y="3959"/>
                    <a:pt x="11488" y="163"/>
                  </a:cubicBezTo>
                  <a:cubicBezTo>
                    <a:pt x="11488" y="106"/>
                    <a:pt x="11482" y="53"/>
                    <a:pt x="1147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42"/>
            <p:cNvSpPr/>
            <p:nvPr/>
          </p:nvSpPr>
          <p:spPr>
            <a:xfrm>
              <a:off x="5805900" y="3333575"/>
              <a:ext cx="600" cy="825"/>
            </a:xfrm>
            <a:custGeom>
              <a:avLst/>
              <a:gdLst/>
              <a:ahLst/>
              <a:cxnLst/>
              <a:rect l="l" t="t" r="r" b="b"/>
              <a:pathLst>
                <a:path w="24" h="33" extrusionOk="0">
                  <a:moveTo>
                    <a:pt x="23" y="33"/>
                  </a:moveTo>
                  <a:cubicBezTo>
                    <a:pt x="17" y="24"/>
                    <a:pt x="7" y="10"/>
                    <a:pt x="1" y="1"/>
                  </a:cubicBezTo>
                  <a:cubicBezTo>
                    <a:pt x="7" y="10"/>
                    <a:pt x="17" y="24"/>
                    <a:pt x="23" y="3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42"/>
            <p:cNvSpPr/>
            <p:nvPr/>
          </p:nvSpPr>
          <p:spPr>
            <a:xfrm>
              <a:off x="5818825" y="3350125"/>
              <a:ext cx="2500" cy="2900"/>
            </a:xfrm>
            <a:custGeom>
              <a:avLst/>
              <a:gdLst/>
              <a:ahLst/>
              <a:cxnLst/>
              <a:rect l="l" t="t" r="r" b="b"/>
              <a:pathLst>
                <a:path w="100" h="116" extrusionOk="0">
                  <a:moveTo>
                    <a:pt x="99" y="115"/>
                  </a:moveTo>
                  <a:cubicBezTo>
                    <a:pt x="66" y="76"/>
                    <a:pt x="34" y="40"/>
                    <a:pt x="0" y="0"/>
                  </a:cubicBezTo>
                  <a:cubicBezTo>
                    <a:pt x="34" y="40"/>
                    <a:pt x="66" y="76"/>
                    <a:pt x="99" y="115"/>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42"/>
            <p:cNvSpPr/>
            <p:nvPr/>
          </p:nvSpPr>
          <p:spPr>
            <a:xfrm>
              <a:off x="5915625" y="3405500"/>
              <a:ext cx="13925" cy="2075"/>
            </a:xfrm>
            <a:custGeom>
              <a:avLst/>
              <a:gdLst/>
              <a:ahLst/>
              <a:cxnLst/>
              <a:rect l="l" t="t" r="r" b="b"/>
              <a:pathLst>
                <a:path w="557" h="83" extrusionOk="0">
                  <a:moveTo>
                    <a:pt x="557" y="83"/>
                  </a:moveTo>
                  <a:cubicBezTo>
                    <a:pt x="369" y="63"/>
                    <a:pt x="181" y="37"/>
                    <a:pt x="0" y="1"/>
                  </a:cubicBezTo>
                  <a:cubicBezTo>
                    <a:pt x="181" y="37"/>
                    <a:pt x="369" y="63"/>
                    <a:pt x="557"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42"/>
            <p:cNvSpPr/>
            <p:nvPr/>
          </p:nvSpPr>
          <p:spPr>
            <a:xfrm>
              <a:off x="5825525" y="3357300"/>
              <a:ext cx="9450" cy="8900"/>
            </a:xfrm>
            <a:custGeom>
              <a:avLst/>
              <a:gdLst/>
              <a:ahLst/>
              <a:cxnLst/>
              <a:rect l="l" t="t" r="r" b="b"/>
              <a:pathLst>
                <a:path w="378" h="356" extrusionOk="0">
                  <a:moveTo>
                    <a:pt x="0" y="0"/>
                  </a:moveTo>
                  <a:cubicBezTo>
                    <a:pt x="122" y="122"/>
                    <a:pt x="246" y="243"/>
                    <a:pt x="378" y="355"/>
                  </a:cubicBezTo>
                  <a:cubicBezTo>
                    <a:pt x="246" y="240"/>
                    <a:pt x="122" y="122"/>
                    <a:pt x="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42"/>
            <p:cNvSpPr/>
            <p:nvPr/>
          </p:nvSpPr>
          <p:spPr>
            <a:xfrm>
              <a:off x="5929525" y="3407575"/>
              <a:ext cx="2675" cy="350"/>
            </a:xfrm>
            <a:custGeom>
              <a:avLst/>
              <a:gdLst/>
              <a:ahLst/>
              <a:cxnLst/>
              <a:rect l="l" t="t" r="r" b="b"/>
              <a:pathLst>
                <a:path w="107" h="14" extrusionOk="0">
                  <a:moveTo>
                    <a:pt x="107" y="13"/>
                  </a:moveTo>
                  <a:cubicBezTo>
                    <a:pt x="70" y="10"/>
                    <a:pt x="37" y="7"/>
                    <a:pt x="1" y="0"/>
                  </a:cubicBezTo>
                  <a:cubicBezTo>
                    <a:pt x="37" y="7"/>
                    <a:pt x="70" y="10"/>
                    <a:pt x="107" y="13"/>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42"/>
            <p:cNvSpPr/>
            <p:nvPr/>
          </p:nvSpPr>
          <p:spPr>
            <a:xfrm>
              <a:off x="5914900" y="3405425"/>
              <a:ext cx="750" cy="100"/>
            </a:xfrm>
            <a:custGeom>
              <a:avLst/>
              <a:gdLst/>
              <a:ahLst/>
              <a:cxnLst/>
              <a:rect l="l" t="t" r="r" b="b"/>
              <a:pathLst>
                <a:path w="30" h="4" extrusionOk="0">
                  <a:moveTo>
                    <a:pt x="0" y="1"/>
                  </a:moveTo>
                  <a:cubicBezTo>
                    <a:pt x="10" y="4"/>
                    <a:pt x="20" y="4"/>
                    <a:pt x="29" y="4"/>
                  </a:cubicBezTo>
                  <a:cubicBezTo>
                    <a:pt x="20" y="4"/>
                    <a:pt x="10" y="1"/>
                    <a:pt x="0" y="1"/>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42"/>
            <p:cNvSpPr/>
            <p:nvPr/>
          </p:nvSpPr>
          <p:spPr>
            <a:xfrm>
              <a:off x="5892900" y="3370275"/>
              <a:ext cx="61425" cy="38400"/>
            </a:xfrm>
            <a:custGeom>
              <a:avLst/>
              <a:gdLst/>
              <a:ahLst/>
              <a:cxnLst/>
              <a:rect l="l" t="t" r="r" b="b"/>
              <a:pathLst>
                <a:path w="2457" h="1536" extrusionOk="0">
                  <a:moveTo>
                    <a:pt x="649" y="0"/>
                  </a:moveTo>
                  <a:cubicBezTo>
                    <a:pt x="564" y="0"/>
                    <a:pt x="476" y="28"/>
                    <a:pt x="382" y="93"/>
                  </a:cubicBezTo>
                  <a:cubicBezTo>
                    <a:pt x="66" y="314"/>
                    <a:pt x="4" y="814"/>
                    <a:pt x="1" y="1163"/>
                  </a:cubicBezTo>
                  <a:cubicBezTo>
                    <a:pt x="1" y="1166"/>
                    <a:pt x="4" y="1170"/>
                    <a:pt x="4" y="1173"/>
                  </a:cubicBezTo>
                  <a:cubicBezTo>
                    <a:pt x="238" y="1252"/>
                    <a:pt x="478" y="1321"/>
                    <a:pt x="722" y="1373"/>
                  </a:cubicBezTo>
                  <a:cubicBezTo>
                    <a:pt x="725" y="1361"/>
                    <a:pt x="732" y="1347"/>
                    <a:pt x="738" y="1334"/>
                  </a:cubicBezTo>
                  <a:cubicBezTo>
                    <a:pt x="794" y="1354"/>
                    <a:pt x="834" y="1367"/>
                    <a:pt x="857" y="1373"/>
                  </a:cubicBezTo>
                  <a:cubicBezTo>
                    <a:pt x="864" y="1384"/>
                    <a:pt x="873" y="1397"/>
                    <a:pt x="880" y="1407"/>
                  </a:cubicBezTo>
                  <a:cubicBezTo>
                    <a:pt x="890" y="1407"/>
                    <a:pt x="900" y="1410"/>
                    <a:pt x="909" y="1410"/>
                  </a:cubicBezTo>
                  <a:cubicBezTo>
                    <a:pt x="1090" y="1446"/>
                    <a:pt x="1278" y="1472"/>
                    <a:pt x="1466" y="1492"/>
                  </a:cubicBezTo>
                  <a:cubicBezTo>
                    <a:pt x="1502" y="1499"/>
                    <a:pt x="1535" y="1502"/>
                    <a:pt x="1572" y="1505"/>
                  </a:cubicBezTo>
                  <a:cubicBezTo>
                    <a:pt x="1779" y="1525"/>
                    <a:pt x="1987" y="1535"/>
                    <a:pt x="2197" y="1535"/>
                  </a:cubicBezTo>
                  <a:cubicBezTo>
                    <a:pt x="2286" y="1535"/>
                    <a:pt x="2371" y="1525"/>
                    <a:pt x="2457" y="1522"/>
                  </a:cubicBezTo>
                  <a:cubicBezTo>
                    <a:pt x="2006" y="1176"/>
                    <a:pt x="1666" y="741"/>
                    <a:pt x="1239" y="346"/>
                  </a:cubicBezTo>
                  <a:cubicBezTo>
                    <a:pt x="1054" y="179"/>
                    <a:pt x="864" y="0"/>
                    <a:pt x="649" y="0"/>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42"/>
            <p:cNvSpPr/>
            <p:nvPr/>
          </p:nvSpPr>
          <p:spPr>
            <a:xfrm>
              <a:off x="5834950" y="3366175"/>
              <a:ext cx="850" cy="750"/>
            </a:xfrm>
            <a:custGeom>
              <a:avLst/>
              <a:gdLst/>
              <a:ahLst/>
              <a:cxnLst/>
              <a:rect l="l" t="t" r="r" b="b"/>
              <a:pathLst>
                <a:path w="34" h="30" extrusionOk="0">
                  <a:moveTo>
                    <a:pt x="33" y="30"/>
                  </a:moveTo>
                  <a:cubicBezTo>
                    <a:pt x="21" y="20"/>
                    <a:pt x="10" y="10"/>
                    <a:pt x="1" y="0"/>
                  </a:cubicBezTo>
                  <a:cubicBezTo>
                    <a:pt x="10" y="10"/>
                    <a:pt x="21" y="20"/>
                    <a:pt x="33" y="3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42"/>
            <p:cNvSpPr/>
            <p:nvPr/>
          </p:nvSpPr>
          <p:spPr>
            <a:xfrm>
              <a:off x="5842375" y="3372350"/>
              <a:ext cx="825" cy="575"/>
            </a:xfrm>
            <a:custGeom>
              <a:avLst/>
              <a:gdLst/>
              <a:ahLst/>
              <a:cxnLst/>
              <a:rect l="l" t="t" r="r" b="b"/>
              <a:pathLst>
                <a:path w="33" h="23" extrusionOk="0">
                  <a:moveTo>
                    <a:pt x="1" y="0"/>
                  </a:moveTo>
                  <a:cubicBezTo>
                    <a:pt x="10" y="7"/>
                    <a:pt x="20" y="17"/>
                    <a:pt x="30" y="23"/>
                  </a:cubicBezTo>
                  <a:lnTo>
                    <a:pt x="33" y="23"/>
                  </a:lnTo>
                  <a:cubicBezTo>
                    <a:pt x="20" y="17"/>
                    <a:pt x="10" y="7"/>
                    <a:pt x="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42"/>
            <p:cNvSpPr/>
            <p:nvPr/>
          </p:nvSpPr>
          <p:spPr>
            <a:xfrm>
              <a:off x="5821300" y="3353000"/>
              <a:ext cx="4225" cy="4300"/>
            </a:xfrm>
            <a:custGeom>
              <a:avLst/>
              <a:gdLst/>
              <a:ahLst/>
              <a:cxnLst/>
              <a:rect l="l" t="t" r="r" b="b"/>
              <a:pathLst>
                <a:path w="169" h="172" extrusionOk="0">
                  <a:moveTo>
                    <a:pt x="0" y="0"/>
                  </a:moveTo>
                  <a:lnTo>
                    <a:pt x="0" y="0"/>
                  </a:lnTo>
                  <a:cubicBezTo>
                    <a:pt x="56" y="60"/>
                    <a:pt x="112" y="116"/>
                    <a:pt x="168" y="172"/>
                  </a:cubicBezTo>
                  <a:cubicBezTo>
                    <a:pt x="112" y="116"/>
                    <a:pt x="56" y="57"/>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2"/>
            <p:cNvSpPr/>
            <p:nvPr/>
          </p:nvSpPr>
          <p:spPr>
            <a:xfrm>
              <a:off x="5813800" y="3344175"/>
              <a:ext cx="5050" cy="5975"/>
            </a:xfrm>
            <a:custGeom>
              <a:avLst/>
              <a:gdLst/>
              <a:ahLst/>
              <a:cxnLst/>
              <a:rect l="l" t="t" r="r" b="b"/>
              <a:pathLst>
                <a:path w="202" h="239" extrusionOk="0">
                  <a:moveTo>
                    <a:pt x="201" y="238"/>
                  </a:moveTo>
                  <a:cubicBezTo>
                    <a:pt x="136" y="162"/>
                    <a:pt x="66" y="83"/>
                    <a:pt x="1" y="1"/>
                  </a:cubicBezTo>
                  <a:cubicBezTo>
                    <a:pt x="66" y="83"/>
                    <a:pt x="136" y="162"/>
                    <a:pt x="201" y="238"/>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2"/>
            <p:cNvSpPr/>
            <p:nvPr/>
          </p:nvSpPr>
          <p:spPr>
            <a:xfrm>
              <a:off x="5806475" y="3334400"/>
              <a:ext cx="5725" cy="7750"/>
            </a:xfrm>
            <a:custGeom>
              <a:avLst/>
              <a:gdLst/>
              <a:ahLst/>
              <a:cxnLst/>
              <a:rect l="l" t="t" r="r" b="b"/>
              <a:pathLst>
                <a:path w="229" h="310" extrusionOk="0">
                  <a:moveTo>
                    <a:pt x="0" y="0"/>
                  </a:moveTo>
                  <a:cubicBezTo>
                    <a:pt x="73" y="106"/>
                    <a:pt x="152" y="208"/>
                    <a:pt x="228" y="310"/>
                  </a:cubicBezTo>
                  <a:cubicBezTo>
                    <a:pt x="152" y="208"/>
                    <a:pt x="76" y="106"/>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42"/>
            <p:cNvSpPr/>
            <p:nvPr/>
          </p:nvSpPr>
          <p:spPr>
            <a:xfrm>
              <a:off x="5775850" y="3133425"/>
              <a:ext cx="129100" cy="200175"/>
            </a:xfrm>
            <a:custGeom>
              <a:avLst/>
              <a:gdLst/>
              <a:ahLst/>
              <a:cxnLst/>
              <a:rect l="l" t="t" r="r" b="b"/>
              <a:pathLst>
                <a:path w="5164" h="8007" extrusionOk="0">
                  <a:moveTo>
                    <a:pt x="2027" y="0"/>
                  </a:moveTo>
                  <a:cubicBezTo>
                    <a:pt x="1802" y="0"/>
                    <a:pt x="1580" y="35"/>
                    <a:pt x="1354" y="104"/>
                  </a:cubicBezTo>
                  <a:cubicBezTo>
                    <a:pt x="1350" y="88"/>
                    <a:pt x="1350" y="71"/>
                    <a:pt x="1347" y="58"/>
                  </a:cubicBezTo>
                  <a:cubicBezTo>
                    <a:pt x="505" y="1197"/>
                    <a:pt x="1" y="2606"/>
                    <a:pt x="1" y="4135"/>
                  </a:cubicBezTo>
                  <a:cubicBezTo>
                    <a:pt x="1" y="5520"/>
                    <a:pt x="415" y="6811"/>
                    <a:pt x="1125" y="7891"/>
                  </a:cubicBezTo>
                  <a:lnTo>
                    <a:pt x="1125" y="7891"/>
                  </a:lnTo>
                  <a:cubicBezTo>
                    <a:pt x="982" y="7672"/>
                    <a:pt x="852" y="7444"/>
                    <a:pt x="735" y="7209"/>
                  </a:cubicBezTo>
                  <a:lnTo>
                    <a:pt x="735" y="7209"/>
                  </a:lnTo>
                  <a:cubicBezTo>
                    <a:pt x="1347" y="7262"/>
                    <a:pt x="1798" y="7387"/>
                    <a:pt x="2269" y="7460"/>
                  </a:cubicBezTo>
                  <a:cubicBezTo>
                    <a:pt x="2227" y="7285"/>
                    <a:pt x="2197" y="7045"/>
                    <a:pt x="2243" y="6854"/>
                  </a:cubicBezTo>
                  <a:lnTo>
                    <a:pt x="2243" y="6854"/>
                  </a:lnTo>
                  <a:cubicBezTo>
                    <a:pt x="2015" y="6865"/>
                    <a:pt x="1787" y="6872"/>
                    <a:pt x="1559" y="6872"/>
                  </a:cubicBezTo>
                  <a:cubicBezTo>
                    <a:pt x="1378" y="6872"/>
                    <a:pt x="1197" y="6867"/>
                    <a:pt x="1018" y="6857"/>
                  </a:cubicBezTo>
                  <a:cubicBezTo>
                    <a:pt x="1621" y="6778"/>
                    <a:pt x="2216" y="6607"/>
                    <a:pt x="2803" y="6432"/>
                  </a:cubicBezTo>
                  <a:cubicBezTo>
                    <a:pt x="2882" y="6337"/>
                    <a:pt x="2905" y="6202"/>
                    <a:pt x="2842" y="6060"/>
                  </a:cubicBezTo>
                  <a:cubicBezTo>
                    <a:pt x="2694" y="5728"/>
                    <a:pt x="2668" y="5458"/>
                    <a:pt x="2721" y="5237"/>
                  </a:cubicBezTo>
                  <a:lnTo>
                    <a:pt x="2721" y="5237"/>
                  </a:lnTo>
                  <a:cubicBezTo>
                    <a:pt x="1874" y="5395"/>
                    <a:pt x="1022" y="5504"/>
                    <a:pt x="165" y="5577"/>
                  </a:cubicBezTo>
                  <a:cubicBezTo>
                    <a:pt x="76" y="5174"/>
                    <a:pt x="24" y="4760"/>
                    <a:pt x="11" y="4335"/>
                  </a:cubicBezTo>
                  <a:cubicBezTo>
                    <a:pt x="517" y="4285"/>
                    <a:pt x="1045" y="4302"/>
                    <a:pt x="1548" y="4282"/>
                  </a:cubicBezTo>
                  <a:cubicBezTo>
                    <a:pt x="2207" y="4259"/>
                    <a:pt x="2868" y="4240"/>
                    <a:pt x="3527" y="4220"/>
                  </a:cubicBezTo>
                  <a:cubicBezTo>
                    <a:pt x="3632" y="4217"/>
                    <a:pt x="3741" y="4214"/>
                    <a:pt x="3847" y="4210"/>
                  </a:cubicBezTo>
                  <a:cubicBezTo>
                    <a:pt x="4344" y="3943"/>
                    <a:pt x="4851" y="3667"/>
                    <a:pt x="5025" y="3176"/>
                  </a:cubicBezTo>
                  <a:cubicBezTo>
                    <a:pt x="5163" y="2778"/>
                    <a:pt x="5091" y="2155"/>
                    <a:pt x="4630" y="2096"/>
                  </a:cubicBezTo>
                  <a:cubicBezTo>
                    <a:pt x="4620" y="2017"/>
                    <a:pt x="4590" y="1935"/>
                    <a:pt x="4535" y="1863"/>
                  </a:cubicBezTo>
                  <a:cubicBezTo>
                    <a:pt x="4483" y="1793"/>
                    <a:pt x="4410" y="1749"/>
                    <a:pt x="4332" y="1749"/>
                  </a:cubicBezTo>
                  <a:cubicBezTo>
                    <a:pt x="4295" y="1749"/>
                    <a:pt x="4257" y="1759"/>
                    <a:pt x="4219" y="1780"/>
                  </a:cubicBezTo>
                  <a:cubicBezTo>
                    <a:pt x="3967" y="1919"/>
                    <a:pt x="3662" y="2033"/>
                    <a:pt x="3363" y="2033"/>
                  </a:cubicBezTo>
                  <a:cubicBezTo>
                    <a:pt x="3181" y="2033"/>
                    <a:pt x="3001" y="1990"/>
                    <a:pt x="2836" y="1886"/>
                  </a:cubicBezTo>
                  <a:cubicBezTo>
                    <a:pt x="2378" y="1599"/>
                    <a:pt x="2279" y="898"/>
                    <a:pt x="2780" y="588"/>
                  </a:cubicBezTo>
                  <a:cubicBezTo>
                    <a:pt x="2974" y="466"/>
                    <a:pt x="2941" y="164"/>
                    <a:pt x="2713" y="100"/>
                  </a:cubicBezTo>
                  <a:cubicBezTo>
                    <a:pt x="2477" y="34"/>
                    <a:pt x="2250" y="0"/>
                    <a:pt x="2027" y="0"/>
                  </a:cubicBezTo>
                  <a:close/>
                  <a:moveTo>
                    <a:pt x="1125" y="7891"/>
                  </a:moveTo>
                  <a:lnTo>
                    <a:pt x="1125" y="7891"/>
                  </a:lnTo>
                  <a:cubicBezTo>
                    <a:pt x="1150" y="7930"/>
                    <a:pt x="1176" y="7968"/>
                    <a:pt x="1203" y="8007"/>
                  </a:cubicBezTo>
                  <a:cubicBezTo>
                    <a:pt x="1176" y="7968"/>
                    <a:pt x="1150" y="7930"/>
                    <a:pt x="1125" y="789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42"/>
            <p:cNvSpPr/>
            <p:nvPr/>
          </p:nvSpPr>
          <p:spPr>
            <a:xfrm>
              <a:off x="5776100" y="3238650"/>
              <a:ext cx="95925" cy="34200"/>
            </a:xfrm>
            <a:custGeom>
              <a:avLst/>
              <a:gdLst/>
              <a:ahLst/>
              <a:cxnLst/>
              <a:rect l="l" t="t" r="r" b="b"/>
              <a:pathLst>
                <a:path w="3837" h="1368" extrusionOk="0">
                  <a:moveTo>
                    <a:pt x="3837" y="1"/>
                  </a:moveTo>
                  <a:lnTo>
                    <a:pt x="3837" y="1"/>
                  </a:lnTo>
                  <a:cubicBezTo>
                    <a:pt x="3731" y="5"/>
                    <a:pt x="3622" y="8"/>
                    <a:pt x="3517" y="11"/>
                  </a:cubicBezTo>
                  <a:cubicBezTo>
                    <a:pt x="2858" y="31"/>
                    <a:pt x="2197" y="50"/>
                    <a:pt x="1538" y="73"/>
                  </a:cubicBezTo>
                  <a:cubicBezTo>
                    <a:pt x="1035" y="93"/>
                    <a:pt x="507" y="76"/>
                    <a:pt x="1" y="126"/>
                  </a:cubicBezTo>
                  <a:cubicBezTo>
                    <a:pt x="14" y="551"/>
                    <a:pt x="66" y="965"/>
                    <a:pt x="155" y="1368"/>
                  </a:cubicBezTo>
                  <a:cubicBezTo>
                    <a:pt x="1012" y="1295"/>
                    <a:pt x="1864" y="1186"/>
                    <a:pt x="2711" y="1028"/>
                  </a:cubicBezTo>
                  <a:cubicBezTo>
                    <a:pt x="2826" y="544"/>
                    <a:pt x="3326" y="277"/>
                    <a:pt x="3837"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42"/>
            <p:cNvSpPr/>
            <p:nvPr/>
          </p:nvSpPr>
          <p:spPr>
            <a:xfrm>
              <a:off x="5801300" y="3294225"/>
              <a:ext cx="44625" cy="11000"/>
            </a:xfrm>
            <a:custGeom>
              <a:avLst/>
              <a:gdLst/>
              <a:ahLst/>
              <a:cxnLst/>
              <a:rect l="l" t="t" r="r" b="b"/>
              <a:pathLst>
                <a:path w="1785" h="440" extrusionOk="0">
                  <a:moveTo>
                    <a:pt x="1785" y="0"/>
                  </a:moveTo>
                  <a:cubicBezTo>
                    <a:pt x="1198" y="175"/>
                    <a:pt x="603" y="346"/>
                    <a:pt x="0" y="425"/>
                  </a:cubicBezTo>
                  <a:cubicBezTo>
                    <a:pt x="179" y="435"/>
                    <a:pt x="360" y="440"/>
                    <a:pt x="541" y="440"/>
                  </a:cubicBezTo>
                  <a:cubicBezTo>
                    <a:pt x="769" y="440"/>
                    <a:pt x="997" y="433"/>
                    <a:pt x="1225" y="422"/>
                  </a:cubicBezTo>
                  <a:cubicBezTo>
                    <a:pt x="1265" y="260"/>
                    <a:pt x="1356" y="136"/>
                    <a:pt x="1545" y="116"/>
                  </a:cubicBezTo>
                  <a:cubicBezTo>
                    <a:pt x="1650" y="102"/>
                    <a:pt x="1729" y="60"/>
                    <a:pt x="1785"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42"/>
            <p:cNvSpPr/>
            <p:nvPr/>
          </p:nvSpPr>
          <p:spPr>
            <a:xfrm>
              <a:off x="5794200" y="3313650"/>
              <a:ext cx="54125" cy="59275"/>
            </a:xfrm>
            <a:custGeom>
              <a:avLst/>
              <a:gdLst/>
              <a:ahLst/>
              <a:cxnLst/>
              <a:rect l="l" t="t" r="r" b="b"/>
              <a:pathLst>
                <a:path w="2165" h="2371" extrusionOk="0">
                  <a:moveTo>
                    <a:pt x="1" y="0"/>
                  </a:moveTo>
                  <a:lnTo>
                    <a:pt x="1" y="0"/>
                  </a:lnTo>
                  <a:cubicBezTo>
                    <a:pt x="139" y="277"/>
                    <a:pt x="294" y="544"/>
                    <a:pt x="469" y="798"/>
                  </a:cubicBezTo>
                  <a:cubicBezTo>
                    <a:pt x="475" y="807"/>
                    <a:pt x="485" y="821"/>
                    <a:pt x="491" y="830"/>
                  </a:cubicBezTo>
                  <a:cubicBezTo>
                    <a:pt x="564" y="936"/>
                    <a:pt x="643" y="1038"/>
                    <a:pt x="719" y="1140"/>
                  </a:cubicBezTo>
                  <a:cubicBezTo>
                    <a:pt x="742" y="1166"/>
                    <a:pt x="765" y="1196"/>
                    <a:pt x="785" y="1222"/>
                  </a:cubicBezTo>
                  <a:cubicBezTo>
                    <a:pt x="850" y="1304"/>
                    <a:pt x="920" y="1383"/>
                    <a:pt x="985" y="1459"/>
                  </a:cubicBezTo>
                  <a:cubicBezTo>
                    <a:pt x="1019" y="1499"/>
                    <a:pt x="1051" y="1535"/>
                    <a:pt x="1084" y="1574"/>
                  </a:cubicBezTo>
                  <a:cubicBezTo>
                    <a:pt x="1140" y="1634"/>
                    <a:pt x="1196" y="1690"/>
                    <a:pt x="1252" y="1746"/>
                  </a:cubicBezTo>
                  <a:cubicBezTo>
                    <a:pt x="1374" y="1868"/>
                    <a:pt x="1499" y="1989"/>
                    <a:pt x="1631" y="2101"/>
                  </a:cubicBezTo>
                  <a:cubicBezTo>
                    <a:pt x="1640" y="2111"/>
                    <a:pt x="1651" y="2121"/>
                    <a:pt x="1663" y="2131"/>
                  </a:cubicBezTo>
                  <a:cubicBezTo>
                    <a:pt x="1750" y="2207"/>
                    <a:pt x="1838" y="2279"/>
                    <a:pt x="1927" y="2348"/>
                  </a:cubicBezTo>
                  <a:cubicBezTo>
                    <a:pt x="1937" y="2354"/>
                    <a:pt x="1947" y="2365"/>
                    <a:pt x="1960" y="2371"/>
                  </a:cubicBezTo>
                  <a:cubicBezTo>
                    <a:pt x="2095" y="2246"/>
                    <a:pt x="2164" y="2068"/>
                    <a:pt x="2154" y="1805"/>
                  </a:cubicBezTo>
                  <a:cubicBezTo>
                    <a:pt x="2141" y="1525"/>
                    <a:pt x="1999" y="1248"/>
                    <a:pt x="1878" y="1001"/>
                  </a:cubicBezTo>
                  <a:cubicBezTo>
                    <a:pt x="1782" y="804"/>
                    <a:pt x="1663" y="616"/>
                    <a:pt x="1581" y="409"/>
                  </a:cubicBezTo>
                  <a:cubicBezTo>
                    <a:pt x="1569" y="369"/>
                    <a:pt x="1552" y="313"/>
                    <a:pt x="1535" y="251"/>
                  </a:cubicBezTo>
                  <a:cubicBezTo>
                    <a:pt x="1064" y="178"/>
                    <a:pt x="613" y="53"/>
                    <a:pt x="1"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42"/>
            <p:cNvSpPr/>
            <p:nvPr/>
          </p:nvSpPr>
          <p:spPr>
            <a:xfrm>
              <a:off x="5879650" y="3140875"/>
              <a:ext cx="44050" cy="32750"/>
            </a:xfrm>
            <a:custGeom>
              <a:avLst/>
              <a:gdLst/>
              <a:ahLst/>
              <a:cxnLst/>
              <a:rect l="l" t="t" r="r" b="b"/>
              <a:pathLst>
                <a:path w="1762" h="1310" extrusionOk="0">
                  <a:moveTo>
                    <a:pt x="1076" y="1"/>
                  </a:moveTo>
                  <a:cubicBezTo>
                    <a:pt x="1040" y="1"/>
                    <a:pt x="1003" y="4"/>
                    <a:pt x="965" y="10"/>
                  </a:cubicBezTo>
                  <a:cubicBezTo>
                    <a:pt x="564" y="76"/>
                    <a:pt x="297" y="422"/>
                    <a:pt x="76" y="735"/>
                  </a:cubicBezTo>
                  <a:cubicBezTo>
                    <a:pt x="0" y="837"/>
                    <a:pt x="63" y="972"/>
                    <a:pt x="155" y="1038"/>
                  </a:cubicBezTo>
                  <a:cubicBezTo>
                    <a:pt x="349" y="1171"/>
                    <a:pt x="676" y="1309"/>
                    <a:pt x="963" y="1309"/>
                  </a:cubicBezTo>
                  <a:cubicBezTo>
                    <a:pt x="1101" y="1309"/>
                    <a:pt x="1230" y="1278"/>
                    <a:pt x="1331" y="1199"/>
                  </a:cubicBezTo>
                  <a:cubicBezTo>
                    <a:pt x="1360" y="1179"/>
                    <a:pt x="1380" y="1150"/>
                    <a:pt x="1397" y="1117"/>
                  </a:cubicBezTo>
                  <a:cubicBezTo>
                    <a:pt x="1410" y="1113"/>
                    <a:pt x="1423" y="1113"/>
                    <a:pt x="1436" y="1110"/>
                  </a:cubicBezTo>
                  <a:cubicBezTo>
                    <a:pt x="1713" y="1008"/>
                    <a:pt x="1762" y="688"/>
                    <a:pt x="1673" y="439"/>
                  </a:cubicBezTo>
                  <a:cubicBezTo>
                    <a:pt x="1577" y="171"/>
                    <a:pt x="1348" y="1"/>
                    <a:pt x="107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42"/>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3117" y="1126"/>
                    <a:pt x="22869" y="1228"/>
                    <a:pt x="22626" y="1333"/>
                  </a:cubicBezTo>
                  <a:cubicBezTo>
                    <a:pt x="22488" y="1488"/>
                    <a:pt x="22346" y="1643"/>
                    <a:pt x="22204" y="1794"/>
                  </a:cubicBezTo>
                  <a:cubicBezTo>
                    <a:pt x="23011" y="1432"/>
                    <a:pt x="23821" y="1070"/>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840" y="15396"/>
                    <a:pt x="1922" y="15133"/>
                    <a:pt x="2097" y="14879"/>
                  </a:cubicBezTo>
                  <a:lnTo>
                    <a:pt x="2097" y="14879"/>
                  </a:lnTo>
                  <a:cubicBezTo>
                    <a:pt x="1909" y="14896"/>
                    <a:pt x="1721" y="14912"/>
                    <a:pt x="1533" y="14928"/>
                  </a:cubicBezTo>
                  <a:cubicBezTo>
                    <a:pt x="1307" y="15168"/>
                    <a:pt x="1085" y="15413"/>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2"/>
            <p:cNvSpPr/>
            <p:nvPr/>
          </p:nvSpPr>
          <p:spPr>
            <a:xfrm>
              <a:off x="5657950" y="3092825"/>
              <a:ext cx="592900" cy="359375"/>
            </a:xfrm>
            <a:custGeom>
              <a:avLst/>
              <a:gdLst/>
              <a:ahLst/>
              <a:cxnLst/>
              <a:rect l="l" t="t" r="r" b="b"/>
              <a:pathLst>
                <a:path w="23716" h="14375" extrusionOk="0">
                  <a:moveTo>
                    <a:pt x="23663" y="1"/>
                  </a:moveTo>
                  <a:cubicBezTo>
                    <a:pt x="23648" y="1"/>
                    <a:pt x="23634" y="7"/>
                    <a:pt x="23626" y="22"/>
                  </a:cubicBezTo>
                  <a:cubicBezTo>
                    <a:pt x="22490" y="1975"/>
                    <a:pt x="20456" y="3374"/>
                    <a:pt x="18710" y="4767"/>
                  </a:cubicBezTo>
                  <a:cubicBezTo>
                    <a:pt x="16863" y="6248"/>
                    <a:pt x="14894" y="7529"/>
                    <a:pt x="12873" y="8757"/>
                  </a:cubicBezTo>
                  <a:cubicBezTo>
                    <a:pt x="10847" y="9982"/>
                    <a:pt x="8797" y="11477"/>
                    <a:pt x="6570" y="12307"/>
                  </a:cubicBezTo>
                  <a:cubicBezTo>
                    <a:pt x="5543" y="12693"/>
                    <a:pt x="4470" y="12916"/>
                    <a:pt x="3426" y="13239"/>
                  </a:cubicBezTo>
                  <a:cubicBezTo>
                    <a:pt x="2416" y="13552"/>
                    <a:pt x="1440" y="14160"/>
                    <a:pt x="373" y="14160"/>
                  </a:cubicBezTo>
                  <a:cubicBezTo>
                    <a:pt x="285" y="14160"/>
                    <a:pt x="197" y="14156"/>
                    <a:pt x="107" y="14148"/>
                  </a:cubicBezTo>
                  <a:cubicBezTo>
                    <a:pt x="104" y="14147"/>
                    <a:pt x="101" y="14147"/>
                    <a:pt x="99" y="14147"/>
                  </a:cubicBezTo>
                  <a:cubicBezTo>
                    <a:pt x="11" y="14147"/>
                    <a:pt x="1" y="14287"/>
                    <a:pt x="84" y="14309"/>
                  </a:cubicBezTo>
                  <a:cubicBezTo>
                    <a:pt x="255" y="14354"/>
                    <a:pt x="426" y="14374"/>
                    <a:pt x="596" y="14374"/>
                  </a:cubicBezTo>
                  <a:cubicBezTo>
                    <a:pt x="1482" y="14374"/>
                    <a:pt x="2349" y="13832"/>
                    <a:pt x="3173" y="13558"/>
                  </a:cubicBezTo>
                  <a:cubicBezTo>
                    <a:pt x="4315" y="13176"/>
                    <a:pt x="5493" y="12916"/>
                    <a:pt x="6619" y="12488"/>
                  </a:cubicBezTo>
                  <a:cubicBezTo>
                    <a:pt x="8862" y="11632"/>
                    <a:pt x="10897" y="10114"/>
                    <a:pt x="12948" y="8886"/>
                  </a:cubicBezTo>
                  <a:cubicBezTo>
                    <a:pt x="15091" y="7599"/>
                    <a:pt x="17146" y="6242"/>
                    <a:pt x="19089" y="4665"/>
                  </a:cubicBezTo>
                  <a:cubicBezTo>
                    <a:pt x="20047" y="3891"/>
                    <a:pt x="20992" y="3098"/>
                    <a:pt x="21921" y="2288"/>
                  </a:cubicBezTo>
                  <a:cubicBezTo>
                    <a:pt x="22638" y="1659"/>
                    <a:pt x="23369" y="967"/>
                    <a:pt x="23705" y="52"/>
                  </a:cubicBezTo>
                  <a:cubicBezTo>
                    <a:pt x="23716" y="22"/>
                    <a:pt x="23689" y="1"/>
                    <a:pt x="23663"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60" name="Google Shape;1060;p42"/>
          <p:cNvSpPr/>
          <p:nvPr/>
        </p:nvSpPr>
        <p:spPr>
          <a:xfrm>
            <a:off x="2919619" y="352218"/>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2"/>
          <p:cNvSpPr/>
          <p:nvPr/>
        </p:nvSpPr>
        <p:spPr>
          <a:xfrm>
            <a:off x="4608697" y="977801"/>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2"/>
          <p:cNvSpPr/>
          <p:nvPr/>
        </p:nvSpPr>
        <p:spPr>
          <a:xfrm>
            <a:off x="4528239" y="325422"/>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42"/>
          <p:cNvSpPr/>
          <p:nvPr/>
        </p:nvSpPr>
        <p:spPr>
          <a:xfrm>
            <a:off x="5404052" y="763326"/>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2"/>
          <p:cNvSpPr/>
          <p:nvPr/>
        </p:nvSpPr>
        <p:spPr>
          <a:xfrm>
            <a:off x="5958135" y="405846"/>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2"/>
          <p:cNvSpPr/>
          <p:nvPr/>
        </p:nvSpPr>
        <p:spPr>
          <a:xfrm>
            <a:off x="6574800" y="1244957"/>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2"/>
          <p:cNvSpPr/>
          <p:nvPr/>
        </p:nvSpPr>
        <p:spPr>
          <a:xfrm>
            <a:off x="7075255" y="504145"/>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42"/>
          <p:cNvSpPr/>
          <p:nvPr/>
        </p:nvSpPr>
        <p:spPr>
          <a:xfrm rot="6299982">
            <a:off x="7697075" y="772139"/>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2"/>
          <p:cNvSpPr/>
          <p:nvPr/>
        </p:nvSpPr>
        <p:spPr>
          <a:xfrm>
            <a:off x="7709762" y="236043"/>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2"/>
          <p:cNvSpPr/>
          <p:nvPr/>
        </p:nvSpPr>
        <p:spPr>
          <a:xfrm>
            <a:off x="5554154" y="4762273"/>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2"/>
          <p:cNvSpPr/>
          <p:nvPr/>
        </p:nvSpPr>
        <p:spPr>
          <a:xfrm>
            <a:off x="2756641" y="4797835"/>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42"/>
          <p:cNvSpPr/>
          <p:nvPr/>
        </p:nvSpPr>
        <p:spPr>
          <a:xfrm>
            <a:off x="2250417" y="4318239"/>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2"/>
          <p:cNvSpPr/>
          <p:nvPr/>
        </p:nvSpPr>
        <p:spPr>
          <a:xfrm>
            <a:off x="1539958" y="4575767"/>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2"/>
          <p:cNvSpPr/>
          <p:nvPr/>
        </p:nvSpPr>
        <p:spPr>
          <a:xfrm rot="-4500050">
            <a:off x="1016581" y="4815700"/>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2"/>
          <p:cNvSpPr/>
          <p:nvPr/>
        </p:nvSpPr>
        <p:spPr>
          <a:xfrm>
            <a:off x="145634" y="4176093"/>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75" name="Google Shape;1075;p42"/>
          <p:cNvGrpSpPr/>
          <p:nvPr/>
        </p:nvGrpSpPr>
        <p:grpSpPr>
          <a:xfrm>
            <a:off x="400488" y="746159"/>
            <a:ext cx="285443" cy="285443"/>
            <a:chOff x="4242575" y="3071725"/>
            <a:chExt cx="418600" cy="418600"/>
          </a:xfrm>
        </p:grpSpPr>
        <p:sp>
          <p:nvSpPr>
            <p:cNvPr id="1076" name="Google Shape;1076;p42"/>
            <p:cNvSpPr/>
            <p:nvPr/>
          </p:nvSpPr>
          <p:spPr>
            <a:xfrm>
              <a:off x="4242575" y="3071725"/>
              <a:ext cx="418600" cy="418600"/>
            </a:xfrm>
            <a:custGeom>
              <a:avLst/>
              <a:gdLst/>
              <a:ahLst/>
              <a:cxnLst/>
              <a:rect l="l" t="t" r="r" b="b"/>
              <a:pathLst>
                <a:path w="16744" h="16744" extrusionOk="0">
                  <a:moveTo>
                    <a:pt x="8370" y="0"/>
                  </a:moveTo>
                  <a:cubicBezTo>
                    <a:pt x="3747" y="0"/>
                    <a:pt x="1" y="3751"/>
                    <a:pt x="1" y="8373"/>
                  </a:cubicBezTo>
                  <a:cubicBezTo>
                    <a:pt x="1" y="12996"/>
                    <a:pt x="3747" y="16743"/>
                    <a:pt x="8370" y="16743"/>
                  </a:cubicBezTo>
                  <a:cubicBezTo>
                    <a:pt x="12996" y="16743"/>
                    <a:pt x="16743" y="12996"/>
                    <a:pt x="16743" y="8373"/>
                  </a:cubicBezTo>
                  <a:cubicBezTo>
                    <a:pt x="16743" y="3751"/>
                    <a:pt x="12996" y="0"/>
                    <a:pt x="837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42"/>
            <p:cNvSpPr/>
            <p:nvPr/>
          </p:nvSpPr>
          <p:spPr>
            <a:xfrm>
              <a:off x="4618675" y="3154700"/>
              <a:ext cx="7025" cy="13775"/>
            </a:xfrm>
            <a:custGeom>
              <a:avLst/>
              <a:gdLst/>
              <a:ahLst/>
              <a:cxnLst/>
              <a:rect l="l" t="t" r="r" b="b"/>
              <a:pathLst>
                <a:path w="281" h="551" extrusionOk="0">
                  <a:moveTo>
                    <a:pt x="0" y="0"/>
                  </a:moveTo>
                  <a:lnTo>
                    <a:pt x="0" y="0"/>
                  </a:lnTo>
                  <a:cubicBezTo>
                    <a:pt x="23" y="185"/>
                    <a:pt x="40" y="369"/>
                    <a:pt x="56" y="550"/>
                  </a:cubicBezTo>
                  <a:cubicBezTo>
                    <a:pt x="132" y="504"/>
                    <a:pt x="211" y="455"/>
                    <a:pt x="280" y="402"/>
                  </a:cubicBezTo>
                  <a:cubicBezTo>
                    <a:pt x="188" y="267"/>
                    <a:pt x="99" y="132"/>
                    <a:pt x="0"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42"/>
            <p:cNvSpPr/>
            <p:nvPr/>
          </p:nvSpPr>
          <p:spPr>
            <a:xfrm>
              <a:off x="4620900" y="3175425"/>
              <a:ext cx="29475" cy="44000"/>
            </a:xfrm>
            <a:custGeom>
              <a:avLst/>
              <a:gdLst/>
              <a:ahLst/>
              <a:cxnLst/>
              <a:rect l="l" t="t" r="r" b="b"/>
              <a:pathLst>
                <a:path w="1179" h="1760" extrusionOk="0">
                  <a:moveTo>
                    <a:pt x="458" y="1"/>
                  </a:moveTo>
                  <a:cubicBezTo>
                    <a:pt x="323" y="133"/>
                    <a:pt x="171" y="251"/>
                    <a:pt x="10" y="356"/>
                  </a:cubicBezTo>
                  <a:cubicBezTo>
                    <a:pt x="16" y="515"/>
                    <a:pt x="30" y="677"/>
                    <a:pt x="30" y="835"/>
                  </a:cubicBezTo>
                  <a:cubicBezTo>
                    <a:pt x="33" y="1140"/>
                    <a:pt x="24" y="1450"/>
                    <a:pt x="1" y="1759"/>
                  </a:cubicBezTo>
                  <a:cubicBezTo>
                    <a:pt x="415" y="1713"/>
                    <a:pt x="823" y="1654"/>
                    <a:pt x="1179" y="1575"/>
                  </a:cubicBezTo>
                  <a:cubicBezTo>
                    <a:pt x="995" y="1022"/>
                    <a:pt x="747" y="495"/>
                    <a:pt x="45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42"/>
            <p:cNvSpPr/>
            <p:nvPr/>
          </p:nvSpPr>
          <p:spPr>
            <a:xfrm>
              <a:off x="4627225" y="3166875"/>
              <a:ext cx="2600" cy="4250"/>
            </a:xfrm>
            <a:custGeom>
              <a:avLst/>
              <a:gdLst/>
              <a:ahLst/>
              <a:cxnLst/>
              <a:rect l="l" t="t" r="r" b="b"/>
              <a:pathLst>
                <a:path w="104" h="170" extrusionOk="0">
                  <a:moveTo>
                    <a:pt x="0" y="1"/>
                  </a:moveTo>
                  <a:cubicBezTo>
                    <a:pt x="34" y="57"/>
                    <a:pt x="70" y="113"/>
                    <a:pt x="103" y="169"/>
                  </a:cubicBezTo>
                  <a:cubicBezTo>
                    <a:pt x="70" y="113"/>
                    <a:pt x="34" y="57"/>
                    <a:pt x="0"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2"/>
            <p:cNvSpPr/>
            <p:nvPr/>
          </p:nvSpPr>
          <p:spPr>
            <a:xfrm>
              <a:off x="4524750" y="3259000"/>
              <a:ext cx="136425" cy="69000"/>
            </a:xfrm>
            <a:custGeom>
              <a:avLst/>
              <a:gdLst/>
              <a:ahLst/>
              <a:cxnLst/>
              <a:rect l="l" t="t" r="r" b="b"/>
              <a:pathLst>
                <a:path w="5457" h="2760" extrusionOk="0">
                  <a:moveTo>
                    <a:pt x="5403" y="1"/>
                  </a:moveTo>
                  <a:cubicBezTo>
                    <a:pt x="5098" y="21"/>
                    <a:pt x="4792" y="27"/>
                    <a:pt x="4492" y="27"/>
                  </a:cubicBezTo>
                  <a:cubicBezTo>
                    <a:pt x="4169" y="27"/>
                    <a:pt x="3853" y="20"/>
                    <a:pt x="3553" y="16"/>
                  </a:cubicBezTo>
                  <a:cubicBezTo>
                    <a:pt x="3478" y="244"/>
                    <a:pt x="3395" y="464"/>
                    <a:pt x="3289" y="679"/>
                  </a:cubicBezTo>
                  <a:cubicBezTo>
                    <a:pt x="3026" y="1212"/>
                    <a:pt x="2642" y="1676"/>
                    <a:pt x="2163" y="2016"/>
                  </a:cubicBezTo>
                  <a:cubicBezTo>
                    <a:pt x="3274" y="1989"/>
                    <a:pt x="4360" y="1861"/>
                    <a:pt x="5420" y="1633"/>
                  </a:cubicBezTo>
                  <a:lnTo>
                    <a:pt x="5420" y="1633"/>
                  </a:lnTo>
                  <a:cubicBezTo>
                    <a:pt x="5400" y="1861"/>
                    <a:pt x="5371" y="2088"/>
                    <a:pt x="5331" y="2308"/>
                  </a:cubicBezTo>
                  <a:cubicBezTo>
                    <a:pt x="4251" y="2501"/>
                    <a:pt x="3150" y="2587"/>
                    <a:pt x="2059" y="2587"/>
                  </a:cubicBezTo>
                  <a:cubicBezTo>
                    <a:pt x="1673" y="2587"/>
                    <a:pt x="1288" y="2576"/>
                    <a:pt x="906" y="2555"/>
                  </a:cubicBezTo>
                  <a:cubicBezTo>
                    <a:pt x="610" y="2615"/>
                    <a:pt x="306" y="2641"/>
                    <a:pt x="1" y="2644"/>
                  </a:cubicBezTo>
                  <a:cubicBezTo>
                    <a:pt x="675" y="2713"/>
                    <a:pt x="1353" y="2753"/>
                    <a:pt x="2032" y="2759"/>
                  </a:cubicBezTo>
                  <a:cubicBezTo>
                    <a:pt x="2077" y="2759"/>
                    <a:pt x="2122" y="2760"/>
                    <a:pt x="2167" y="2760"/>
                  </a:cubicBezTo>
                  <a:cubicBezTo>
                    <a:pt x="3215" y="2760"/>
                    <a:pt x="4259" y="2680"/>
                    <a:pt x="5295" y="2516"/>
                  </a:cubicBezTo>
                  <a:cubicBezTo>
                    <a:pt x="5400" y="1989"/>
                    <a:pt x="5456" y="1443"/>
                    <a:pt x="5456" y="882"/>
                  </a:cubicBezTo>
                  <a:cubicBezTo>
                    <a:pt x="5456" y="583"/>
                    <a:pt x="5433" y="290"/>
                    <a:pt x="5403"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42"/>
            <p:cNvSpPr/>
            <p:nvPr/>
          </p:nvSpPr>
          <p:spPr>
            <a:xfrm>
              <a:off x="4617200" y="3225650"/>
              <a:ext cx="41750" cy="26125"/>
            </a:xfrm>
            <a:custGeom>
              <a:avLst/>
              <a:gdLst/>
              <a:ahLst/>
              <a:cxnLst/>
              <a:rect l="l" t="t" r="r" b="b"/>
              <a:pathLst>
                <a:path w="1670" h="1045" extrusionOk="0">
                  <a:moveTo>
                    <a:pt x="1456" y="1"/>
                  </a:moveTo>
                  <a:cubicBezTo>
                    <a:pt x="959" y="136"/>
                    <a:pt x="431" y="212"/>
                    <a:pt x="96" y="254"/>
                  </a:cubicBezTo>
                  <a:cubicBezTo>
                    <a:pt x="73" y="446"/>
                    <a:pt x="40" y="633"/>
                    <a:pt x="0" y="817"/>
                  </a:cubicBezTo>
                  <a:cubicBezTo>
                    <a:pt x="431" y="814"/>
                    <a:pt x="863" y="804"/>
                    <a:pt x="1298" y="788"/>
                  </a:cubicBezTo>
                  <a:cubicBezTo>
                    <a:pt x="1408" y="781"/>
                    <a:pt x="1520" y="777"/>
                    <a:pt x="1628" y="774"/>
                  </a:cubicBezTo>
                  <a:lnTo>
                    <a:pt x="1628" y="774"/>
                  </a:lnTo>
                  <a:cubicBezTo>
                    <a:pt x="1640" y="843"/>
                    <a:pt x="1651" y="913"/>
                    <a:pt x="1661" y="983"/>
                  </a:cubicBezTo>
                  <a:lnTo>
                    <a:pt x="1661" y="983"/>
                  </a:lnTo>
                  <a:cubicBezTo>
                    <a:pt x="1651" y="913"/>
                    <a:pt x="1642" y="843"/>
                    <a:pt x="1630" y="774"/>
                  </a:cubicBezTo>
                  <a:cubicBezTo>
                    <a:pt x="1629" y="774"/>
                    <a:pt x="1629" y="774"/>
                    <a:pt x="1628" y="774"/>
                  </a:cubicBezTo>
                  <a:lnTo>
                    <a:pt x="1628" y="774"/>
                  </a:lnTo>
                  <a:cubicBezTo>
                    <a:pt x="1583" y="512"/>
                    <a:pt x="1527" y="253"/>
                    <a:pt x="1456" y="1"/>
                  </a:cubicBezTo>
                  <a:close/>
                  <a:moveTo>
                    <a:pt x="1661" y="983"/>
                  </a:moveTo>
                  <a:cubicBezTo>
                    <a:pt x="1664" y="1003"/>
                    <a:pt x="1667" y="1024"/>
                    <a:pt x="1670" y="1045"/>
                  </a:cubicBezTo>
                  <a:cubicBezTo>
                    <a:pt x="1667" y="1024"/>
                    <a:pt x="1664" y="1003"/>
                    <a:pt x="1661" y="983"/>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42"/>
            <p:cNvSpPr/>
            <p:nvPr/>
          </p:nvSpPr>
          <p:spPr>
            <a:xfrm>
              <a:off x="4285300" y="3407750"/>
              <a:ext cx="2825" cy="3400"/>
            </a:xfrm>
            <a:custGeom>
              <a:avLst/>
              <a:gdLst/>
              <a:ahLst/>
              <a:cxnLst/>
              <a:rect l="l" t="t" r="r" b="b"/>
              <a:pathLst>
                <a:path w="113" h="136" extrusionOk="0">
                  <a:moveTo>
                    <a:pt x="112" y="135"/>
                  </a:moveTo>
                  <a:cubicBezTo>
                    <a:pt x="76" y="89"/>
                    <a:pt x="37" y="46"/>
                    <a:pt x="0" y="0"/>
                  </a:cubicBezTo>
                  <a:cubicBezTo>
                    <a:pt x="37" y="46"/>
                    <a:pt x="76" y="89"/>
                    <a:pt x="112" y="135"/>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2"/>
            <p:cNvSpPr/>
            <p:nvPr/>
          </p:nvSpPr>
          <p:spPr>
            <a:xfrm>
              <a:off x="4243725" y="3303025"/>
              <a:ext cx="413425" cy="187300"/>
            </a:xfrm>
            <a:custGeom>
              <a:avLst/>
              <a:gdLst/>
              <a:ahLst/>
              <a:cxnLst/>
              <a:rect l="l" t="t" r="r" b="b"/>
              <a:pathLst>
                <a:path w="16537" h="7492" extrusionOk="0">
                  <a:moveTo>
                    <a:pt x="1" y="1"/>
                  </a:moveTo>
                  <a:cubicBezTo>
                    <a:pt x="27" y="258"/>
                    <a:pt x="66" y="507"/>
                    <a:pt x="116" y="755"/>
                  </a:cubicBezTo>
                  <a:cubicBezTo>
                    <a:pt x="3534" y="2586"/>
                    <a:pt x="7300" y="3751"/>
                    <a:pt x="11163" y="4146"/>
                  </a:cubicBezTo>
                  <a:cubicBezTo>
                    <a:pt x="12073" y="4240"/>
                    <a:pt x="12995" y="4299"/>
                    <a:pt x="13915" y="4299"/>
                  </a:cubicBezTo>
                  <a:cubicBezTo>
                    <a:pt x="14251" y="4299"/>
                    <a:pt x="14585" y="4291"/>
                    <a:pt x="14919" y="4274"/>
                  </a:cubicBezTo>
                  <a:lnTo>
                    <a:pt x="14919" y="4274"/>
                  </a:lnTo>
                  <a:cubicBezTo>
                    <a:pt x="14781" y="4449"/>
                    <a:pt x="14640" y="4624"/>
                    <a:pt x="14485" y="4788"/>
                  </a:cubicBezTo>
                  <a:cubicBezTo>
                    <a:pt x="14317" y="4788"/>
                    <a:pt x="14146" y="4791"/>
                    <a:pt x="13977" y="4791"/>
                  </a:cubicBezTo>
                  <a:cubicBezTo>
                    <a:pt x="13939" y="4799"/>
                    <a:pt x="13869" y="4802"/>
                    <a:pt x="13774" y="4802"/>
                  </a:cubicBezTo>
                  <a:cubicBezTo>
                    <a:pt x="13247" y="4802"/>
                    <a:pt x="11963" y="4698"/>
                    <a:pt x="11327" y="4633"/>
                  </a:cubicBezTo>
                  <a:cubicBezTo>
                    <a:pt x="7418" y="4222"/>
                    <a:pt x="3659" y="3013"/>
                    <a:pt x="215" y="1159"/>
                  </a:cubicBezTo>
                  <a:lnTo>
                    <a:pt x="215" y="1159"/>
                  </a:lnTo>
                  <a:cubicBezTo>
                    <a:pt x="491" y="2259"/>
                    <a:pt x="978" y="3277"/>
                    <a:pt x="1640" y="4156"/>
                  </a:cubicBezTo>
                  <a:cubicBezTo>
                    <a:pt x="2187" y="4433"/>
                    <a:pt x="2747" y="4680"/>
                    <a:pt x="3323" y="4887"/>
                  </a:cubicBezTo>
                  <a:cubicBezTo>
                    <a:pt x="5245" y="5578"/>
                    <a:pt x="7274" y="5911"/>
                    <a:pt x="9299" y="6112"/>
                  </a:cubicBezTo>
                  <a:cubicBezTo>
                    <a:pt x="10267" y="6207"/>
                    <a:pt x="11242" y="6286"/>
                    <a:pt x="12216" y="6303"/>
                  </a:cubicBezTo>
                  <a:lnTo>
                    <a:pt x="12628" y="6303"/>
                  </a:lnTo>
                  <a:cubicBezTo>
                    <a:pt x="12374" y="6454"/>
                    <a:pt x="12114" y="6592"/>
                    <a:pt x="11848" y="6715"/>
                  </a:cubicBezTo>
                  <a:cubicBezTo>
                    <a:pt x="11419" y="6698"/>
                    <a:pt x="11008" y="6671"/>
                    <a:pt x="10632" y="6648"/>
                  </a:cubicBezTo>
                  <a:cubicBezTo>
                    <a:pt x="9220" y="6566"/>
                    <a:pt x="7807" y="6431"/>
                    <a:pt x="6415" y="6184"/>
                  </a:cubicBezTo>
                  <a:cubicBezTo>
                    <a:pt x="5045" y="5944"/>
                    <a:pt x="3695" y="5569"/>
                    <a:pt x="2414" y="5035"/>
                  </a:cubicBezTo>
                  <a:lnTo>
                    <a:pt x="2414" y="5035"/>
                  </a:lnTo>
                  <a:cubicBezTo>
                    <a:pt x="3929" y="6550"/>
                    <a:pt x="6016" y="7491"/>
                    <a:pt x="8324" y="7491"/>
                  </a:cubicBezTo>
                  <a:cubicBezTo>
                    <a:pt x="12391" y="7491"/>
                    <a:pt x="15775" y="4597"/>
                    <a:pt x="16536" y="755"/>
                  </a:cubicBezTo>
                  <a:lnTo>
                    <a:pt x="16536" y="755"/>
                  </a:lnTo>
                  <a:cubicBezTo>
                    <a:pt x="16503" y="919"/>
                    <a:pt x="16467" y="1080"/>
                    <a:pt x="16424" y="1238"/>
                  </a:cubicBezTo>
                  <a:cubicBezTo>
                    <a:pt x="16174" y="1278"/>
                    <a:pt x="15977" y="1308"/>
                    <a:pt x="15864" y="1325"/>
                  </a:cubicBezTo>
                  <a:cubicBezTo>
                    <a:pt x="14936" y="1453"/>
                    <a:pt x="14002" y="1516"/>
                    <a:pt x="13069" y="1516"/>
                  </a:cubicBezTo>
                  <a:cubicBezTo>
                    <a:pt x="11209" y="1516"/>
                    <a:pt x="9352" y="1267"/>
                    <a:pt x="7550" y="791"/>
                  </a:cubicBezTo>
                  <a:cubicBezTo>
                    <a:pt x="7392" y="748"/>
                    <a:pt x="7238" y="702"/>
                    <a:pt x="7083" y="656"/>
                  </a:cubicBezTo>
                  <a:cubicBezTo>
                    <a:pt x="6503" y="741"/>
                    <a:pt x="5976" y="966"/>
                    <a:pt x="5453" y="1209"/>
                  </a:cubicBezTo>
                  <a:cubicBezTo>
                    <a:pt x="6220" y="1532"/>
                    <a:pt x="7014" y="1788"/>
                    <a:pt x="7833" y="1973"/>
                  </a:cubicBezTo>
                  <a:cubicBezTo>
                    <a:pt x="9267" y="2299"/>
                    <a:pt x="10736" y="2400"/>
                    <a:pt x="12208" y="2400"/>
                  </a:cubicBezTo>
                  <a:cubicBezTo>
                    <a:pt x="13248" y="2400"/>
                    <a:pt x="14290" y="2350"/>
                    <a:pt x="15321" y="2293"/>
                  </a:cubicBezTo>
                  <a:cubicBezTo>
                    <a:pt x="15323" y="2292"/>
                    <a:pt x="15325" y="2292"/>
                    <a:pt x="15327" y="2292"/>
                  </a:cubicBezTo>
                  <a:cubicBezTo>
                    <a:pt x="15427" y="2292"/>
                    <a:pt x="15424" y="2451"/>
                    <a:pt x="15321" y="2457"/>
                  </a:cubicBezTo>
                  <a:cubicBezTo>
                    <a:pt x="14393" y="2513"/>
                    <a:pt x="13470" y="2550"/>
                    <a:pt x="12555" y="2550"/>
                  </a:cubicBezTo>
                  <a:cubicBezTo>
                    <a:pt x="9995" y="2550"/>
                    <a:pt x="7505" y="2265"/>
                    <a:pt x="5173" y="1341"/>
                  </a:cubicBezTo>
                  <a:cubicBezTo>
                    <a:pt x="4959" y="1440"/>
                    <a:pt x="4745" y="1539"/>
                    <a:pt x="4525" y="1624"/>
                  </a:cubicBezTo>
                  <a:cubicBezTo>
                    <a:pt x="4439" y="1660"/>
                    <a:pt x="4347" y="1690"/>
                    <a:pt x="4258" y="1717"/>
                  </a:cubicBezTo>
                  <a:cubicBezTo>
                    <a:pt x="4841" y="2009"/>
                    <a:pt x="5440" y="2259"/>
                    <a:pt x="6055" y="2463"/>
                  </a:cubicBezTo>
                  <a:cubicBezTo>
                    <a:pt x="8076" y="3138"/>
                    <a:pt x="10215" y="3372"/>
                    <a:pt x="12337" y="3372"/>
                  </a:cubicBezTo>
                  <a:cubicBezTo>
                    <a:pt x="12369" y="3372"/>
                    <a:pt x="12401" y="3372"/>
                    <a:pt x="12433" y="3372"/>
                  </a:cubicBezTo>
                  <a:cubicBezTo>
                    <a:pt x="13461" y="3369"/>
                    <a:pt x="14534" y="3340"/>
                    <a:pt x="15604" y="3253"/>
                  </a:cubicBezTo>
                  <a:lnTo>
                    <a:pt x="15604" y="3253"/>
                  </a:lnTo>
                  <a:cubicBezTo>
                    <a:pt x="15535" y="3376"/>
                    <a:pt x="15463" y="3498"/>
                    <a:pt x="15387" y="3616"/>
                  </a:cubicBezTo>
                  <a:cubicBezTo>
                    <a:pt x="14327" y="3708"/>
                    <a:pt x="13266" y="3741"/>
                    <a:pt x="12266" y="3758"/>
                  </a:cubicBezTo>
                  <a:cubicBezTo>
                    <a:pt x="12118" y="3760"/>
                    <a:pt x="11970" y="3762"/>
                    <a:pt x="11822" y="3762"/>
                  </a:cubicBezTo>
                  <a:cubicBezTo>
                    <a:pt x="9700" y="3762"/>
                    <a:pt x="7552" y="3491"/>
                    <a:pt x="5549" y="2776"/>
                  </a:cubicBezTo>
                  <a:cubicBezTo>
                    <a:pt x="4894" y="2542"/>
                    <a:pt x="4218" y="2236"/>
                    <a:pt x="3557" y="1871"/>
                  </a:cubicBezTo>
                  <a:cubicBezTo>
                    <a:pt x="3429" y="1886"/>
                    <a:pt x="3301" y="1893"/>
                    <a:pt x="3174" y="1893"/>
                  </a:cubicBezTo>
                  <a:cubicBezTo>
                    <a:pt x="2683" y="1893"/>
                    <a:pt x="2195" y="1779"/>
                    <a:pt x="1733" y="1528"/>
                  </a:cubicBezTo>
                  <a:cubicBezTo>
                    <a:pt x="1057" y="1159"/>
                    <a:pt x="488" y="603"/>
                    <a:pt x="1"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2"/>
            <p:cNvSpPr/>
            <p:nvPr/>
          </p:nvSpPr>
          <p:spPr>
            <a:xfrm>
              <a:off x="4296325" y="3420900"/>
              <a:ext cx="3900" cy="4225"/>
            </a:xfrm>
            <a:custGeom>
              <a:avLst/>
              <a:gdLst/>
              <a:ahLst/>
              <a:cxnLst/>
              <a:rect l="l" t="t" r="r" b="b"/>
              <a:pathLst>
                <a:path w="156" h="169" extrusionOk="0">
                  <a:moveTo>
                    <a:pt x="155" y="169"/>
                  </a:moveTo>
                  <a:cubicBezTo>
                    <a:pt x="103" y="113"/>
                    <a:pt x="53" y="57"/>
                    <a:pt x="0" y="0"/>
                  </a:cubicBezTo>
                  <a:cubicBezTo>
                    <a:pt x="53" y="57"/>
                    <a:pt x="103" y="113"/>
                    <a:pt x="155" y="169"/>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2"/>
            <p:cNvSpPr/>
            <p:nvPr/>
          </p:nvSpPr>
          <p:spPr>
            <a:xfrm>
              <a:off x="4246625" y="3322050"/>
              <a:ext cx="425" cy="1675"/>
            </a:xfrm>
            <a:custGeom>
              <a:avLst/>
              <a:gdLst/>
              <a:ahLst/>
              <a:cxnLst/>
              <a:rect l="l" t="t" r="r" b="b"/>
              <a:pathLst>
                <a:path w="17" h="67" extrusionOk="0">
                  <a:moveTo>
                    <a:pt x="17" y="67"/>
                  </a:moveTo>
                  <a:cubicBezTo>
                    <a:pt x="10" y="43"/>
                    <a:pt x="6" y="23"/>
                    <a:pt x="0" y="0"/>
                  </a:cubicBezTo>
                  <a:cubicBezTo>
                    <a:pt x="6" y="23"/>
                    <a:pt x="10" y="43"/>
                    <a:pt x="17" y="67"/>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2"/>
            <p:cNvSpPr/>
            <p:nvPr/>
          </p:nvSpPr>
          <p:spPr>
            <a:xfrm>
              <a:off x="4242650" y="3257100"/>
              <a:ext cx="107525" cy="92700"/>
            </a:xfrm>
            <a:custGeom>
              <a:avLst/>
              <a:gdLst/>
              <a:ahLst/>
              <a:cxnLst/>
              <a:rect l="l" t="t" r="r" b="b"/>
              <a:pathLst>
                <a:path w="4301" h="3708" extrusionOk="0">
                  <a:moveTo>
                    <a:pt x="53" y="1"/>
                  </a:moveTo>
                  <a:cubicBezTo>
                    <a:pt x="21" y="280"/>
                    <a:pt x="4" y="566"/>
                    <a:pt x="1" y="856"/>
                  </a:cubicBezTo>
                  <a:cubicBezTo>
                    <a:pt x="989" y="2019"/>
                    <a:pt x="2273" y="2984"/>
                    <a:pt x="3600" y="3708"/>
                  </a:cubicBezTo>
                  <a:cubicBezTo>
                    <a:pt x="3834" y="3682"/>
                    <a:pt x="4071" y="3629"/>
                    <a:pt x="4301" y="3554"/>
                  </a:cubicBezTo>
                  <a:cubicBezTo>
                    <a:pt x="3214" y="3010"/>
                    <a:pt x="2200" y="2318"/>
                    <a:pt x="1317" y="1489"/>
                  </a:cubicBezTo>
                  <a:cubicBezTo>
                    <a:pt x="820" y="1018"/>
                    <a:pt x="413" y="521"/>
                    <a:pt x="53"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2"/>
            <p:cNvSpPr/>
            <p:nvPr/>
          </p:nvSpPr>
          <p:spPr>
            <a:xfrm>
              <a:off x="4332625" y="3345925"/>
              <a:ext cx="301225" cy="51150"/>
            </a:xfrm>
            <a:custGeom>
              <a:avLst/>
              <a:gdLst/>
              <a:ahLst/>
              <a:cxnLst/>
              <a:rect l="l" t="t" r="r" b="b"/>
              <a:pathLst>
                <a:path w="12049" h="2046" extrusionOk="0">
                  <a:moveTo>
                    <a:pt x="702" y="1"/>
                  </a:moveTo>
                  <a:cubicBezTo>
                    <a:pt x="472" y="76"/>
                    <a:pt x="235" y="129"/>
                    <a:pt x="1" y="155"/>
                  </a:cubicBezTo>
                  <a:cubicBezTo>
                    <a:pt x="662" y="520"/>
                    <a:pt x="1338" y="826"/>
                    <a:pt x="1993" y="1060"/>
                  </a:cubicBezTo>
                  <a:cubicBezTo>
                    <a:pt x="3996" y="1775"/>
                    <a:pt x="6144" y="2046"/>
                    <a:pt x="8266" y="2046"/>
                  </a:cubicBezTo>
                  <a:cubicBezTo>
                    <a:pt x="8414" y="2046"/>
                    <a:pt x="8562" y="2044"/>
                    <a:pt x="8710" y="2042"/>
                  </a:cubicBezTo>
                  <a:cubicBezTo>
                    <a:pt x="9710" y="2025"/>
                    <a:pt x="10771" y="1992"/>
                    <a:pt x="11831" y="1900"/>
                  </a:cubicBezTo>
                  <a:cubicBezTo>
                    <a:pt x="11907" y="1782"/>
                    <a:pt x="11979" y="1660"/>
                    <a:pt x="12048" y="1537"/>
                  </a:cubicBezTo>
                  <a:lnTo>
                    <a:pt x="12048" y="1537"/>
                  </a:lnTo>
                  <a:cubicBezTo>
                    <a:pt x="10978" y="1624"/>
                    <a:pt x="9905" y="1653"/>
                    <a:pt x="8877" y="1656"/>
                  </a:cubicBezTo>
                  <a:cubicBezTo>
                    <a:pt x="8845" y="1656"/>
                    <a:pt x="8813" y="1656"/>
                    <a:pt x="8781" y="1656"/>
                  </a:cubicBezTo>
                  <a:cubicBezTo>
                    <a:pt x="6659" y="1656"/>
                    <a:pt x="4520" y="1422"/>
                    <a:pt x="2499" y="747"/>
                  </a:cubicBezTo>
                  <a:cubicBezTo>
                    <a:pt x="1884" y="543"/>
                    <a:pt x="1285" y="293"/>
                    <a:pt x="702"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2"/>
            <p:cNvSpPr/>
            <p:nvPr/>
          </p:nvSpPr>
          <p:spPr>
            <a:xfrm>
              <a:off x="4247025" y="3323700"/>
              <a:ext cx="2075" cy="8325"/>
            </a:xfrm>
            <a:custGeom>
              <a:avLst/>
              <a:gdLst/>
              <a:ahLst/>
              <a:cxnLst/>
              <a:rect l="l" t="t" r="r" b="b"/>
              <a:pathLst>
                <a:path w="83" h="333" extrusionOk="0">
                  <a:moveTo>
                    <a:pt x="1" y="1"/>
                  </a:moveTo>
                  <a:cubicBezTo>
                    <a:pt x="2" y="8"/>
                    <a:pt x="4" y="15"/>
                    <a:pt x="5" y="22"/>
                  </a:cubicBezTo>
                  <a:lnTo>
                    <a:pt x="5" y="22"/>
                  </a:lnTo>
                  <a:cubicBezTo>
                    <a:pt x="4" y="15"/>
                    <a:pt x="2" y="8"/>
                    <a:pt x="1" y="1"/>
                  </a:cubicBezTo>
                  <a:close/>
                  <a:moveTo>
                    <a:pt x="5" y="22"/>
                  </a:moveTo>
                  <a:cubicBezTo>
                    <a:pt x="27" y="124"/>
                    <a:pt x="48" y="228"/>
                    <a:pt x="73" y="326"/>
                  </a:cubicBezTo>
                  <a:cubicBezTo>
                    <a:pt x="76" y="329"/>
                    <a:pt x="80" y="329"/>
                    <a:pt x="83" y="332"/>
                  </a:cubicBezTo>
                  <a:cubicBezTo>
                    <a:pt x="58" y="228"/>
                    <a:pt x="28" y="126"/>
                    <a:pt x="5" y="22"/>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2"/>
            <p:cNvSpPr/>
            <p:nvPr/>
          </p:nvSpPr>
          <p:spPr>
            <a:xfrm>
              <a:off x="4246625" y="3321875"/>
              <a:ext cx="25" cy="200"/>
            </a:xfrm>
            <a:custGeom>
              <a:avLst/>
              <a:gdLst/>
              <a:ahLst/>
              <a:cxnLst/>
              <a:rect l="l" t="t" r="r" b="b"/>
              <a:pathLst>
                <a:path w="1" h="8" extrusionOk="0">
                  <a:moveTo>
                    <a:pt x="0" y="1"/>
                  </a:moveTo>
                  <a:lnTo>
                    <a:pt x="0" y="7"/>
                  </a:lnTo>
                  <a:lnTo>
                    <a:pt x="0" y="1"/>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2"/>
            <p:cNvSpPr/>
            <p:nvPr/>
          </p:nvSpPr>
          <p:spPr>
            <a:xfrm>
              <a:off x="4246625" y="3321875"/>
              <a:ext cx="370100" cy="101225"/>
            </a:xfrm>
            <a:custGeom>
              <a:avLst/>
              <a:gdLst/>
              <a:ahLst/>
              <a:cxnLst/>
              <a:rect l="l" t="t" r="r" b="b"/>
              <a:pathLst>
                <a:path w="14804" h="4049" extrusionOk="0">
                  <a:moveTo>
                    <a:pt x="0" y="1"/>
                  </a:moveTo>
                  <a:lnTo>
                    <a:pt x="0" y="7"/>
                  </a:lnTo>
                  <a:cubicBezTo>
                    <a:pt x="6" y="30"/>
                    <a:pt x="10" y="50"/>
                    <a:pt x="17" y="74"/>
                  </a:cubicBezTo>
                  <a:cubicBezTo>
                    <a:pt x="40" y="185"/>
                    <a:pt x="72" y="294"/>
                    <a:pt x="99" y="405"/>
                  </a:cubicBezTo>
                  <a:cubicBezTo>
                    <a:pt x="3543" y="2259"/>
                    <a:pt x="7302" y="3468"/>
                    <a:pt x="11211" y="3879"/>
                  </a:cubicBezTo>
                  <a:cubicBezTo>
                    <a:pt x="11847" y="3944"/>
                    <a:pt x="13131" y="4048"/>
                    <a:pt x="13658" y="4048"/>
                  </a:cubicBezTo>
                  <a:cubicBezTo>
                    <a:pt x="13753" y="4048"/>
                    <a:pt x="13823" y="4045"/>
                    <a:pt x="13861" y="4037"/>
                  </a:cubicBezTo>
                  <a:cubicBezTo>
                    <a:pt x="14030" y="4037"/>
                    <a:pt x="14201" y="4034"/>
                    <a:pt x="14369" y="4034"/>
                  </a:cubicBezTo>
                  <a:cubicBezTo>
                    <a:pt x="14524" y="3870"/>
                    <a:pt x="14665" y="3695"/>
                    <a:pt x="14803" y="3520"/>
                  </a:cubicBezTo>
                  <a:lnTo>
                    <a:pt x="14803" y="3520"/>
                  </a:lnTo>
                  <a:cubicBezTo>
                    <a:pt x="14469" y="3537"/>
                    <a:pt x="14135" y="3545"/>
                    <a:pt x="13799" y="3545"/>
                  </a:cubicBezTo>
                  <a:cubicBezTo>
                    <a:pt x="12879" y="3545"/>
                    <a:pt x="11957" y="3486"/>
                    <a:pt x="11047" y="3392"/>
                  </a:cubicBezTo>
                  <a:cubicBezTo>
                    <a:pt x="7184" y="2997"/>
                    <a:pt x="3418" y="1832"/>
                    <a:pt x="0"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2"/>
            <p:cNvSpPr/>
            <p:nvPr/>
          </p:nvSpPr>
          <p:spPr>
            <a:xfrm>
              <a:off x="4343150" y="3071725"/>
              <a:ext cx="244025" cy="83350"/>
            </a:xfrm>
            <a:custGeom>
              <a:avLst/>
              <a:gdLst/>
              <a:ahLst/>
              <a:cxnLst/>
              <a:rect l="l" t="t" r="r" b="b"/>
              <a:pathLst>
                <a:path w="9761" h="3334" extrusionOk="0">
                  <a:moveTo>
                    <a:pt x="1960" y="1739"/>
                  </a:moveTo>
                  <a:lnTo>
                    <a:pt x="1960" y="1739"/>
                  </a:lnTo>
                  <a:cubicBezTo>
                    <a:pt x="2029" y="1758"/>
                    <a:pt x="2089" y="1775"/>
                    <a:pt x="2142" y="1795"/>
                  </a:cubicBezTo>
                  <a:cubicBezTo>
                    <a:pt x="3155" y="2134"/>
                    <a:pt x="4163" y="2500"/>
                    <a:pt x="5190" y="2805"/>
                  </a:cubicBezTo>
                  <a:cubicBezTo>
                    <a:pt x="5279" y="2832"/>
                    <a:pt x="5374" y="2855"/>
                    <a:pt x="5470" y="2878"/>
                  </a:cubicBezTo>
                  <a:cubicBezTo>
                    <a:pt x="5190" y="2845"/>
                    <a:pt x="4914" y="2796"/>
                    <a:pt x="4643" y="2740"/>
                  </a:cubicBezTo>
                  <a:cubicBezTo>
                    <a:pt x="3669" y="2536"/>
                    <a:pt x="2797" y="2177"/>
                    <a:pt x="1960" y="1739"/>
                  </a:cubicBezTo>
                  <a:close/>
                  <a:moveTo>
                    <a:pt x="4347" y="0"/>
                  </a:moveTo>
                  <a:cubicBezTo>
                    <a:pt x="4236" y="0"/>
                    <a:pt x="4123" y="7"/>
                    <a:pt x="4011" y="10"/>
                  </a:cubicBezTo>
                  <a:cubicBezTo>
                    <a:pt x="4031" y="44"/>
                    <a:pt x="4064" y="67"/>
                    <a:pt x="4113" y="73"/>
                  </a:cubicBezTo>
                  <a:cubicBezTo>
                    <a:pt x="4571" y="138"/>
                    <a:pt x="5009" y="208"/>
                    <a:pt x="5441" y="383"/>
                  </a:cubicBezTo>
                  <a:cubicBezTo>
                    <a:pt x="5582" y="442"/>
                    <a:pt x="5941" y="530"/>
                    <a:pt x="5895" y="761"/>
                  </a:cubicBezTo>
                  <a:cubicBezTo>
                    <a:pt x="5868" y="886"/>
                    <a:pt x="5421" y="1044"/>
                    <a:pt x="5312" y="1077"/>
                  </a:cubicBezTo>
                  <a:cubicBezTo>
                    <a:pt x="5155" y="1123"/>
                    <a:pt x="5000" y="1144"/>
                    <a:pt x="4848" y="1144"/>
                  </a:cubicBezTo>
                  <a:cubicBezTo>
                    <a:pt x="4218" y="1144"/>
                    <a:pt x="3645" y="782"/>
                    <a:pt x="3215" y="310"/>
                  </a:cubicBezTo>
                  <a:cubicBezTo>
                    <a:pt x="3359" y="231"/>
                    <a:pt x="3498" y="138"/>
                    <a:pt x="3630" y="33"/>
                  </a:cubicBezTo>
                  <a:lnTo>
                    <a:pt x="3630" y="33"/>
                  </a:lnTo>
                  <a:cubicBezTo>
                    <a:pt x="2309" y="149"/>
                    <a:pt x="1075" y="564"/>
                    <a:pt x="1" y="1219"/>
                  </a:cubicBezTo>
                  <a:cubicBezTo>
                    <a:pt x="1845" y="2496"/>
                    <a:pt x="4183" y="3333"/>
                    <a:pt x="6343" y="3333"/>
                  </a:cubicBezTo>
                  <a:cubicBezTo>
                    <a:pt x="6428" y="3333"/>
                    <a:pt x="6512" y="3332"/>
                    <a:pt x="6596" y="3329"/>
                  </a:cubicBezTo>
                  <a:cubicBezTo>
                    <a:pt x="7722" y="3293"/>
                    <a:pt x="8983" y="3023"/>
                    <a:pt x="9701" y="2075"/>
                  </a:cubicBezTo>
                  <a:cubicBezTo>
                    <a:pt x="9724" y="2048"/>
                    <a:pt x="9740" y="2015"/>
                    <a:pt x="9760" y="1989"/>
                  </a:cubicBezTo>
                  <a:cubicBezTo>
                    <a:pt x="9672" y="1913"/>
                    <a:pt x="9582" y="1841"/>
                    <a:pt x="9494" y="1772"/>
                  </a:cubicBezTo>
                  <a:cubicBezTo>
                    <a:pt x="9184" y="2158"/>
                    <a:pt x="8746" y="2470"/>
                    <a:pt x="8278" y="2658"/>
                  </a:cubicBezTo>
                  <a:cubicBezTo>
                    <a:pt x="8591" y="2454"/>
                    <a:pt x="8851" y="2167"/>
                    <a:pt x="9023" y="1758"/>
                  </a:cubicBezTo>
                  <a:cubicBezTo>
                    <a:pt x="9062" y="1664"/>
                    <a:pt x="9085" y="1571"/>
                    <a:pt x="9102" y="1482"/>
                  </a:cubicBezTo>
                  <a:cubicBezTo>
                    <a:pt x="8377" y="982"/>
                    <a:pt x="7567" y="593"/>
                    <a:pt x="6705" y="340"/>
                  </a:cubicBezTo>
                  <a:lnTo>
                    <a:pt x="6705" y="340"/>
                  </a:lnTo>
                  <a:cubicBezTo>
                    <a:pt x="6942" y="899"/>
                    <a:pt x="6619" y="1588"/>
                    <a:pt x="5958" y="1600"/>
                  </a:cubicBezTo>
                  <a:cubicBezTo>
                    <a:pt x="6053" y="1548"/>
                    <a:pt x="6152" y="1486"/>
                    <a:pt x="6247" y="1413"/>
                  </a:cubicBezTo>
                  <a:cubicBezTo>
                    <a:pt x="6813" y="972"/>
                    <a:pt x="6836" y="597"/>
                    <a:pt x="6587" y="307"/>
                  </a:cubicBezTo>
                  <a:cubicBezTo>
                    <a:pt x="5875" y="109"/>
                    <a:pt x="5125" y="0"/>
                    <a:pt x="4347"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2"/>
            <p:cNvSpPr/>
            <p:nvPr/>
          </p:nvSpPr>
          <p:spPr>
            <a:xfrm>
              <a:off x="4658925" y="3251750"/>
              <a:ext cx="1100" cy="7275"/>
            </a:xfrm>
            <a:custGeom>
              <a:avLst/>
              <a:gdLst/>
              <a:ahLst/>
              <a:cxnLst/>
              <a:rect l="l" t="t" r="r" b="b"/>
              <a:pathLst>
                <a:path w="44" h="291" extrusionOk="0">
                  <a:moveTo>
                    <a:pt x="1" y="1"/>
                  </a:moveTo>
                  <a:lnTo>
                    <a:pt x="1" y="1"/>
                  </a:lnTo>
                  <a:cubicBezTo>
                    <a:pt x="13" y="99"/>
                    <a:pt x="27" y="195"/>
                    <a:pt x="36" y="291"/>
                  </a:cubicBezTo>
                  <a:lnTo>
                    <a:pt x="43" y="291"/>
                  </a:lnTo>
                  <a:cubicBezTo>
                    <a:pt x="33" y="195"/>
                    <a:pt x="13" y="99"/>
                    <a:pt x="1"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2"/>
            <p:cNvSpPr/>
            <p:nvPr/>
          </p:nvSpPr>
          <p:spPr>
            <a:xfrm>
              <a:off x="4278150" y="3143100"/>
              <a:ext cx="342775" cy="116325"/>
            </a:xfrm>
            <a:custGeom>
              <a:avLst/>
              <a:gdLst/>
              <a:ahLst/>
              <a:cxnLst/>
              <a:rect l="l" t="t" r="r" b="b"/>
              <a:pathLst>
                <a:path w="13711" h="4653" extrusionOk="0">
                  <a:moveTo>
                    <a:pt x="655" y="0"/>
                  </a:moveTo>
                  <a:cubicBezTo>
                    <a:pt x="421" y="271"/>
                    <a:pt x="201" y="553"/>
                    <a:pt x="0" y="850"/>
                  </a:cubicBezTo>
                  <a:cubicBezTo>
                    <a:pt x="642" y="1367"/>
                    <a:pt x="1347" y="1811"/>
                    <a:pt x="2005" y="2187"/>
                  </a:cubicBezTo>
                  <a:cubicBezTo>
                    <a:pt x="3506" y="3043"/>
                    <a:pt x="5146" y="3655"/>
                    <a:pt x="6829" y="4040"/>
                  </a:cubicBezTo>
                  <a:cubicBezTo>
                    <a:pt x="8756" y="4481"/>
                    <a:pt x="10738" y="4650"/>
                    <a:pt x="12714" y="4650"/>
                  </a:cubicBezTo>
                  <a:cubicBezTo>
                    <a:pt x="12790" y="4650"/>
                    <a:pt x="12867" y="4650"/>
                    <a:pt x="12943" y="4649"/>
                  </a:cubicBezTo>
                  <a:cubicBezTo>
                    <a:pt x="13094" y="4649"/>
                    <a:pt x="13252" y="4649"/>
                    <a:pt x="13417" y="4652"/>
                  </a:cubicBezTo>
                  <a:cubicBezTo>
                    <a:pt x="13474" y="4478"/>
                    <a:pt x="13523" y="4301"/>
                    <a:pt x="13562" y="4119"/>
                  </a:cubicBezTo>
                  <a:lnTo>
                    <a:pt x="13562" y="4119"/>
                  </a:lnTo>
                  <a:cubicBezTo>
                    <a:pt x="13398" y="4121"/>
                    <a:pt x="13235" y="4122"/>
                    <a:pt x="13071" y="4122"/>
                  </a:cubicBezTo>
                  <a:cubicBezTo>
                    <a:pt x="12737" y="4122"/>
                    <a:pt x="12404" y="4117"/>
                    <a:pt x="12071" y="4106"/>
                  </a:cubicBezTo>
                  <a:cubicBezTo>
                    <a:pt x="10246" y="4050"/>
                    <a:pt x="8422" y="3839"/>
                    <a:pt x="6651" y="3385"/>
                  </a:cubicBezTo>
                  <a:cubicBezTo>
                    <a:pt x="5680" y="3135"/>
                    <a:pt x="4731" y="2802"/>
                    <a:pt x="3813" y="2397"/>
                  </a:cubicBezTo>
                  <a:lnTo>
                    <a:pt x="3813" y="2397"/>
                  </a:lnTo>
                  <a:cubicBezTo>
                    <a:pt x="5143" y="2918"/>
                    <a:pt x="6529" y="3296"/>
                    <a:pt x="7938" y="3514"/>
                  </a:cubicBezTo>
                  <a:cubicBezTo>
                    <a:pt x="8947" y="3669"/>
                    <a:pt x="9966" y="3753"/>
                    <a:pt x="10985" y="3753"/>
                  </a:cubicBezTo>
                  <a:cubicBezTo>
                    <a:pt x="11795" y="3753"/>
                    <a:pt x="12605" y="3700"/>
                    <a:pt x="13410" y="3589"/>
                  </a:cubicBezTo>
                  <a:cubicBezTo>
                    <a:pt x="13466" y="3582"/>
                    <a:pt x="13556" y="3573"/>
                    <a:pt x="13658" y="3556"/>
                  </a:cubicBezTo>
                  <a:cubicBezTo>
                    <a:pt x="13681" y="3392"/>
                    <a:pt x="13700" y="3224"/>
                    <a:pt x="13711" y="3052"/>
                  </a:cubicBezTo>
                  <a:lnTo>
                    <a:pt x="13711" y="3052"/>
                  </a:lnTo>
                  <a:cubicBezTo>
                    <a:pt x="12606" y="3180"/>
                    <a:pt x="11452" y="3207"/>
                    <a:pt x="11094" y="3207"/>
                  </a:cubicBezTo>
                  <a:cubicBezTo>
                    <a:pt x="11073" y="3207"/>
                    <a:pt x="11055" y="3207"/>
                    <a:pt x="11040" y="3207"/>
                  </a:cubicBezTo>
                  <a:cubicBezTo>
                    <a:pt x="9476" y="3181"/>
                    <a:pt x="7918" y="2960"/>
                    <a:pt x="6404" y="2565"/>
                  </a:cubicBezTo>
                  <a:cubicBezTo>
                    <a:pt x="4892" y="2167"/>
                    <a:pt x="3438" y="1590"/>
                    <a:pt x="2061" y="847"/>
                  </a:cubicBezTo>
                  <a:cubicBezTo>
                    <a:pt x="1581" y="590"/>
                    <a:pt x="1113" y="300"/>
                    <a:pt x="655"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2"/>
            <p:cNvSpPr/>
            <p:nvPr/>
          </p:nvSpPr>
          <p:spPr>
            <a:xfrm>
              <a:off x="4650350" y="3214775"/>
              <a:ext cx="3325" cy="10900"/>
            </a:xfrm>
            <a:custGeom>
              <a:avLst/>
              <a:gdLst/>
              <a:ahLst/>
              <a:cxnLst/>
              <a:rect l="l" t="t" r="r" b="b"/>
              <a:pathLst>
                <a:path w="133" h="436" extrusionOk="0">
                  <a:moveTo>
                    <a:pt x="1" y="1"/>
                  </a:moveTo>
                  <a:lnTo>
                    <a:pt x="1" y="1"/>
                  </a:lnTo>
                  <a:cubicBezTo>
                    <a:pt x="47" y="142"/>
                    <a:pt x="90" y="291"/>
                    <a:pt x="130" y="436"/>
                  </a:cubicBezTo>
                  <a:lnTo>
                    <a:pt x="133" y="436"/>
                  </a:lnTo>
                  <a:cubicBezTo>
                    <a:pt x="93" y="288"/>
                    <a:pt x="51" y="142"/>
                    <a:pt x="1"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2"/>
            <p:cNvSpPr/>
            <p:nvPr/>
          </p:nvSpPr>
          <p:spPr>
            <a:xfrm>
              <a:off x="4613575" y="3245000"/>
              <a:ext cx="46275" cy="14700"/>
            </a:xfrm>
            <a:custGeom>
              <a:avLst/>
              <a:gdLst/>
              <a:ahLst/>
              <a:cxnLst/>
              <a:rect l="l" t="t" r="r" b="b"/>
              <a:pathLst>
                <a:path w="1851" h="588" extrusionOk="0">
                  <a:moveTo>
                    <a:pt x="1775" y="0"/>
                  </a:moveTo>
                  <a:cubicBezTo>
                    <a:pt x="1666" y="3"/>
                    <a:pt x="1554" y="7"/>
                    <a:pt x="1443" y="14"/>
                  </a:cubicBezTo>
                  <a:cubicBezTo>
                    <a:pt x="1008" y="30"/>
                    <a:pt x="576" y="40"/>
                    <a:pt x="145" y="43"/>
                  </a:cubicBezTo>
                  <a:cubicBezTo>
                    <a:pt x="106" y="225"/>
                    <a:pt x="57" y="402"/>
                    <a:pt x="0" y="576"/>
                  </a:cubicBezTo>
                  <a:cubicBezTo>
                    <a:pt x="300" y="580"/>
                    <a:pt x="616" y="587"/>
                    <a:pt x="939" y="587"/>
                  </a:cubicBezTo>
                  <a:cubicBezTo>
                    <a:pt x="1239" y="587"/>
                    <a:pt x="1545" y="581"/>
                    <a:pt x="1850" y="561"/>
                  </a:cubicBezTo>
                  <a:cubicBezTo>
                    <a:pt x="1841" y="465"/>
                    <a:pt x="1827" y="369"/>
                    <a:pt x="1815" y="271"/>
                  </a:cubicBezTo>
                  <a:cubicBezTo>
                    <a:pt x="1801" y="181"/>
                    <a:pt x="1791" y="90"/>
                    <a:pt x="1775"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2"/>
            <p:cNvSpPr/>
            <p:nvPr/>
          </p:nvSpPr>
          <p:spPr>
            <a:xfrm>
              <a:off x="4619575" y="3214775"/>
              <a:ext cx="34025" cy="17250"/>
            </a:xfrm>
            <a:custGeom>
              <a:avLst/>
              <a:gdLst/>
              <a:ahLst/>
              <a:cxnLst/>
              <a:rect l="l" t="t" r="r" b="b"/>
              <a:pathLst>
                <a:path w="1361" h="690" extrusionOk="0">
                  <a:moveTo>
                    <a:pt x="1232" y="1"/>
                  </a:moveTo>
                  <a:cubicBezTo>
                    <a:pt x="876" y="80"/>
                    <a:pt x="468" y="139"/>
                    <a:pt x="54" y="185"/>
                  </a:cubicBezTo>
                  <a:cubicBezTo>
                    <a:pt x="43" y="357"/>
                    <a:pt x="24" y="525"/>
                    <a:pt x="1" y="689"/>
                  </a:cubicBezTo>
                  <a:cubicBezTo>
                    <a:pt x="336" y="647"/>
                    <a:pt x="864" y="571"/>
                    <a:pt x="1361" y="436"/>
                  </a:cubicBezTo>
                  <a:cubicBezTo>
                    <a:pt x="1321" y="291"/>
                    <a:pt x="1278" y="142"/>
                    <a:pt x="1232"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2"/>
            <p:cNvSpPr/>
            <p:nvPr/>
          </p:nvSpPr>
          <p:spPr>
            <a:xfrm>
              <a:off x="4284650" y="3406825"/>
              <a:ext cx="675" cy="950"/>
            </a:xfrm>
            <a:custGeom>
              <a:avLst/>
              <a:gdLst/>
              <a:ahLst/>
              <a:cxnLst/>
              <a:rect l="l" t="t" r="r" b="b"/>
              <a:pathLst>
                <a:path w="27" h="38" extrusionOk="0">
                  <a:moveTo>
                    <a:pt x="0" y="1"/>
                  </a:moveTo>
                  <a:cubicBezTo>
                    <a:pt x="5" y="11"/>
                    <a:pt x="14" y="19"/>
                    <a:pt x="21" y="28"/>
                  </a:cubicBezTo>
                  <a:lnTo>
                    <a:pt x="21" y="28"/>
                  </a:lnTo>
                  <a:cubicBezTo>
                    <a:pt x="16" y="20"/>
                    <a:pt x="10" y="11"/>
                    <a:pt x="3" y="4"/>
                  </a:cubicBezTo>
                  <a:lnTo>
                    <a:pt x="0" y="1"/>
                  </a:lnTo>
                  <a:close/>
                  <a:moveTo>
                    <a:pt x="21" y="28"/>
                  </a:moveTo>
                  <a:lnTo>
                    <a:pt x="21" y="28"/>
                  </a:lnTo>
                  <a:cubicBezTo>
                    <a:pt x="23" y="31"/>
                    <a:pt x="25" y="34"/>
                    <a:pt x="26" y="37"/>
                  </a:cubicBezTo>
                  <a:cubicBezTo>
                    <a:pt x="25" y="34"/>
                    <a:pt x="23" y="31"/>
                    <a:pt x="21" y="28"/>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2"/>
            <p:cNvSpPr/>
            <p:nvPr/>
          </p:nvSpPr>
          <p:spPr>
            <a:xfrm>
              <a:off x="4300200" y="3425100"/>
              <a:ext cx="3875" cy="3825"/>
            </a:xfrm>
            <a:custGeom>
              <a:avLst/>
              <a:gdLst/>
              <a:ahLst/>
              <a:cxnLst/>
              <a:rect l="l" t="t" r="r" b="b"/>
              <a:pathLst>
                <a:path w="155" h="153" extrusionOk="0">
                  <a:moveTo>
                    <a:pt x="0" y="1"/>
                  </a:moveTo>
                  <a:cubicBezTo>
                    <a:pt x="10" y="11"/>
                    <a:pt x="20" y="21"/>
                    <a:pt x="30" y="32"/>
                  </a:cubicBezTo>
                  <a:lnTo>
                    <a:pt x="30" y="32"/>
                  </a:lnTo>
                  <a:cubicBezTo>
                    <a:pt x="20" y="21"/>
                    <a:pt x="10" y="11"/>
                    <a:pt x="0" y="1"/>
                  </a:cubicBezTo>
                  <a:close/>
                  <a:moveTo>
                    <a:pt x="30" y="32"/>
                  </a:moveTo>
                  <a:lnTo>
                    <a:pt x="30" y="32"/>
                  </a:lnTo>
                  <a:cubicBezTo>
                    <a:pt x="66" y="69"/>
                    <a:pt x="100" y="110"/>
                    <a:pt x="138" y="145"/>
                  </a:cubicBezTo>
                  <a:cubicBezTo>
                    <a:pt x="142" y="148"/>
                    <a:pt x="149" y="152"/>
                    <a:pt x="155" y="152"/>
                  </a:cubicBezTo>
                  <a:cubicBezTo>
                    <a:pt x="116" y="112"/>
                    <a:pt x="72" y="73"/>
                    <a:pt x="30" y="32"/>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42"/>
            <p:cNvSpPr/>
            <p:nvPr/>
          </p:nvSpPr>
          <p:spPr>
            <a:xfrm>
              <a:off x="4288100" y="3411125"/>
              <a:ext cx="8250" cy="9800"/>
            </a:xfrm>
            <a:custGeom>
              <a:avLst/>
              <a:gdLst/>
              <a:ahLst/>
              <a:cxnLst/>
              <a:rect l="l" t="t" r="r" b="b"/>
              <a:pathLst>
                <a:path w="330" h="392" extrusionOk="0">
                  <a:moveTo>
                    <a:pt x="329" y="391"/>
                  </a:moveTo>
                  <a:cubicBezTo>
                    <a:pt x="218" y="267"/>
                    <a:pt x="106" y="135"/>
                    <a:pt x="0" y="0"/>
                  </a:cubicBezTo>
                  <a:cubicBezTo>
                    <a:pt x="106" y="135"/>
                    <a:pt x="218" y="267"/>
                    <a:pt x="329" y="39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42"/>
            <p:cNvSpPr/>
            <p:nvPr/>
          </p:nvSpPr>
          <p:spPr>
            <a:xfrm>
              <a:off x="4284725" y="3406900"/>
              <a:ext cx="274700" cy="64000"/>
            </a:xfrm>
            <a:custGeom>
              <a:avLst/>
              <a:gdLst/>
              <a:ahLst/>
              <a:cxnLst/>
              <a:rect l="l" t="t" r="r" b="b"/>
              <a:pathLst>
                <a:path w="10988" h="2560" extrusionOk="0">
                  <a:moveTo>
                    <a:pt x="0" y="1"/>
                  </a:moveTo>
                  <a:lnTo>
                    <a:pt x="0" y="1"/>
                  </a:lnTo>
                  <a:cubicBezTo>
                    <a:pt x="10" y="11"/>
                    <a:pt x="17" y="24"/>
                    <a:pt x="23" y="34"/>
                  </a:cubicBezTo>
                  <a:cubicBezTo>
                    <a:pt x="60" y="80"/>
                    <a:pt x="99" y="123"/>
                    <a:pt x="135" y="169"/>
                  </a:cubicBezTo>
                  <a:cubicBezTo>
                    <a:pt x="241" y="304"/>
                    <a:pt x="353" y="436"/>
                    <a:pt x="464" y="560"/>
                  </a:cubicBezTo>
                  <a:cubicBezTo>
                    <a:pt x="517" y="617"/>
                    <a:pt x="567" y="673"/>
                    <a:pt x="619" y="729"/>
                  </a:cubicBezTo>
                  <a:cubicBezTo>
                    <a:pt x="669" y="782"/>
                    <a:pt x="725" y="831"/>
                    <a:pt x="774" y="880"/>
                  </a:cubicBezTo>
                  <a:cubicBezTo>
                    <a:pt x="2055" y="1414"/>
                    <a:pt x="3405" y="1789"/>
                    <a:pt x="4775" y="2029"/>
                  </a:cubicBezTo>
                  <a:cubicBezTo>
                    <a:pt x="6167" y="2276"/>
                    <a:pt x="7580" y="2411"/>
                    <a:pt x="8992" y="2493"/>
                  </a:cubicBezTo>
                  <a:cubicBezTo>
                    <a:pt x="9368" y="2516"/>
                    <a:pt x="9779" y="2543"/>
                    <a:pt x="10208" y="2560"/>
                  </a:cubicBezTo>
                  <a:cubicBezTo>
                    <a:pt x="10474" y="2437"/>
                    <a:pt x="10734" y="2299"/>
                    <a:pt x="10988" y="2148"/>
                  </a:cubicBezTo>
                  <a:lnTo>
                    <a:pt x="10576" y="2148"/>
                  </a:lnTo>
                  <a:cubicBezTo>
                    <a:pt x="9602" y="2131"/>
                    <a:pt x="8627" y="2052"/>
                    <a:pt x="7659" y="1957"/>
                  </a:cubicBezTo>
                  <a:cubicBezTo>
                    <a:pt x="5634" y="1756"/>
                    <a:pt x="3605" y="1423"/>
                    <a:pt x="1683" y="732"/>
                  </a:cubicBezTo>
                  <a:cubicBezTo>
                    <a:pt x="1107" y="525"/>
                    <a:pt x="547" y="278"/>
                    <a:pt x="0"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2"/>
            <p:cNvSpPr/>
            <p:nvPr/>
          </p:nvSpPr>
          <p:spPr>
            <a:xfrm>
              <a:off x="4244800" y="3213800"/>
              <a:ext cx="334050" cy="122775"/>
            </a:xfrm>
            <a:custGeom>
              <a:avLst/>
              <a:gdLst/>
              <a:ahLst/>
              <a:cxnLst/>
              <a:rect l="l" t="t" r="r" b="b"/>
              <a:pathLst>
                <a:path w="13362" h="4911" extrusionOk="0">
                  <a:moveTo>
                    <a:pt x="356" y="0"/>
                  </a:moveTo>
                  <a:cubicBezTo>
                    <a:pt x="195" y="475"/>
                    <a:pt x="73" y="969"/>
                    <a:pt x="0" y="1476"/>
                  </a:cubicBezTo>
                  <a:cubicBezTo>
                    <a:pt x="626" y="2081"/>
                    <a:pt x="1284" y="2648"/>
                    <a:pt x="1979" y="3161"/>
                  </a:cubicBezTo>
                  <a:cubicBezTo>
                    <a:pt x="2990" y="3909"/>
                    <a:pt x="4041" y="4479"/>
                    <a:pt x="5130" y="4910"/>
                  </a:cubicBezTo>
                  <a:cubicBezTo>
                    <a:pt x="5222" y="4867"/>
                    <a:pt x="5318" y="4821"/>
                    <a:pt x="5410" y="4778"/>
                  </a:cubicBezTo>
                  <a:cubicBezTo>
                    <a:pt x="4211" y="4278"/>
                    <a:pt x="3085" y="3616"/>
                    <a:pt x="2055" y="2803"/>
                  </a:cubicBezTo>
                  <a:cubicBezTo>
                    <a:pt x="1377" y="2269"/>
                    <a:pt x="748" y="1690"/>
                    <a:pt x="155" y="1081"/>
                  </a:cubicBezTo>
                  <a:lnTo>
                    <a:pt x="155" y="1081"/>
                  </a:lnTo>
                  <a:cubicBezTo>
                    <a:pt x="2305" y="2464"/>
                    <a:pt x="4649" y="3540"/>
                    <a:pt x="7040" y="4225"/>
                  </a:cubicBezTo>
                  <a:cubicBezTo>
                    <a:pt x="7089" y="4219"/>
                    <a:pt x="7135" y="4208"/>
                    <a:pt x="7185" y="4202"/>
                  </a:cubicBezTo>
                  <a:cubicBezTo>
                    <a:pt x="7382" y="4182"/>
                    <a:pt x="7578" y="4173"/>
                    <a:pt x="7775" y="4173"/>
                  </a:cubicBezTo>
                  <a:cubicBezTo>
                    <a:pt x="8482" y="4173"/>
                    <a:pt x="9191" y="4284"/>
                    <a:pt x="9892" y="4363"/>
                  </a:cubicBezTo>
                  <a:cubicBezTo>
                    <a:pt x="10305" y="4410"/>
                    <a:pt x="10724" y="4452"/>
                    <a:pt x="11143" y="4452"/>
                  </a:cubicBezTo>
                  <a:cubicBezTo>
                    <a:pt x="11161" y="4452"/>
                    <a:pt x="11180" y="4452"/>
                    <a:pt x="11199" y="4452"/>
                  </a:cubicBezTo>
                  <a:cubicBezTo>
                    <a:pt x="9417" y="4265"/>
                    <a:pt x="7659" y="3859"/>
                    <a:pt x="5977" y="3257"/>
                  </a:cubicBezTo>
                  <a:cubicBezTo>
                    <a:pt x="5360" y="3037"/>
                    <a:pt x="4765" y="2789"/>
                    <a:pt x="4185" y="2523"/>
                  </a:cubicBezTo>
                  <a:lnTo>
                    <a:pt x="4185" y="2523"/>
                  </a:lnTo>
                  <a:cubicBezTo>
                    <a:pt x="6072" y="3270"/>
                    <a:pt x="8027" y="3847"/>
                    <a:pt x="10036" y="4152"/>
                  </a:cubicBezTo>
                  <a:cubicBezTo>
                    <a:pt x="10708" y="4254"/>
                    <a:pt x="11399" y="4324"/>
                    <a:pt x="12104" y="4363"/>
                  </a:cubicBezTo>
                  <a:cubicBezTo>
                    <a:pt x="12226" y="4337"/>
                    <a:pt x="12344" y="4310"/>
                    <a:pt x="12466" y="4271"/>
                  </a:cubicBezTo>
                  <a:cubicBezTo>
                    <a:pt x="12792" y="4172"/>
                    <a:pt x="13092" y="4017"/>
                    <a:pt x="13361" y="3824"/>
                  </a:cubicBezTo>
                  <a:lnTo>
                    <a:pt x="13361" y="3824"/>
                  </a:lnTo>
                  <a:cubicBezTo>
                    <a:pt x="13208" y="3827"/>
                    <a:pt x="13054" y="3829"/>
                    <a:pt x="12899" y="3829"/>
                  </a:cubicBezTo>
                  <a:cubicBezTo>
                    <a:pt x="12255" y="3829"/>
                    <a:pt x="11603" y="3795"/>
                    <a:pt x="10942" y="3721"/>
                  </a:cubicBezTo>
                  <a:cubicBezTo>
                    <a:pt x="8788" y="3488"/>
                    <a:pt x="6684" y="2921"/>
                    <a:pt x="4659" y="2160"/>
                  </a:cubicBezTo>
                  <a:cubicBezTo>
                    <a:pt x="3547" y="1745"/>
                    <a:pt x="1380" y="1130"/>
                    <a:pt x="356"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2"/>
            <p:cNvSpPr/>
            <p:nvPr/>
          </p:nvSpPr>
          <p:spPr>
            <a:xfrm>
              <a:off x="4657125" y="3321875"/>
              <a:ext cx="25" cy="25"/>
            </a:xfrm>
            <a:custGeom>
              <a:avLst/>
              <a:gdLst/>
              <a:ahLst/>
              <a:cxnLst/>
              <a:rect l="l" t="t" r="r" b="b"/>
              <a:pathLst>
                <a:path w="1" h="1" extrusionOk="0">
                  <a:moveTo>
                    <a:pt x="0" y="1"/>
                  </a:moveTo>
                  <a:lnTo>
                    <a:pt x="0" y="1"/>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2"/>
            <p:cNvSpPr/>
            <p:nvPr/>
          </p:nvSpPr>
          <p:spPr>
            <a:xfrm>
              <a:off x="4373050" y="3333250"/>
              <a:ext cx="256350" cy="33525"/>
            </a:xfrm>
            <a:custGeom>
              <a:avLst/>
              <a:gdLst/>
              <a:ahLst/>
              <a:cxnLst/>
              <a:rect l="l" t="t" r="r" b="b"/>
              <a:pathLst>
                <a:path w="10254" h="1341" extrusionOk="0">
                  <a:moveTo>
                    <a:pt x="280" y="0"/>
                  </a:moveTo>
                  <a:cubicBezTo>
                    <a:pt x="188" y="43"/>
                    <a:pt x="92" y="89"/>
                    <a:pt x="0" y="132"/>
                  </a:cubicBezTo>
                  <a:cubicBezTo>
                    <a:pt x="2332" y="1056"/>
                    <a:pt x="4822" y="1341"/>
                    <a:pt x="7382" y="1341"/>
                  </a:cubicBezTo>
                  <a:cubicBezTo>
                    <a:pt x="8297" y="1341"/>
                    <a:pt x="9220" y="1304"/>
                    <a:pt x="10148" y="1248"/>
                  </a:cubicBezTo>
                  <a:cubicBezTo>
                    <a:pt x="10251" y="1242"/>
                    <a:pt x="10254" y="1083"/>
                    <a:pt x="10154" y="1083"/>
                  </a:cubicBezTo>
                  <a:cubicBezTo>
                    <a:pt x="10152" y="1083"/>
                    <a:pt x="10150" y="1083"/>
                    <a:pt x="10148" y="1084"/>
                  </a:cubicBezTo>
                  <a:cubicBezTo>
                    <a:pt x="9117" y="1141"/>
                    <a:pt x="8075" y="1191"/>
                    <a:pt x="7035" y="1191"/>
                  </a:cubicBezTo>
                  <a:cubicBezTo>
                    <a:pt x="5563" y="1191"/>
                    <a:pt x="4094" y="1090"/>
                    <a:pt x="2660" y="764"/>
                  </a:cubicBezTo>
                  <a:cubicBezTo>
                    <a:pt x="1841" y="579"/>
                    <a:pt x="1047" y="323"/>
                    <a:pt x="280"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2"/>
            <p:cNvSpPr/>
            <p:nvPr/>
          </p:nvSpPr>
          <p:spPr>
            <a:xfrm>
              <a:off x="4547400" y="3299825"/>
              <a:ext cx="112850" cy="23850"/>
            </a:xfrm>
            <a:custGeom>
              <a:avLst/>
              <a:gdLst/>
              <a:ahLst/>
              <a:cxnLst/>
              <a:rect l="l" t="t" r="r" b="b"/>
              <a:pathLst>
                <a:path w="4514" h="954" extrusionOk="0">
                  <a:moveTo>
                    <a:pt x="4514" y="0"/>
                  </a:moveTo>
                  <a:cubicBezTo>
                    <a:pt x="3454" y="228"/>
                    <a:pt x="2368" y="356"/>
                    <a:pt x="1257" y="383"/>
                  </a:cubicBezTo>
                  <a:cubicBezTo>
                    <a:pt x="988" y="576"/>
                    <a:pt x="688" y="731"/>
                    <a:pt x="362" y="830"/>
                  </a:cubicBezTo>
                  <a:cubicBezTo>
                    <a:pt x="240" y="869"/>
                    <a:pt x="122" y="896"/>
                    <a:pt x="0" y="922"/>
                  </a:cubicBezTo>
                  <a:cubicBezTo>
                    <a:pt x="382" y="943"/>
                    <a:pt x="767" y="954"/>
                    <a:pt x="1153" y="954"/>
                  </a:cubicBezTo>
                  <a:cubicBezTo>
                    <a:pt x="2244" y="954"/>
                    <a:pt x="3345" y="868"/>
                    <a:pt x="4425" y="675"/>
                  </a:cubicBezTo>
                  <a:cubicBezTo>
                    <a:pt x="4465" y="455"/>
                    <a:pt x="4494" y="228"/>
                    <a:pt x="4514"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2"/>
            <p:cNvSpPr/>
            <p:nvPr/>
          </p:nvSpPr>
          <p:spPr>
            <a:xfrm>
              <a:off x="4420775" y="3318125"/>
              <a:ext cx="236375" cy="22825"/>
            </a:xfrm>
            <a:custGeom>
              <a:avLst/>
              <a:gdLst/>
              <a:ahLst/>
              <a:cxnLst/>
              <a:rect l="l" t="t" r="r" b="b"/>
              <a:pathLst>
                <a:path w="9455" h="913" extrusionOk="0">
                  <a:moveTo>
                    <a:pt x="736" y="0"/>
                  </a:moveTo>
                  <a:cubicBezTo>
                    <a:pt x="539" y="0"/>
                    <a:pt x="343" y="9"/>
                    <a:pt x="146" y="29"/>
                  </a:cubicBezTo>
                  <a:cubicBezTo>
                    <a:pt x="96" y="35"/>
                    <a:pt x="50" y="46"/>
                    <a:pt x="1" y="52"/>
                  </a:cubicBezTo>
                  <a:cubicBezTo>
                    <a:pt x="156" y="98"/>
                    <a:pt x="310" y="144"/>
                    <a:pt x="468" y="187"/>
                  </a:cubicBezTo>
                  <a:cubicBezTo>
                    <a:pt x="2270" y="663"/>
                    <a:pt x="4127" y="912"/>
                    <a:pt x="5987" y="912"/>
                  </a:cubicBezTo>
                  <a:cubicBezTo>
                    <a:pt x="6920" y="912"/>
                    <a:pt x="7854" y="849"/>
                    <a:pt x="8782" y="721"/>
                  </a:cubicBezTo>
                  <a:cubicBezTo>
                    <a:pt x="8895" y="704"/>
                    <a:pt x="9092" y="674"/>
                    <a:pt x="9342" y="634"/>
                  </a:cubicBezTo>
                  <a:cubicBezTo>
                    <a:pt x="9385" y="476"/>
                    <a:pt x="9421" y="315"/>
                    <a:pt x="9454" y="151"/>
                  </a:cubicBezTo>
                  <a:lnTo>
                    <a:pt x="9454" y="151"/>
                  </a:lnTo>
                  <a:cubicBezTo>
                    <a:pt x="8418" y="315"/>
                    <a:pt x="7374" y="395"/>
                    <a:pt x="6326" y="395"/>
                  </a:cubicBezTo>
                  <a:cubicBezTo>
                    <a:pt x="6281" y="395"/>
                    <a:pt x="6236" y="394"/>
                    <a:pt x="6191" y="394"/>
                  </a:cubicBezTo>
                  <a:cubicBezTo>
                    <a:pt x="5512" y="388"/>
                    <a:pt x="4834" y="348"/>
                    <a:pt x="4160" y="279"/>
                  </a:cubicBezTo>
                  <a:cubicBezTo>
                    <a:pt x="4141" y="279"/>
                    <a:pt x="4122" y="279"/>
                    <a:pt x="4104" y="279"/>
                  </a:cubicBezTo>
                  <a:cubicBezTo>
                    <a:pt x="3685" y="279"/>
                    <a:pt x="3266" y="237"/>
                    <a:pt x="2853" y="190"/>
                  </a:cubicBezTo>
                  <a:cubicBezTo>
                    <a:pt x="2152" y="111"/>
                    <a:pt x="1443" y="0"/>
                    <a:pt x="736"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2"/>
            <p:cNvSpPr/>
            <p:nvPr/>
          </p:nvSpPr>
          <p:spPr>
            <a:xfrm>
              <a:off x="4308350" y="3116275"/>
              <a:ext cx="312825" cy="87400"/>
            </a:xfrm>
            <a:custGeom>
              <a:avLst/>
              <a:gdLst/>
              <a:ahLst/>
              <a:cxnLst/>
              <a:rect l="l" t="t" r="r" b="b"/>
              <a:pathLst>
                <a:path w="12513" h="3496" extrusionOk="0">
                  <a:moveTo>
                    <a:pt x="583" y="0"/>
                  </a:moveTo>
                  <a:cubicBezTo>
                    <a:pt x="382" y="158"/>
                    <a:pt x="188" y="326"/>
                    <a:pt x="0" y="500"/>
                  </a:cubicBezTo>
                  <a:cubicBezTo>
                    <a:pt x="590" y="859"/>
                    <a:pt x="1183" y="1208"/>
                    <a:pt x="1791" y="1524"/>
                  </a:cubicBezTo>
                  <a:cubicBezTo>
                    <a:pt x="3451" y="2387"/>
                    <a:pt x="5219" y="3062"/>
                    <a:pt x="7076" y="3339"/>
                  </a:cubicBezTo>
                  <a:cubicBezTo>
                    <a:pt x="7708" y="3434"/>
                    <a:pt x="8383" y="3496"/>
                    <a:pt x="9061" y="3496"/>
                  </a:cubicBezTo>
                  <a:cubicBezTo>
                    <a:pt x="10118" y="3496"/>
                    <a:pt x="11185" y="3346"/>
                    <a:pt x="12117" y="2937"/>
                  </a:cubicBezTo>
                  <a:cubicBezTo>
                    <a:pt x="12252" y="2877"/>
                    <a:pt x="12384" y="2805"/>
                    <a:pt x="12512" y="2722"/>
                  </a:cubicBezTo>
                  <a:cubicBezTo>
                    <a:pt x="12503" y="2512"/>
                    <a:pt x="12489" y="2301"/>
                    <a:pt x="12469" y="2087"/>
                  </a:cubicBezTo>
                  <a:cubicBezTo>
                    <a:pt x="11617" y="2624"/>
                    <a:pt x="10250" y="2789"/>
                    <a:pt x="9486" y="2818"/>
                  </a:cubicBezTo>
                  <a:cubicBezTo>
                    <a:pt x="9345" y="2824"/>
                    <a:pt x="9204" y="2827"/>
                    <a:pt x="9063" y="2827"/>
                  </a:cubicBezTo>
                  <a:cubicBezTo>
                    <a:pt x="7675" y="2827"/>
                    <a:pt x="6300" y="2554"/>
                    <a:pt x="4982" y="2120"/>
                  </a:cubicBezTo>
                  <a:cubicBezTo>
                    <a:pt x="3534" y="1640"/>
                    <a:pt x="2160" y="941"/>
                    <a:pt x="850" y="165"/>
                  </a:cubicBezTo>
                  <a:cubicBezTo>
                    <a:pt x="761" y="112"/>
                    <a:pt x="672" y="55"/>
                    <a:pt x="583"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2"/>
            <p:cNvSpPr/>
            <p:nvPr/>
          </p:nvSpPr>
          <p:spPr>
            <a:xfrm>
              <a:off x="4625675" y="3164675"/>
              <a:ext cx="1575" cy="2225"/>
            </a:xfrm>
            <a:custGeom>
              <a:avLst/>
              <a:gdLst/>
              <a:ahLst/>
              <a:cxnLst/>
              <a:rect l="l" t="t" r="r" b="b"/>
              <a:pathLst>
                <a:path w="63" h="89" extrusionOk="0">
                  <a:moveTo>
                    <a:pt x="3" y="0"/>
                  </a:moveTo>
                  <a:cubicBezTo>
                    <a:pt x="3" y="0"/>
                    <a:pt x="0" y="0"/>
                    <a:pt x="0" y="3"/>
                  </a:cubicBezTo>
                  <a:cubicBezTo>
                    <a:pt x="20" y="33"/>
                    <a:pt x="43" y="59"/>
                    <a:pt x="62" y="89"/>
                  </a:cubicBezTo>
                  <a:lnTo>
                    <a:pt x="3" y="0"/>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2"/>
            <p:cNvSpPr/>
            <p:nvPr/>
          </p:nvSpPr>
          <p:spPr>
            <a:xfrm>
              <a:off x="4629800" y="3171100"/>
              <a:ext cx="2650" cy="4350"/>
            </a:xfrm>
            <a:custGeom>
              <a:avLst/>
              <a:gdLst/>
              <a:ahLst/>
              <a:cxnLst/>
              <a:rect l="l" t="t" r="r" b="b"/>
              <a:pathLst>
                <a:path w="106" h="174" extrusionOk="0">
                  <a:moveTo>
                    <a:pt x="0" y="0"/>
                  </a:moveTo>
                  <a:cubicBezTo>
                    <a:pt x="36" y="55"/>
                    <a:pt x="69" y="115"/>
                    <a:pt x="102" y="174"/>
                  </a:cubicBezTo>
                  <a:lnTo>
                    <a:pt x="105" y="171"/>
                  </a:lnTo>
                  <a:cubicBezTo>
                    <a:pt x="72" y="112"/>
                    <a:pt x="36" y="55"/>
                    <a:pt x="0"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2"/>
            <p:cNvSpPr/>
            <p:nvPr/>
          </p:nvSpPr>
          <p:spPr>
            <a:xfrm>
              <a:off x="4620075" y="3164750"/>
              <a:ext cx="12300" cy="19600"/>
            </a:xfrm>
            <a:custGeom>
              <a:avLst/>
              <a:gdLst/>
              <a:ahLst/>
              <a:cxnLst/>
              <a:rect l="l" t="t" r="r" b="b"/>
              <a:pathLst>
                <a:path w="492" h="784" extrusionOk="0">
                  <a:moveTo>
                    <a:pt x="224" y="0"/>
                  </a:moveTo>
                  <a:cubicBezTo>
                    <a:pt x="155" y="53"/>
                    <a:pt x="76" y="102"/>
                    <a:pt x="0" y="148"/>
                  </a:cubicBezTo>
                  <a:cubicBezTo>
                    <a:pt x="20" y="362"/>
                    <a:pt x="34" y="573"/>
                    <a:pt x="43" y="783"/>
                  </a:cubicBezTo>
                  <a:cubicBezTo>
                    <a:pt x="204" y="678"/>
                    <a:pt x="356" y="560"/>
                    <a:pt x="491" y="428"/>
                  </a:cubicBezTo>
                  <a:cubicBezTo>
                    <a:pt x="458" y="369"/>
                    <a:pt x="425" y="309"/>
                    <a:pt x="389" y="254"/>
                  </a:cubicBezTo>
                  <a:cubicBezTo>
                    <a:pt x="356" y="198"/>
                    <a:pt x="320" y="142"/>
                    <a:pt x="286" y="86"/>
                  </a:cubicBezTo>
                  <a:cubicBezTo>
                    <a:pt x="267" y="56"/>
                    <a:pt x="244" y="30"/>
                    <a:pt x="224"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0" name="Google Shape;1110;p42"/>
          <p:cNvGrpSpPr/>
          <p:nvPr/>
        </p:nvGrpSpPr>
        <p:grpSpPr>
          <a:xfrm>
            <a:off x="7387316" y="4029208"/>
            <a:ext cx="733069" cy="733069"/>
            <a:chOff x="5715100" y="2545000"/>
            <a:chExt cx="379750" cy="379750"/>
          </a:xfrm>
        </p:grpSpPr>
        <p:sp>
          <p:nvSpPr>
            <p:cNvPr id="1111" name="Google Shape;1111;p42"/>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2"/>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2"/>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2"/>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2"/>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2"/>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42"/>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42"/>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2"/>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2"/>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2"/>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2"/>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2"/>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2"/>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2"/>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42"/>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2"/>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2"/>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2"/>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2"/>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2"/>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2"/>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2"/>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2"/>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42"/>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2"/>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7" name="Google Shape;1137;p42"/>
          <p:cNvSpPr/>
          <p:nvPr/>
        </p:nvSpPr>
        <p:spPr>
          <a:xfrm>
            <a:off x="2745062" y="768968"/>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42"/>
          <p:cNvSpPr/>
          <p:nvPr/>
        </p:nvSpPr>
        <p:spPr>
          <a:xfrm rot="-4500050">
            <a:off x="5931181" y="4741101"/>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42"/>
          <p:cNvSpPr/>
          <p:nvPr/>
        </p:nvSpPr>
        <p:spPr>
          <a:xfrm>
            <a:off x="4965104" y="4579948"/>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40" name="Google Shape;1140;p42"/>
          <p:cNvGrpSpPr/>
          <p:nvPr/>
        </p:nvGrpSpPr>
        <p:grpSpPr>
          <a:xfrm>
            <a:off x="8565180" y="3545748"/>
            <a:ext cx="222062" cy="222098"/>
            <a:chOff x="5884600" y="320025"/>
            <a:chExt cx="360900" cy="360900"/>
          </a:xfrm>
        </p:grpSpPr>
        <p:sp>
          <p:nvSpPr>
            <p:cNvPr id="1141" name="Google Shape;1141;p42"/>
            <p:cNvSpPr/>
            <p:nvPr/>
          </p:nvSpPr>
          <p:spPr>
            <a:xfrm>
              <a:off x="5884600" y="320025"/>
              <a:ext cx="360900" cy="360900"/>
            </a:xfrm>
            <a:custGeom>
              <a:avLst/>
              <a:gdLst/>
              <a:ahLst/>
              <a:cxnLst/>
              <a:rect l="l" t="t" r="r" b="b"/>
              <a:pathLst>
                <a:path w="14436" h="14436" extrusionOk="0">
                  <a:moveTo>
                    <a:pt x="7218" y="0"/>
                  </a:moveTo>
                  <a:cubicBezTo>
                    <a:pt x="3230" y="0"/>
                    <a:pt x="0" y="3230"/>
                    <a:pt x="0" y="7217"/>
                  </a:cubicBezTo>
                  <a:cubicBezTo>
                    <a:pt x="0" y="11202"/>
                    <a:pt x="3230" y="14435"/>
                    <a:pt x="7218" y="14435"/>
                  </a:cubicBezTo>
                  <a:cubicBezTo>
                    <a:pt x="11205" y="14435"/>
                    <a:pt x="14435" y="11202"/>
                    <a:pt x="14435" y="7217"/>
                  </a:cubicBezTo>
                  <a:cubicBezTo>
                    <a:pt x="14435" y="3230"/>
                    <a:pt x="11205" y="0"/>
                    <a:pt x="7218" y="0"/>
                  </a:cubicBezTo>
                  <a:close/>
                </a:path>
              </a:pathLst>
            </a:custGeom>
            <a:solidFill>
              <a:srgbClr val="FF85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42"/>
            <p:cNvSpPr/>
            <p:nvPr/>
          </p:nvSpPr>
          <p:spPr>
            <a:xfrm>
              <a:off x="5900875" y="481025"/>
              <a:ext cx="344625" cy="199900"/>
            </a:xfrm>
            <a:custGeom>
              <a:avLst/>
              <a:gdLst/>
              <a:ahLst/>
              <a:cxnLst/>
              <a:rect l="l" t="t" r="r" b="b"/>
              <a:pathLst>
                <a:path w="13785" h="7996" extrusionOk="0">
                  <a:moveTo>
                    <a:pt x="13741" y="1"/>
                  </a:moveTo>
                  <a:cubicBezTo>
                    <a:pt x="13316" y="484"/>
                    <a:pt x="12856" y="923"/>
                    <a:pt x="12322" y="1308"/>
                  </a:cubicBezTo>
                  <a:cubicBezTo>
                    <a:pt x="11657" y="1795"/>
                    <a:pt x="10929" y="2187"/>
                    <a:pt x="10215" y="2595"/>
                  </a:cubicBezTo>
                  <a:cubicBezTo>
                    <a:pt x="8750" y="3441"/>
                    <a:pt x="7222" y="4215"/>
                    <a:pt x="5543" y="4531"/>
                  </a:cubicBezTo>
                  <a:cubicBezTo>
                    <a:pt x="4895" y="4653"/>
                    <a:pt x="4191" y="4732"/>
                    <a:pt x="3486" y="4732"/>
                  </a:cubicBezTo>
                  <a:cubicBezTo>
                    <a:pt x="2226" y="4732"/>
                    <a:pt x="961" y="4480"/>
                    <a:pt x="1" y="3771"/>
                  </a:cubicBezTo>
                  <a:lnTo>
                    <a:pt x="1" y="3771"/>
                  </a:lnTo>
                  <a:cubicBezTo>
                    <a:pt x="1137" y="6263"/>
                    <a:pt x="3649" y="7995"/>
                    <a:pt x="6567" y="7995"/>
                  </a:cubicBezTo>
                  <a:cubicBezTo>
                    <a:pt x="10554" y="7995"/>
                    <a:pt x="13784" y="4762"/>
                    <a:pt x="13784" y="777"/>
                  </a:cubicBezTo>
                  <a:cubicBezTo>
                    <a:pt x="13784" y="514"/>
                    <a:pt x="13771" y="257"/>
                    <a:pt x="13741"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42"/>
            <p:cNvSpPr/>
            <p:nvPr/>
          </p:nvSpPr>
          <p:spPr>
            <a:xfrm>
              <a:off x="5919650" y="345700"/>
              <a:ext cx="146150" cy="47925"/>
            </a:xfrm>
            <a:custGeom>
              <a:avLst/>
              <a:gdLst/>
              <a:ahLst/>
              <a:cxnLst/>
              <a:rect l="l" t="t" r="r" b="b"/>
              <a:pathLst>
                <a:path w="5846" h="1917" extrusionOk="0">
                  <a:moveTo>
                    <a:pt x="2102" y="1"/>
                  </a:moveTo>
                  <a:cubicBezTo>
                    <a:pt x="1282" y="494"/>
                    <a:pt x="564" y="1150"/>
                    <a:pt x="1" y="1917"/>
                  </a:cubicBezTo>
                  <a:cubicBezTo>
                    <a:pt x="136" y="1881"/>
                    <a:pt x="271" y="1841"/>
                    <a:pt x="406" y="1801"/>
                  </a:cubicBezTo>
                  <a:cubicBezTo>
                    <a:pt x="1011" y="1623"/>
                    <a:pt x="1670" y="1322"/>
                    <a:pt x="2308" y="1322"/>
                  </a:cubicBezTo>
                  <a:cubicBezTo>
                    <a:pt x="2378" y="1322"/>
                    <a:pt x="2447" y="1326"/>
                    <a:pt x="2517" y="1334"/>
                  </a:cubicBezTo>
                  <a:cubicBezTo>
                    <a:pt x="3036" y="1392"/>
                    <a:pt x="3547" y="1439"/>
                    <a:pt x="4056" y="1439"/>
                  </a:cubicBezTo>
                  <a:cubicBezTo>
                    <a:pt x="4619" y="1439"/>
                    <a:pt x="5178" y="1381"/>
                    <a:pt x="5740" y="1219"/>
                  </a:cubicBezTo>
                  <a:cubicBezTo>
                    <a:pt x="5802" y="1202"/>
                    <a:pt x="5845" y="1133"/>
                    <a:pt x="5825" y="1071"/>
                  </a:cubicBezTo>
                  <a:cubicBezTo>
                    <a:pt x="5737" y="800"/>
                    <a:pt x="5523" y="751"/>
                    <a:pt x="5259" y="698"/>
                  </a:cubicBezTo>
                  <a:cubicBezTo>
                    <a:pt x="4584" y="557"/>
                    <a:pt x="3903" y="458"/>
                    <a:pt x="3234" y="291"/>
                  </a:cubicBezTo>
                  <a:cubicBezTo>
                    <a:pt x="2859" y="198"/>
                    <a:pt x="2484" y="73"/>
                    <a:pt x="210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42"/>
            <p:cNvSpPr/>
            <p:nvPr/>
          </p:nvSpPr>
          <p:spPr>
            <a:xfrm>
              <a:off x="6130475" y="346775"/>
              <a:ext cx="60100" cy="42725"/>
            </a:xfrm>
            <a:custGeom>
              <a:avLst/>
              <a:gdLst/>
              <a:ahLst/>
              <a:cxnLst/>
              <a:rect l="l" t="t" r="r" b="b"/>
              <a:pathLst>
                <a:path w="2404" h="1709" extrusionOk="0">
                  <a:moveTo>
                    <a:pt x="579" y="1"/>
                  </a:moveTo>
                  <a:cubicBezTo>
                    <a:pt x="501" y="1"/>
                    <a:pt x="442" y="38"/>
                    <a:pt x="372" y="102"/>
                  </a:cubicBezTo>
                  <a:cubicBezTo>
                    <a:pt x="342" y="132"/>
                    <a:pt x="333" y="165"/>
                    <a:pt x="333" y="201"/>
                  </a:cubicBezTo>
                  <a:cubicBezTo>
                    <a:pt x="257" y="244"/>
                    <a:pt x="184" y="297"/>
                    <a:pt x="132" y="372"/>
                  </a:cubicBezTo>
                  <a:cubicBezTo>
                    <a:pt x="0" y="560"/>
                    <a:pt x="10" y="813"/>
                    <a:pt x="184" y="975"/>
                  </a:cubicBezTo>
                  <a:cubicBezTo>
                    <a:pt x="428" y="1202"/>
                    <a:pt x="827" y="1143"/>
                    <a:pt x="1097" y="1347"/>
                  </a:cubicBezTo>
                  <a:cubicBezTo>
                    <a:pt x="1284" y="1486"/>
                    <a:pt x="1422" y="1708"/>
                    <a:pt x="1659" y="1708"/>
                  </a:cubicBezTo>
                  <a:cubicBezTo>
                    <a:pt x="1697" y="1708"/>
                    <a:pt x="1738" y="1702"/>
                    <a:pt x="1781" y="1690"/>
                  </a:cubicBezTo>
                  <a:cubicBezTo>
                    <a:pt x="2404" y="1512"/>
                    <a:pt x="2101" y="797"/>
                    <a:pt x="1781" y="504"/>
                  </a:cubicBezTo>
                  <a:cubicBezTo>
                    <a:pt x="1679" y="409"/>
                    <a:pt x="1567" y="310"/>
                    <a:pt x="1429" y="277"/>
                  </a:cubicBezTo>
                  <a:cubicBezTo>
                    <a:pt x="1397" y="269"/>
                    <a:pt x="1363" y="266"/>
                    <a:pt x="1328" y="266"/>
                  </a:cubicBezTo>
                  <a:cubicBezTo>
                    <a:pt x="1257" y="266"/>
                    <a:pt x="1182" y="278"/>
                    <a:pt x="1110" y="278"/>
                  </a:cubicBezTo>
                  <a:cubicBezTo>
                    <a:pt x="1052" y="278"/>
                    <a:pt x="996" y="270"/>
                    <a:pt x="945" y="240"/>
                  </a:cubicBezTo>
                  <a:cubicBezTo>
                    <a:pt x="932" y="231"/>
                    <a:pt x="922" y="221"/>
                    <a:pt x="909" y="211"/>
                  </a:cubicBezTo>
                  <a:cubicBezTo>
                    <a:pt x="919" y="161"/>
                    <a:pt x="880" y="102"/>
                    <a:pt x="824" y="96"/>
                  </a:cubicBezTo>
                  <a:cubicBezTo>
                    <a:pt x="813" y="96"/>
                    <a:pt x="807" y="99"/>
                    <a:pt x="797" y="99"/>
                  </a:cubicBezTo>
                  <a:cubicBezTo>
                    <a:pt x="764" y="63"/>
                    <a:pt x="728" y="33"/>
                    <a:pt x="675" y="17"/>
                  </a:cubicBezTo>
                  <a:cubicBezTo>
                    <a:pt x="639" y="6"/>
                    <a:pt x="608" y="1"/>
                    <a:pt x="579"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42"/>
            <p:cNvSpPr/>
            <p:nvPr/>
          </p:nvSpPr>
          <p:spPr>
            <a:xfrm>
              <a:off x="6099675" y="504625"/>
              <a:ext cx="57900" cy="37075"/>
            </a:xfrm>
            <a:custGeom>
              <a:avLst/>
              <a:gdLst/>
              <a:ahLst/>
              <a:cxnLst/>
              <a:rect l="l" t="t" r="r" b="b"/>
              <a:pathLst>
                <a:path w="2316" h="1483" extrusionOk="0">
                  <a:moveTo>
                    <a:pt x="630" y="1"/>
                  </a:moveTo>
                  <a:cubicBezTo>
                    <a:pt x="405" y="1"/>
                    <a:pt x="204" y="78"/>
                    <a:pt x="93" y="295"/>
                  </a:cubicBezTo>
                  <a:cubicBezTo>
                    <a:pt x="1" y="482"/>
                    <a:pt x="44" y="713"/>
                    <a:pt x="215" y="838"/>
                  </a:cubicBezTo>
                  <a:cubicBezTo>
                    <a:pt x="298" y="897"/>
                    <a:pt x="391" y="917"/>
                    <a:pt x="486" y="917"/>
                  </a:cubicBezTo>
                  <a:cubicBezTo>
                    <a:pt x="576" y="917"/>
                    <a:pt x="667" y="900"/>
                    <a:pt x="755" y="880"/>
                  </a:cubicBezTo>
                  <a:lnTo>
                    <a:pt x="755" y="880"/>
                  </a:lnTo>
                  <a:cubicBezTo>
                    <a:pt x="735" y="907"/>
                    <a:pt x="722" y="937"/>
                    <a:pt x="725" y="973"/>
                  </a:cubicBezTo>
                  <a:cubicBezTo>
                    <a:pt x="744" y="1367"/>
                    <a:pt x="1158" y="1482"/>
                    <a:pt x="1532" y="1482"/>
                  </a:cubicBezTo>
                  <a:cubicBezTo>
                    <a:pt x="1669" y="1482"/>
                    <a:pt x="1802" y="1467"/>
                    <a:pt x="1907" y="1444"/>
                  </a:cubicBezTo>
                  <a:cubicBezTo>
                    <a:pt x="2164" y="1388"/>
                    <a:pt x="2316" y="1170"/>
                    <a:pt x="2206" y="910"/>
                  </a:cubicBezTo>
                  <a:cubicBezTo>
                    <a:pt x="2098" y="650"/>
                    <a:pt x="1811" y="446"/>
                    <a:pt x="1578" y="308"/>
                  </a:cubicBezTo>
                  <a:cubicBezTo>
                    <a:pt x="1354" y="172"/>
                    <a:pt x="965" y="1"/>
                    <a:pt x="63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2"/>
            <p:cNvSpPr/>
            <p:nvPr/>
          </p:nvSpPr>
          <p:spPr>
            <a:xfrm>
              <a:off x="6110125" y="382475"/>
              <a:ext cx="133725" cy="123200"/>
            </a:xfrm>
            <a:custGeom>
              <a:avLst/>
              <a:gdLst/>
              <a:ahLst/>
              <a:cxnLst/>
              <a:rect l="l" t="t" r="r" b="b"/>
              <a:pathLst>
                <a:path w="5349" h="4928" extrusionOk="0">
                  <a:moveTo>
                    <a:pt x="3656" y="1"/>
                  </a:moveTo>
                  <a:cubicBezTo>
                    <a:pt x="3547" y="18"/>
                    <a:pt x="3442" y="51"/>
                    <a:pt x="3333" y="90"/>
                  </a:cubicBezTo>
                  <a:cubicBezTo>
                    <a:pt x="2888" y="251"/>
                    <a:pt x="2451" y="396"/>
                    <a:pt x="1999" y="534"/>
                  </a:cubicBezTo>
                  <a:cubicBezTo>
                    <a:pt x="1872" y="574"/>
                    <a:pt x="1891" y="775"/>
                    <a:pt x="2029" y="775"/>
                  </a:cubicBezTo>
                  <a:cubicBezTo>
                    <a:pt x="2031" y="775"/>
                    <a:pt x="2032" y="775"/>
                    <a:pt x="2033" y="775"/>
                  </a:cubicBezTo>
                  <a:cubicBezTo>
                    <a:pt x="2074" y="774"/>
                    <a:pt x="2115" y="773"/>
                    <a:pt x="2156" y="773"/>
                  </a:cubicBezTo>
                  <a:cubicBezTo>
                    <a:pt x="2415" y="773"/>
                    <a:pt x="2675" y="799"/>
                    <a:pt x="2931" y="824"/>
                  </a:cubicBezTo>
                  <a:cubicBezTo>
                    <a:pt x="3514" y="884"/>
                    <a:pt x="3103" y="1072"/>
                    <a:pt x="2843" y="1272"/>
                  </a:cubicBezTo>
                  <a:cubicBezTo>
                    <a:pt x="2714" y="1368"/>
                    <a:pt x="2612" y="1440"/>
                    <a:pt x="2543" y="1536"/>
                  </a:cubicBezTo>
                  <a:cubicBezTo>
                    <a:pt x="2243" y="1327"/>
                    <a:pt x="1937" y="1028"/>
                    <a:pt x="1577" y="1028"/>
                  </a:cubicBezTo>
                  <a:cubicBezTo>
                    <a:pt x="1539" y="1028"/>
                    <a:pt x="1500" y="1031"/>
                    <a:pt x="1460" y="1039"/>
                  </a:cubicBezTo>
                  <a:cubicBezTo>
                    <a:pt x="1239" y="1081"/>
                    <a:pt x="1077" y="1233"/>
                    <a:pt x="1042" y="1417"/>
                  </a:cubicBezTo>
                  <a:cubicBezTo>
                    <a:pt x="591" y="1747"/>
                    <a:pt x="116" y="2260"/>
                    <a:pt x="57" y="2823"/>
                  </a:cubicBezTo>
                  <a:cubicBezTo>
                    <a:pt x="1" y="3353"/>
                    <a:pt x="571" y="3498"/>
                    <a:pt x="992" y="3544"/>
                  </a:cubicBezTo>
                  <a:cubicBezTo>
                    <a:pt x="1023" y="3548"/>
                    <a:pt x="1054" y="3549"/>
                    <a:pt x="1085" y="3549"/>
                  </a:cubicBezTo>
                  <a:cubicBezTo>
                    <a:pt x="1182" y="3549"/>
                    <a:pt x="1281" y="3537"/>
                    <a:pt x="1378" y="3537"/>
                  </a:cubicBezTo>
                  <a:cubicBezTo>
                    <a:pt x="1409" y="3537"/>
                    <a:pt x="1439" y="3538"/>
                    <a:pt x="1469" y="3541"/>
                  </a:cubicBezTo>
                  <a:lnTo>
                    <a:pt x="1680" y="3525"/>
                  </a:lnTo>
                  <a:cubicBezTo>
                    <a:pt x="2019" y="3570"/>
                    <a:pt x="2158" y="3712"/>
                    <a:pt x="2098" y="3952"/>
                  </a:cubicBezTo>
                  <a:cubicBezTo>
                    <a:pt x="2177" y="4186"/>
                    <a:pt x="2144" y="4282"/>
                    <a:pt x="2365" y="4450"/>
                  </a:cubicBezTo>
                  <a:cubicBezTo>
                    <a:pt x="2847" y="4818"/>
                    <a:pt x="3699" y="4928"/>
                    <a:pt x="4353" y="4928"/>
                  </a:cubicBezTo>
                  <a:cubicBezTo>
                    <a:pt x="4458" y="4928"/>
                    <a:pt x="4557" y="4925"/>
                    <a:pt x="4650" y="4920"/>
                  </a:cubicBezTo>
                  <a:cubicBezTo>
                    <a:pt x="4811" y="4911"/>
                    <a:pt x="4900" y="4779"/>
                    <a:pt x="4874" y="4628"/>
                  </a:cubicBezTo>
                  <a:cubicBezTo>
                    <a:pt x="4791" y="4177"/>
                    <a:pt x="4571" y="3830"/>
                    <a:pt x="4258" y="3505"/>
                  </a:cubicBezTo>
                  <a:cubicBezTo>
                    <a:pt x="4176" y="3419"/>
                    <a:pt x="3452" y="2839"/>
                    <a:pt x="3672" y="2652"/>
                  </a:cubicBezTo>
                  <a:cubicBezTo>
                    <a:pt x="3689" y="2638"/>
                    <a:pt x="3711" y="2631"/>
                    <a:pt x="3738" y="2631"/>
                  </a:cubicBezTo>
                  <a:cubicBezTo>
                    <a:pt x="3933" y="2631"/>
                    <a:pt x="4353" y="2988"/>
                    <a:pt x="4416" y="3043"/>
                  </a:cubicBezTo>
                  <a:cubicBezTo>
                    <a:pt x="4677" y="3261"/>
                    <a:pt x="4999" y="3584"/>
                    <a:pt x="5348" y="3758"/>
                  </a:cubicBezTo>
                  <a:cubicBezTo>
                    <a:pt x="5157" y="2329"/>
                    <a:pt x="4551" y="1035"/>
                    <a:pt x="365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42"/>
            <p:cNvSpPr/>
            <p:nvPr/>
          </p:nvSpPr>
          <p:spPr>
            <a:xfrm>
              <a:off x="5892000" y="501675"/>
              <a:ext cx="93125" cy="84500"/>
            </a:xfrm>
            <a:custGeom>
              <a:avLst/>
              <a:gdLst/>
              <a:ahLst/>
              <a:cxnLst/>
              <a:rect l="l" t="t" r="r" b="b"/>
              <a:pathLst>
                <a:path w="3725" h="3380" extrusionOk="0">
                  <a:moveTo>
                    <a:pt x="3220" y="1"/>
                  </a:moveTo>
                  <a:cubicBezTo>
                    <a:pt x="3137" y="1"/>
                    <a:pt x="3050" y="36"/>
                    <a:pt x="2971" y="113"/>
                  </a:cubicBezTo>
                  <a:cubicBezTo>
                    <a:pt x="2901" y="185"/>
                    <a:pt x="2848" y="354"/>
                    <a:pt x="2819" y="433"/>
                  </a:cubicBezTo>
                  <a:cubicBezTo>
                    <a:pt x="2701" y="735"/>
                    <a:pt x="2707" y="772"/>
                    <a:pt x="2411" y="1025"/>
                  </a:cubicBezTo>
                  <a:cubicBezTo>
                    <a:pt x="2177" y="1221"/>
                    <a:pt x="2072" y="1254"/>
                    <a:pt x="1915" y="1254"/>
                  </a:cubicBezTo>
                  <a:cubicBezTo>
                    <a:pt x="1835" y="1254"/>
                    <a:pt x="1743" y="1245"/>
                    <a:pt x="1614" y="1245"/>
                  </a:cubicBezTo>
                  <a:cubicBezTo>
                    <a:pt x="1598" y="1245"/>
                    <a:pt x="1581" y="1245"/>
                    <a:pt x="1564" y="1246"/>
                  </a:cubicBezTo>
                  <a:cubicBezTo>
                    <a:pt x="1433" y="1246"/>
                    <a:pt x="1301" y="1249"/>
                    <a:pt x="1169" y="1272"/>
                  </a:cubicBezTo>
                  <a:cubicBezTo>
                    <a:pt x="1097" y="1285"/>
                    <a:pt x="1024" y="1305"/>
                    <a:pt x="956" y="1331"/>
                  </a:cubicBezTo>
                  <a:cubicBezTo>
                    <a:pt x="915" y="1263"/>
                    <a:pt x="847" y="1216"/>
                    <a:pt x="775" y="1216"/>
                  </a:cubicBezTo>
                  <a:cubicBezTo>
                    <a:pt x="728" y="1216"/>
                    <a:pt x="680" y="1236"/>
                    <a:pt x="636" y="1282"/>
                  </a:cubicBezTo>
                  <a:cubicBezTo>
                    <a:pt x="435" y="1503"/>
                    <a:pt x="185" y="1737"/>
                    <a:pt x="0" y="2000"/>
                  </a:cubicBezTo>
                  <a:cubicBezTo>
                    <a:pt x="142" y="2480"/>
                    <a:pt x="333" y="2945"/>
                    <a:pt x="570" y="3379"/>
                  </a:cubicBezTo>
                  <a:cubicBezTo>
                    <a:pt x="643" y="3340"/>
                    <a:pt x="705" y="3281"/>
                    <a:pt x="761" y="3208"/>
                  </a:cubicBezTo>
                  <a:cubicBezTo>
                    <a:pt x="1041" y="2859"/>
                    <a:pt x="1110" y="2464"/>
                    <a:pt x="1535" y="2214"/>
                  </a:cubicBezTo>
                  <a:cubicBezTo>
                    <a:pt x="2058" y="1904"/>
                    <a:pt x="2743" y="2243"/>
                    <a:pt x="3109" y="1693"/>
                  </a:cubicBezTo>
                  <a:cubicBezTo>
                    <a:pt x="3333" y="1354"/>
                    <a:pt x="3725" y="673"/>
                    <a:pt x="3547" y="255"/>
                  </a:cubicBezTo>
                  <a:cubicBezTo>
                    <a:pt x="3479" y="94"/>
                    <a:pt x="3354" y="1"/>
                    <a:pt x="322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2"/>
            <p:cNvSpPr/>
            <p:nvPr/>
          </p:nvSpPr>
          <p:spPr>
            <a:xfrm>
              <a:off x="6146250" y="602050"/>
              <a:ext cx="12500" cy="8300"/>
            </a:xfrm>
            <a:custGeom>
              <a:avLst/>
              <a:gdLst/>
              <a:ahLst/>
              <a:cxnLst/>
              <a:rect l="l" t="t" r="r" b="b"/>
              <a:pathLst>
                <a:path w="500" h="332" extrusionOk="0">
                  <a:moveTo>
                    <a:pt x="220" y="1"/>
                  </a:moveTo>
                  <a:cubicBezTo>
                    <a:pt x="135" y="1"/>
                    <a:pt x="50" y="52"/>
                    <a:pt x="31" y="141"/>
                  </a:cubicBezTo>
                  <a:cubicBezTo>
                    <a:pt x="1" y="289"/>
                    <a:pt x="119" y="332"/>
                    <a:pt x="240" y="332"/>
                  </a:cubicBezTo>
                  <a:cubicBezTo>
                    <a:pt x="303" y="332"/>
                    <a:pt x="366" y="320"/>
                    <a:pt x="410" y="306"/>
                  </a:cubicBezTo>
                  <a:cubicBezTo>
                    <a:pt x="499" y="274"/>
                    <a:pt x="474" y="147"/>
                    <a:pt x="393" y="147"/>
                  </a:cubicBezTo>
                  <a:cubicBezTo>
                    <a:pt x="391" y="147"/>
                    <a:pt x="389" y="147"/>
                    <a:pt x="387" y="147"/>
                  </a:cubicBezTo>
                  <a:cubicBezTo>
                    <a:pt x="387" y="112"/>
                    <a:pt x="377" y="79"/>
                    <a:pt x="354" y="56"/>
                  </a:cubicBezTo>
                  <a:cubicBezTo>
                    <a:pt x="318" y="18"/>
                    <a:pt x="269" y="1"/>
                    <a:pt x="22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42"/>
            <p:cNvSpPr/>
            <p:nvPr/>
          </p:nvSpPr>
          <p:spPr>
            <a:xfrm>
              <a:off x="6056875" y="643025"/>
              <a:ext cx="15175" cy="8625"/>
            </a:xfrm>
            <a:custGeom>
              <a:avLst/>
              <a:gdLst/>
              <a:ahLst/>
              <a:cxnLst/>
              <a:rect l="l" t="t" r="r" b="b"/>
              <a:pathLst>
                <a:path w="607" h="345" extrusionOk="0">
                  <a:moveTo>
                    <a:pt x="252" y="1"/>
                  </a:moveTo>
                  <a:cubicBezTo>
                    <a:pt x="211" y="1"/>
                    <a:pt x="171" y="5"/>
                    <a:pt x="133" y="17"/>
                  </a:cubicBezTo>
                  <a:lnTo>
                    <a:pt x="133" y="20"/>
                  </a:lnTo>
                  <a:cubicBezTo>
                    <a:pt x="57" y="49"/>
                    <a:pt x="1" y="165"/>
                    <a:pt x="106" y="218"/>
                  </a:cubicBezTo>
                  <a:cubicBezTo>
                    <a:pt x="116" y="221"/>
                    <a:pt x="125" y="224"/>
                    <a:pt x="136" y="227"/>
                  </a:cubicBezTo>
                  <a:cubicBezTo>
                    <a:pt x="153" y="290"/>
                    <a:pt x="203" y="344"/>
                    <a:pt x="267" y="344"/>
                  </a:cubicBezTo>
                  <a:cubicBezTo>
                    <a:pt x="278" y="344"/>
                    <a:pt x="289" y="343"/>
                    <a:pt x="300" y="339"/>
                  </a:cubicBezTo>
                  <a:cubicBezTo>
                    <a:pt x="359" y="320"/>
                    <a:pt x="412" y="297"/>
                    <a:pt x="468" y="277"/>
                  </a:cubicBezTo>
                  <a:cubicBezTo>
                    <a:pt x="607" y="221"/>
                    <a:pt x="590" y="23"/>
                    <a:pt x="432" y="14"/>
                  </a:cubicBezTo>
                  <a:cubicBezTo>
                    <a:pt x="373" y="10"/>
                    <a:pt x="312" y="1"/>
                    <a:pt x="25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42"/>
            <p:cNvSpPr/>
            <p:nvPr/>
          </p:nvSpPr>
          <p:spPr>
            <a:xfrm>
              <a:off x="6081000" y="578600"/>
              <a:ext cx="20175" cy="16625"/>
            </a:xfrm>
            <a:custGeom>
              <a:avLst/>
              <a:gdLst/>
              <a:ahLst/>
              <a:cxnLst/>
              <a:rect l="l" t="t" r="r" b="b"/>
              <a:pathLst>
                <a:path w="807" h="665" extrusionOk="0">
                  <a:moveTo>
                    <a:pt x="390" y="0"/>
                  </a:moveTo>
                  <a:cubicBezTo>
                    <a:pt x="377" y="0"/>
                    <a:pt x="363" y="1"/>
                    <a:pt x="350" y="3"/>
                  </a:cubicBezTo>
                  <a:cubicBezTo>
                    <a:pt x="274" y="12"/>
                    <a:pt x="185" y="65"/>
                    <a:pt x="195" y="157"/>
                  </a:cubicBezTo>
                  <a:cubicBezTo>
                    <a:pt x="195" y="184"/>
                    <a:pt x="195" y="210"/>
                    <a:pt x="207" y="230"/>
                  </a:cubicBezTo>
                  <a:cubicBezTo>
                    <a:pt x="211" y="233"/>
                    <a:pt x="215" y="233"/>
                    <a:pt x="218" y="236"/>
                  </a:cubicBezTo>
                  <a:cubicBezTo>
                    <a:pt x="93" y="269"/>
                    <a:pt x="0" y="434"/>
                    <a:pt x="113" y="562"/>
                  </a:cubicBezTo>
                  <a:cubicBezTo>
                    <a:pt x="174" y="633"/>
                    <a:pt x="261" y="665"/>
                    <a:pt x="351" y="665"/>
                  </a:cubicBezTo>
                  <a:cubicBezTo>
                    <a:pt x="486" y="665"/>
                    <a:pt x="625" y="593"/>
                    <a:pt x="689" y="477"/>
                  </a:cubicBezTo>
                  <a:cubicBezTo>
                    <a:pt x="807" y="262"/>
                    <a:pt x="619" y="0"/>
                    <a:pt x="39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42"/>
            <p:cNvSpPr/>
            <p:nvPr/>
          </p:nvSpPr>
          <p:spPr>
            <a:xfrm>
              <a:off x="6079125" y="352650"/>
              <a:ext cx="42400" cy="35950"/>
            </a:xfrm>
            <a:custGeom>
              <a:avLst/>
              <a:gdLst/>
              <a:ahLst/>
              <a:cxnLst/>
              <a:rect l="l" t="t" r="r" b="b"/>
              <a:pathLst>
                <a:path w="1696" h="1438" extrusionOk="0">
                  <a:moveTo>
                    <a:pt x="843" y="1"/>
                  </a:moveTo>
                  <a:cubicBezTo>
                    <a:pt x="402" y="1"/>
                    <a:pt x="0" y="403"/>
                    <a:pt x="82" y="872"/>
                  </a:cubicBezTo>
                  <a:cubicBezTo>
                    <a:pt x="133" y="1182"/>
                    <a:pt x="454" y="1437"/>
                    <a:pt x="759" y="1437"/>
                  </a:cubicBezTo>
                  <a:cubicBezTo>
                    <a:pt x="853" y="1437"/>
                    <a:pt x="945" y="1413"/>
                    <a:pt x="1027" y="1359"/>
                  </a:cubicBezTo>
                  <a:cubicBezTo>
                    <a:pt x="1162" y="1336"/>
                    <a:pt x="1287" y="1277"/>
                    <a:pt x="1386" y="1162"/>
                  </a:cubicBezTo>
                  <a:cubicBezTo>
                    <a:pt x="1695" y="793"/>
                    <a:pt x="1531" y="190"/>
                    <a:pt x="1073" y="39"/>
                  </a:cubicBezTo>
                  <a:cubicBezTo>
                    <a:pt x="997" y="13"/>
                    <a:pt x="919" y="1"/>
                    <a:pt x="84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2"/>
            <p:cNvSpPr/>
            <p:nvPr/>
          </p:nvSpPr>
          <p:spPr>
            <a:xfrm>
              <a:off x="5896125" y="412450"/>
              <a:ext cx="71025" cy="92600"/>
            </a:xfrm>
            <a:custGeom>
              <a:avLst/>
              <a:gdLst/>
              <a:ahLst/>
              <a:cxnLst/>
              <a:rect l="l" t="t" r="r" b="b"/>
              <a:pathLst>
                <a:path w="2841" h="3704" extrusionOk="0">
                  <a:moveTo>
                    <a:pt x="2087" y="1"/>
                  </a:moveTo>
                  <a:cubicBezTo>
                    <a:pt x="1941" y="1"/>
                    <a:pt x="1790" y="40"/>
                    <a:pt x="1650" y="83"/>
                  </a:cubicBezTo>
                  <a:cubicBezTo>
                    <a:pt x="1357" y="172"/>
                    <a:pt x="550" y="593"/>
                    <a:pt x="761" y="1005"/>
                  </a:cubicBezTo>
                  <a:cubicBezTo>
                    <a:pt x="718" y="1071"/>
                    <a:pt x="682" y="1140"/>
                    <a:pt x="652" y="1212"/>
                  </a:cubicBezTo>
                  <a:cubicBezTo>
                    <a:pt x="626" y="1282"/>
                    <a:pt x="589" y="1367"/>
                    <a:pt x="586" y="1449"/>
                  </a:cubicBezTo>
                  <a:cubicBezTo>
                    <a:pt x="415" y="1532"/>
                    <a:pt x="267" y="1663"/>
                    <a:pt x="148" y="1881"/>
                  </a:cubicBezTo>
                  <a:cubicBezTo>
                    <a:pt x="89" y="1983"/>
                    <a:pt x="129" y="2095"/>
                    <a:pt x="221" y="2160"/>
                  </a:cubicBezTo>
                  <a:cubicBezTo>
                    <a:pt x="221" y="2174"/>
                    <a:pt x="218" y="2187"/>
                    <a:pt x="218" y="2200"/>
                  </a:cubicBezTo>
                  <a:cubicBezTo>
                    <a:pt x="102" y="2243"/>
                    <a:pt x="1" y="2391"/>
                    <a:pt x="89" y="2513"/>
                  </a:cubicBezTo>
                  <a:cubicBezTo>
                    <a:pt x="181" y="2635"/>
                    <a:pt x="297" y="2714"/>
                    <a:pt x="428" y="2737"/>
                  </a:cubicBezTo>
                  <a:cubicBezTo>
                    <a:pt x="396" y="2846"/>
                    <a:pt x="445" y="2978"/>
                    <a:pt x="603" y="3000"/>
                  </a:cubicBezTo>
                  <a:cubicBezTo>
                    <a:pt x="599" y="3128"/>
                    <a:pt x="596" y="3260"/>
                    <a:pt x="616" y="3310"/>
                  </a:cubicBezTo>
                  <a:cubicBezTo>
                    <a:pt x="685" y="3481"/>
                    <a:pt x="846" y="3603"/>
                    <a:pt x="1018" y="3662"/>
                  </a:cubicBezTo>
                  <a:cubicBezTo>
                    <a:pt x="1102" y="3691"/>
                    <a:pt x="1186" y="3704"/>
                    <a:pt x="1270" y="3704"/>
                  </a:cubicBezTo>
                  <a:cubicBezTo>
                    <a:pt x="1658" y="3704"/>
                    <a:pt x="2038" y="3429"/>
                    <a:pt x="2358" y="3247"/>
                  </a:cubicBezTo>
                  <a:cubicBezTo>
                    <a:pt x="2426" y="3211"/>
                    <a:pt x="2453" y="3113"/>
                    <a:pt x="2411" y="3043"/>
                  </a:cubicBezTo>
                  <a:cubicBezTo>
                    <a:pt x="2325" y="2908"/>
                    <a:pt x="2302" y="2911"/>
                    <a:pt x="2147" y="2862"/>
                  </a:cubicBezTo>
                  <a:cubicBezTo>
                    <a:pt x="1801" y="2747"/>
                    <a:pt x="1376" y="2698"/>
                    <a:pt x="984" y="2638"/>
                  </a:cubicBezTo>
                  <a:cubicBezTo>
                    <a:pt x="988" y="2615"/>
                    <a:pt x="988" y="2595"/>
                    <a:pt x="988" y="2586"/>
                  </a:cubicBezTo>
                  <a:cubicBezTo>
                    <a:pt x="981" y="2520"/>
                    <a:pt x="978" y="2454"/>
                    <a:pt x="975" y="2385"/>
                  </a:cubicBezTo>
                  <a:cubicBezTo>
                    <a:pt x="1034" y="2194"/>
                    <a:pt x="991" y="1970"/>
                    <a:pt x="922" y="1769"/>
                  </a:cubicBezTo>
                  <a:cubicBezTo>
                    <a:pt x="1011" y="1746"/>
                    <a:pt x="1108" y="1737"/>
                    <a:pt x="1209" y="1737"/>
                  </a:cubicBezTo>
                  <a:cubicBezTo>
                    <a:pt x="1650" y="1737"/>
                    <a:pt x="2173" y="1916"/>
                    <a:pt x="2532" y="1923"/>
                  </a:cubicBezTo>
                  <a:cubicBezTo>
                    <a:pt x="2534" y="1923"/>
                    <a:pt x="2535" y="1923"/>
                    <a:pt x="2536" y="1923"/>
                  </a:cubicBezTo>
                  <a:cubicBezTo>
                    <a:pt x="2712" y="1923"/>
                    <a:pt x="2840" y="1670"/>
                    <a:pt x="2687" y="1548"/>
                  </a:cubicBezTo>
                  <a:cubicBezTo>
                    <a:pt x="2634" y="1499"/>
                    <a:pt x="2578" y="1456"/>
                    <a:pt x="2516" y="1420"/>
                  </a:cubicBezTo>
                  <a:lnTo>
                    <a:pt x="2516" y="1420"/>
                  </a:lnTo>
                  <a:cubicBezTo>
                    <a:pt x="2525" y="1421"/>
                    <a:pt x="2534" y="1422"/>
                    <a:pt x="2543" y="1422"/>
                  </a:cubicBezTo>
                  <a:cubicBezTo>
                    <a:pt x="2700" y="1422"/>
                    <a:pt x="2781" y="1235"/>
                    <a:pt x="2756" y="1104"/>
                  </a:cubicBezTo>
                  <a:cubicBezTo>
                    <a:pt x="2694" y="768"/>
                    <a:pt x="2769" y="353"/>
                    <a:pt x="2460" y="119"/>
                  </a:cubicBezTo>
                  <a:cubicBezTo>
                    <a:pt x="2346" y="32"/>
                    <a:pt x="2218" y="1"/>
                    <a:pt x="2087"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2"/>
            <p:cNvSpPr/>
            <p:nvPr/>
          </p:nvSpPr>
          <p:spPr>
            <a:xfrm>
              <a:off x="5984225" y="577775"/>
              <a:ext cx="36125" cy="24825"/>
            </a:xfrm>
            <a:custGeom>
              <a:avLst/>
              <a:gdLst/>
              <a:ahLst/>
              <a:cxnLst/>
              <a:rect l="l" t="t" r="r" b="b"/>
              <a:pathLst>
                <a:path w="1445" h="993" extrusionOk="0">
                  <a:moveTo>
                    <a:pt x="1102" y="1"/>
                  </a:moveTo>
                  <a:cubicBezTo>
                    <a:pt x="820" y="1"/>
                    <a:pt x="553" y="91"/>
                    <a:pt x="332" y="286"/>
                  </a:cubicBezTo>
                  <a:cubicBezTo>
                    <a:pt x="309" y="309"/>
                    <a:pt x="299" y="332"/>
                    <a:pt x="299" y="358"/>
                  </a:cubicBezTo>
                  <a:cubicBezTo>
                    <a:pt x="217" y="444"/>
                    <a:pt x="141" y="546"/>
                    <a:pt x="82" y="644"/>
                  </a:cubicBezTo>
                  <a:cubicBezTo>
                    <a:pt x="1" y="777"/>
                    <a:pt x="117" y="915"/>
                    <a:pt x="249" y="915"/>
                  </a:cubicBezTo>
                  <a:cubicBezTo>
                    <a:pt x="261" y="915"/>
                    <a:pt x="273" y="914"/>
                    <a:pt x="285" y="911"/>
                  </a:cubicBezTo>
                  <a:cubicBezTo>
                    <a:pt x="315" y="908"/>
                    <a:pt x="338" y="898"/>
                    <a:pt x="364" y="892"/>
                  </a:cubicBezTo>
                  <a:cubicBezTo>
                    <a:pt x="459" y="960"/>
                    <a:pt x="586" y="993"/>
                    <a:pt x="712" y="993"/>
                  </a:cubicBezTo>
                  <a:cubicBezTo>
                    <a:pt x="854" y="993"/>
                    <a:pt x="994" y="951"/>
                    <a:pt x="1083" y="869"/>
                  </a:cubicBezTo>
                  <a:cubicBezTo>
                    <a:pt x="1211" y="750"/>
                    <a:pt x="1227" y="595"/>
                    <a:pt x="1178" y="457"/>
                  </a:cubicBezTo>
                  <a:cubicBezTo>
                    <a:pt x="1261" y="381"/>
                    <a:pt x="1336" y="293"/>
                    <a:pt x="1402" y="200"/>
                  </a:cubicBezTo>
                  <a:cubicBezTo>
                    <a:pt x="1445" y="141"/>
                    <a:pt x="1402" y="32"/>
                    <a:pt x="1329" y="19"/>
                  </a:cubicBezTo>
                  <a:cubicBezTo>
                    <a:pt x="1253" y="7"/>
                    <a:pt x="1177" y="1"/>
                    <a:pt x="110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42"/>
            <p:cNvSpPr/>
            <p:nvPr/>
          </p:nvSpPr>
          <p:spPr>
            <a:xfrm>
              <a:off x="5995625" y="414150"/>
              <a:ext cx="104175" cy="88275"/>
            </a:xfrm>
            <a:custGeom>
              <a:avLst/>
              <a:gdLst/>
              <a:ahLst/>
              <a:cxnLst/>
              <a:rect l="l" t="t" r="r" b="b"/>
              <a:pathLst>
                <a:path w="4167" h="3531" extrusionOk="0">
                  <a:moveTo>
                    <a:pt x="2349" y="0"/>
                  </a:moveTo>
                  <a:cubicBezTo>
                    <a:pt x="1795" y="0"/>
                    <a:pt x="1168" y="210"/>
                    <a:pt x="1094" y="667"/>
                  </a:cubicBezTo>
                  <a:cubicBezTo>
                    <a:pt x="663" y="1089"/>
                    <a:pt x="1" y="1934"/>
                    <a:pt x="867" y="2188"/>
                  </a:cubicBezTo>
                  <a:cubicBezTo>
                    <a:pt x="1206" y="2287"/>
                    <a:pt x="1505" y="2303"/>
                    <a:pt x="1825" y="2495"/>
                  </a:cubicBezTo>
                  <a:cubicBezTo>
                    <a:pt x="2062" y="2636"/>
                    <a:pt x="2276" y="2820"/>
                    <a:pt x="2516" y="2962"/>
                  </a:cubicBezTo>
                  <a:cubicBezTo>
                    <a:pt x="2951" y="3218"/>
                    <a:pt x="3402" y="3407"/>
                    <a:pt x="3896" y="3525"/>
                  </a:cubicBezTo>
                  <a:cubicBezTo>
                    <a:pt x="3911" y="3529"/>
                    <a:pt x="3926" y="3530"/>
                    <a:pt x="3940" y="3530"/>
                  </a:cubicBezTo>
                  <a:cubicBezTo>
                    <a:pt x="4076" y="3530"/>
                    <a:pt x="4140" y="3366"/>
                    <a:pt x="4051" y="3258"/>
                  </a:cubicBezTo>
                  <a:lnTo>
                    <a:pt x="4077" y="2685"/>
                  </a:lnTo>
                  <a:cubicBezTo>
                    <a:pt x="4136" y="2619"/>
                    <a:pt x="4166" y="2504"/>
                    <a:pt x="4110" y="2425"/>
                  </a:cubicBezTo>
                  <a:cubicBezTo>
                    <a:pt x="3958" y="2211"/>
                    <a:pt x="3804" y="2092"/>
                    <a:pt x="3577" y="1958"/>
                  </a:cubicBezTo>
                  <a:cubicBezTo>
                    <a:pt x="3356" y="1829"/>
                    <a:pt x="3129" y="1556"/>
                    <a:pt x="3162" y="1263"/>
                  </a:cubicBezTo>
                  <a:lnTo>
                    <a:pt x="3162" y="1263"/>
                  </a:lnTo>
                  <a:cubicBezTo>
                    <a:pt x="3162" y="1264"/>
                    <a:pt x="3162" y="1264"/>
                    <a:pt x="3162" y="1264"/>
                  </a:cubicBezTo>
                  <a:cubicBezTo>
                    <a:pt x="3174" y="1264"/>
                    <a:pt x="3371" y="937"/>
                    <a:pt x="3373" y="937"/>
                  </a:cubicBezTo>
                  <a:cubicBezTo>
                    <a:pt x="3373" y="937"/>
                    <a:pt x="3373" y="937"/>
                    <a:pt x="3373" y="937"/>
                  </a:cubicBezTo>
                  <a:cubicBezTo>
                    <a:pt x="3481" y="595"/>
                    <a:pt x="3291" y="269"/>
                    <a:pt x="2978" y="117"/>
                  </a:cubicBezTo>
                  <a:cubicBezTo>
                    <a:pt x="2817" y="40"/>
                    <a:pt x="2590" y="0"/>
                    <a:pt x="2349"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55" name="Google Shape;1155;p42"/>
          <p:cNvSpPr/>
          <p:nvPr/>
        </p:nvSpPr>
        <p:spPr>
          <a:xfrm>
            <a:off x="898033" y="3860717"/>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42"/>
          <p:cNvSpPr/>
          <p:nvPr/>
        </p:nvSpPr>
        <p:spPr>
          <a:xfrm rot="-4500050">
            <a:off x="252781" y="3474975"/>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57" name="Google Shape;1157;p42"/>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1158" name="Google Shape;1158;p42"/>
          <p:cNvSpPr txBox="1">
            <a:spLocks noGrp="1"/>
          </p:cNvSpPr>
          <p:nvPr>
            <p:ph type="ctrTitle"/>
          </p:nvPr>
        </p:nvSpPr>
        <p:spPr>
          <a:xfrm rot="-792">
            <a:off x="1469400" y="1636079"/>
            <a:ext cx="6510000" cy="1740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5200"/>
              <a:buNone/>
              <a:defRPr sz="4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59" name="Google Shape;1159;p42"/>
          <p:cNvSpPr txBox="1">
            <a:spLocks noGrp="1"/>
          </p:cNvSpPr>
          <p:nvPr>
            <p:ph type="subTitle" idx="1"/>
          </p:nvPr>
        </p:nvSpPr>
        <p:spPr>
          <a:xfrm rot="232">
            <a:off x="2504550" y="3377573"/>
            <a:ext cx="4439700" cy="51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60"/>
        <p:cNvGrpSpPr/>
        <p:nvPr/>
      </p:nvGrpSpPr>
      <p:grpSpPr>
        <a:xfrm>
          <a:off x="0" y="0"/>
          <a:ext cx="0" cy="0"/>
          <a:chOff x="0" y="0"/>
          <a:chExt cx="0" cy="0"/>
        </a:xfrm>
      </p:grpSpPr>
      <p:sp>
        <p:nvSpPr>
          <p:cNvPr id="1161" name="Google Shape;1161;p43"/>
          <p:cNvSpPr/>
          <p:nvPr/>
        </p:nvSpPr>
        <p:spPr>
          <a:xfrm>
            <a:off x="0" y="0"/>
            <a:ext cx="9144018" cy="5143428"/>
          </a:xfrm>
          <a:custGeom>
            <a:avLst/>
            <a:gdLst/>
            <a:ahLst/>
            <a:cxnLst/>
            <a:rect l="l" t="t" r="r" b="b"/>
            <a:pathLst>
              <a:path w="136948" h="79839" extrusionOk="0">
                <a:moveTo>
                  <a:pt x="61027" y="62371"/>
                </a:moveTo>
                <a:cubicBezTo>
                  <a:pt x="67465" y="62371"/>
                  <a:pt x="72069" y="67034"/>
                  <a:pt x="72069" y="67034"/>
                </a:cubicBezTo>
                <a:cubicBezTo>
                  <a:pt x="77624" y="73044"/>
                  <a:pt x="72223" y="75209"/>
                  <a:pt x="66190" y="75209"/>
                </a:cubicBezTo>
                <a:cubicBezTo>
                  <a:pt x="62405" y="75209"/>
                  <a:pt x="58372" y="74356"/>
                  <a:pt x="56642" y="73066"/>
                </a:cubicBezTo>
                <a:cubicBezTo>
                  <a:pt x="52154" y="69576"/>
                  <a:pt x="53231" y="62948"/>
                  <a:pt x="60133" y="62401"/>
                </a:cubicBezTo>
                <a:cubicBezTo>
                  <a:pt x="60435" y="62380"/>
                  <a:pt x="60733" y="62371"/>
                  <a:pt x="61027" y="62371"/>
                </a:cubicBezTo>
                <a:close/>
                <a:moveTo>
                  <a:pt x="39808" y="6321"/>
                </a:moveTo>
                <a:cubicBezTo>
                  <a:pt x="47778" y="6321"/>
                  <a:pt x="57540" y="8860"/>
                  <a:pt x="68771" y="13883"/>
                </a:cubicBezTo>
                <a:cubicBezTo>
                  <a:pt x="75979" y="17012"/>
                  <a:pt x="83771" y="18754"/>
                  <a:pt x="91633" y="18754"/>
                </a:cubicBezTo>
                <a:cubicBezTo>
                  <a:pt x="93352" y="18754"/>
                  <a:pt x="95074" y="18670"/>
                  <a:pt x="96795" y="18500"/>
                </a:cubicBezTo>
                <a:cubicBezTo>
                  <a:pt x="98420" y="18312"/>
                  <a:pt x="100133" y="18199"/>
                  <a:pt x="101933" y="18199"/>
                </a:cubicBezTo>
                <a:cubicBezTo>
                  <a:pt x="104586" y="18199"/>
                  <a:pt x="107430" y="18443"/>
                  <a:pt x="110468" y="19047"/>
                </a:cubicBezTo>
                <a:cubicBezTo>
                  <a:pt x="124142" y="21991"/>
                  <a:pt x="125075" y="36936"/>
                  <a:pt x="123064" y="54438"/>
                </a:cubicBezTo>
                <a:cubicBezTo>
                  <a:pt x="121562" y="67457"/>
                  <a:pt x="111157" y="75796"/>
                  <a:pt x="100120" y="75796"/>
                </a:cubicBezTo>
                <a:cubicBezTo>
                  <a:pt x="96387" y="75796"/>
                  <a:pt x="92582" y="74842"/>
                  <a:pt x="89025" y="72793"/>
                </a:cubicBezTo>
                <a:cubicBezTo>
                  <a:pt x="78664" y="66825"/>
                  <a:pt x="69968" y="59402"/>
                  <a:pt x="61210" y="59402"/>
                </a:cubicBezTo>
                <a:cubicBezTo>
                  <a:pt x="58070" y="59402"/>
                  <a:pt x="54922" y="60356"/>
                  <a:pt x="51687" y="62674"/>
                </a:cubicBezTo>
                <a:cubicBezTo>
                  <a:pt x="48983" y="64647"/>
                  <a:pt x="45700" y="65600"/>
                  <a:pt x="42232" y="65600"/>
                </a:cubicBezTo>
                <a:cubicBezTo>
                  <a:pt x="30145" y="65600"/>
                  <a:pt x="15823" y="54018"/>
                  <a:pt x="16023" y="33654"/>
                </a:cubicBezTo>
                <a:cubicBezTo>
                  <a:pt x="16159" y="15312"/>
                  <a:pt x="24809" y="6321"/>
                  <a:pt x="39808" y="6321"/>
                </a:cubicBezTo>
                <a:close/>
                <a:moveTo>
                  <a:pt x="0" y="0"/>
                </a:moveTo>
                <a:lnTo>
                  <a:pt x="0" y="79839"/>
                </a:lnTo>
                <a:lnTo>
                  <a:pt x="136947" y="79839"/>
                </a:lnTo>
                <a:lnTo>
                  <a:pt x="136947" y="0"/>
                </a:ln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62" name="Google Shape;1162;p43"/>
          <p:cNvGrpSpPr/>
          <p:nvPr/>
        </p:nvGrpSpPr>
        <p:grpSpPr>
          <a:xfrm rot="-2700000">
            <a:off x="7455842" y="158940"/>
            <a:ext cx="39675" cy="191448"/>
            <a:chOff x="2785650" y="3828250"/>
            <a:chExt cx="39675" cy="191450"/>
          </a:xfrm>
        </p:grpSpPr>
        <p:sp>
          <p:nvSpPr>
            <p:cNvPr id="1163" name="Google Shape;1163;p4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4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4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6" name="Google Shape;1166;p43"/>
          <p:cNvGrpSpPr/>
          <p:nvPr/>
        </p:nvGrpSpPr>
        <p:grpSpPr>
          <a:xfrm>
            <a:off x="8821525" y="845413"/>
            <a:ext cx="105325" cy="278500"/>
            <a:chOff x="2581525" y="3787700"/>
            <a:chExt cx="105325" cy="278500"/>
          </a:xfrm>
        </p:grpSpPr>
        <p:sp>
          <p:nvSpPr>
            <p:cNvPr id="1167" name="Google Shape;1167;p4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1" name="Google Shape;1171;p43"/>
          <p:cNvSpPr/>
          <p:nvPr/>
        </p:nvSpPr>
        <p:spPr>
          <a:xfrm rot="-4500040">
            <a:off x="7775523" y="9720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2" name="Google Shape;1172;p43"/>
          <p:cNvGrpSpPr/>
          <p:nvPr/>
        </p:nvGrpSpPr>
        <p:grpSpPr>
          <a:xfrm rot="-2858792">
            <a:off x="279700" y="384635"/>
            <a:ext cx="105325" cy="278499"/>
            <a:chOff x="2581525" y="3787700"/>
            <a:chExt cx="105325" cy="278500"/>
          </a:xfrm>
        </p:grpSpPr>
        <p:sp>
          <p:nvSpPr>
            <p:cNvPr id="1173" name="Google Shape;1173;p4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4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4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4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7" name="Google Shape;1177;p43"/>
          <p:cNvSpPr/>
          <p:nvPr/>
        </p:nvSpPr>
        <p:spPr>
          <a:xfrm rot="-4500040">
            <a:off x="867048" y="9654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8" name="Google Shape;1178;p43"/>
          <p:cNvGrpSpPr/>
          <p:nvPr/>
        </p:nvGrpSpPr>
        <p:grpSpPr>
          <a:xfrm rot="-2700000">
            <a:off x="507842" y="1548540"/>
            <a:ext cx="39675" cy="191448"/>
            <a:chOff x="2785650" y="3828250"/>
            <a:chExt cx="39675" cy="191450"/>
          </a:xfrm>
        </p:grpSpPr>
        <p:sp>
          <p:nvSpPr>
            <p:cNvPr id="1179" name="Google Shape;1179;p4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4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4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2" name="Google Shape;1182;p43"/>
          <p:cNvSpPr/>
          <p:nvPr/>
        </p:nvSpPr>
        <p:spPr>
          <a:xfrm rot="-4500040">
            <a:off x="6412273" y="3595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3"/>
          <p:cNvSpPr/>
          <p:nvPr/>
        </p:nvSpPr>
        <p:spPr>
          <a:xfrm rot="-4500040">
            <a:off x="5319023" y="6954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84" name="Google Shape;1184;p43"/>
          <p:cNvGrpSpPr/>
          <p:nvPr/>
        </p:nvGrpSpPr>
        <p:grpSpPr>
          <a:xfrm>
            <a:off x="8371325" y="4428063"/>
            <a:ext cx="105325" cy="278500"/>
            <a:chOff x="2581525" y="3787700"/>
            <a:chExt cx="105325" cy="278500"/>
          </a:xfrm>
        </p:grpSpPr>
        <p:sp>
          <p:nvSpPr>
            <p:cNvPr id="1185" name="Google Shape;1185;p4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4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9" name="Google Shape;1189;p43"/>
          <p:cNvSpPr/>
          <p:nvPr/>
        </p:nvSpPr>
        <p:spPr>
          <a:xfrm rot="-4500040">
            <a:off x="8803023" y="31974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3"/>
          <p:cNvSpPr/>
          <p:nvPr/>
        </p:nvSpPr>
        <p:spPr>
          <a:xfrm rot="-4500040">
            <a:off x="5187348" y="45547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91" name="Google Shape;1191;p43"/>
          <p:cNvGrpSpPr/>
          <p:nvPr/>
        </p:nvGrpSpPr>
        <p:grpSpPr>
          <a:xfrm rot="-2700000">
            <a:off x="2536267" y="4624115"/>
            <a:ext cx="39675" cy="191448"/>
            <a:chOff x="2785650" y="3828250"/>
            <a:chExt cx="39675" cy="191450"/>
          </a:xfrm>
        </p:grpSpPr>
        <p:sp>
          <p:nvSpPr>
            <p:cNvPr id="1192" name="Google Shape;1192;p4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95" name="Google Shape;1195;p43"/>
          <p:cNvGrpSpPr/>
          <p:nvPr/>
        </p:nvGrpSpPr>
        <p:grpSpPr>
          <a:xfrm rot="5126058">
            <a:off x="365582" y="4540128"/>
            <a:ext cx="105322" cy="278493"/>
            <a:chOff x="2581525" y="3787700"/>
            <a:chExt cx="105325" cy="278500"/>
          </a:xfrm>
        </p:grpSpPr>
        <p:sp>
          <p:nvSpPr>
            <p:cNvPr id="1196" name="Google Shape;1196;p4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4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4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4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0" name="Google Shape;1200;p43"/>
          <p:cNvSpPr/>
          <p:nvPr/>
        </p:nvSpPr>
        <p:spPr>
          <a:xfrm rot="-4500040">
            <a:off x="792848" y="40212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3"/>
          <p:cNvSpPr/>
          <p:nvPr/>
        </p:nvSpPr>
        <p:spPr>
          <a:xfrm rot="-4500040">
            <a:off x="1670548" y="48049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3"/>
          <p:cNvSpPr/>
          <p:nvPr/>
        </p:nvSpPr>
        <p:spPr>
          <a:xfrm rot="-4500040">
            <a:off x="761673" y="30004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3"/>
          <p:cNvSpPr/>
          <p:nvPr/>
        </p:nvSpPr>
        <p:spPr>
          <a:xfrm rot="-4500040">
            <a:off x="8564598" y="36378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43"/>
          <p:cNvSpPr/>
          <p:nvPr/>
        </p:nvSpPr>
        <p:spPr>
          <a:xfrm rot="-4500040">
            <a:off x="3745023" y="2344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05" name="Google Shape;1205;p43"/>
          <p:cNvGrpSpPr/>
          <p:nvPr/>
        </p:nvGrpSpPr>
        <p:grpSpPr>
          <a:xfrm rot="3599956">
            <a:off x="6046573" y="843812"/>
            <a:ext cx="39674" cy="191446"/>
            <a:chOff x="2785650" y="3828250"/>
            <a:chExt cx="39675" cy="191450"/>
          </a:xfrm>
        </p:grpSpPr>
        <p:sp>
          <p:nvSpPr>
            <p:cNvPr id="1206" name="Google Shape;1206;p4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09" name="Google Shape;1209;p43"/>
          <p:cNvSpPr/>
          <p:nvPr/>
        </p:nvSpPr>
        <p:spPr>
          <a:xfrm rot="-4500040">
            <a:off x="2421273" y="1751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3"/>
          <p:cNvSpPr/>
          <p:nvPr/>
        </p:nvSpPr>
        <p:spPr>
          <a:xfrm rot="-4500040">
            <a:off x="4265298" y="115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1" name="Google Shape;1211;p43"/>
          <p:cNvGrpSpPr/>
          <p:nvPr/>
        </p:nvGrpSpPr>
        <p:grpSpPr>
          <a:xfrm rot="-4336353">
            <a:off x="6148110" y="4087507"/>
            <a:ext cx="724860" cy="911297"/>
            <a:chOff x="5875275" y="4587600"/>
            <a:chExt cx="202025" cy="254000"/>
          </a:xfrm>
        </p:grpSpPr>
        <p:sp>
          <p:nvSpPr>
            <p:cNvPr id="1212" name="Google Shape;1212;p43"/>
            <p:cNvSpPr/>
            <p:nvPr/>
          </p:nvSpPr>
          <p:spPr>
            <a:xfrm>
              <a:off x="5875275" y="4587625"/>
              <a:ext cx="202025" cy="253975"/>
            </a:xfrm>
            <a:custGeom>
              <a:avLst/>
              <a:gdLst/>
              <a:ahLst/>
              <a:cxnLst/>
              <a:rect l="l" t="t" r="r" b="b"/>
              <a:pathLst>
                <a:path w="8081" h="10159" extrusionOk="0">
                  <a:moveTo>
                    <a:pt x="1884" y="1234"/>
                  </a:moveTo>
                  <a:cubicBezTo>
                    <a:pt x="2085" y="1234"/>
                    <a:pt x="2292" y="1297"/>
                    <a:pt x="2477" y="1361"/>
                  </a:cubicBezTo>
                  <a:cubicBezTo>
                    <a:pt x="2865" y="1496"/>
                    <a:pt x="3228" y="1650"/>
                    <a:pt x="3534" y="1934"/>
                  </a:cubicBezTo>
                  <a:cubicBezTo>
                    <a:pt x="3821" y="2197"/>
                    <a:pt x="4084" y="2487"/>
                    <a:pt x="4344" y="2770"/>
                  </a:cubicBezTo>
                  <a:cubicBezTo>
                    <a:pt x="4900" y="3372"/>
                    <a:pt x="5424" y="4012"/>
                    <a:pt x="5865" y="4703"/>
                  </a:cubicBezTo>
                  <a:cubicBezTo>
                    <a:pt x="6251" y="5312"/>
                    <a:pt x="6570" y="5967"/>
                    <a:pt x="6784" y="6656"/>
                  </a:cubicBezTo>
                  <a:cubicBezTo>
                    <a:pt x="6892" y="7007"/>
                    <a:pt x="6971" y="7370"/>
                    <a:pt x="7018" y="7735"/>
                  </a:cubicBezTo>
                  <a:cubicBezTo>
                    <a:pt x="7061" y="8081"/>
                    <a:pt x="7123" y="8506"/>
                    <a:pt x="6978" y="8835"/>
                  </a:cubicBezTo>
                  <a:cubicBezTo>
                    <a:pt x="6833" y="9163"/>
                    <a:pt x="6471" y="9313"/>
                    <a:pt x="6127" y="9313"/>
                  </a:cubicBezTo>
                  <a:cubicBezTo>
                    <a:pt x="6074" y="9313"/>
                    <a:pt x="6022" y="9310"/>
                    <a:pt x="5971" y="9303"/>
                  </a:cubicBezTo>
                  <a:cubicBezTo>
                    <a:pt x="5543" y="9244"/>
                    <a:pt x="5177" y="8960"/>
                    <a:pt x="4868" y="8674"/>
                  </a:cubicBezTo>
                  <a:cubicBezTo>
                    <a:pt x="4344" y="8186"/>
                    <a:pt x="3863" y="7650"/>
                    <a:pt x="3392" y="7106"/>
                  </a:cubicBezTo>
                  <a:cubicBezTo>
                    <a:pt x="3251" y="6853"/>
                    <a:pt x="3119" y="6589"/>
                    <a:pt x="2978" y="6329"/>
                  </a:cubicBezTo>
                  <a:cubicBezTo>
                    <a:pt x="2625" y="5674"/>
                    <a:pt x="2148" y="5111"/>
                    <a:pt x="1743" y="4489"/>
                  </a:cubicBezTo>
                  <a:cubicBezTo>
                    <a:pt x="1328" y="3857"/>
                    <a:pt x="1061" y="3159"/>
                    <a:pt x="1072" y="2395"/>
                  </a:cubicBezTo>
                  <a:cubicBezTo>
                    <a:pt x="1078" y="2019"/>
                    <a:pt x="1157" y="1542"/>
                    <a:pt x="1509" y="1331"/>
                  </a:cubicBezTo>
                  <a:cubicBezTo>
                    <a:pt x="1626" y="1261"/>
                    <a:pt x="1754" y="1234"/>
                    <a:pt x="1884" y="1234"/>
                  </a:cubicBezTo>
                  <a:close/>
                  <a:moveTo>
                    <a:pt x="1082" y="0"/>
                  </a:moveTo>
                  <a:cubicBezTo>
                    <a:pt x="844" y="0"/>
                    <a:pt x="610" y="66"/>
                    <a:pt x="413" y="228"/>
                  </a:cubicBezTo>
                  <a:cubicBezTo>
                    <a:pt x="8" y="564"/>
                    <a:pt x="1" y="1232"/>
                    <a:pt x="90" y="1687"/>
                  </a:cubicBezTo>
                  <a:cubicBezTo>
                    <a:pt x="153" y="2016"/>
                    <a:pt x="327" y="2468"/>
                    <a:pt x="505" y="2902"/>
                  </a:cubicBezTo>
                  <a:cubicBezTo>
                    <a:pt x="1131" y="4107"/>
                    <a:pt x="1822" y="5223"/>
                    <a:pt x="2625" y="6320"/>
                  </a:cubicBezTo>
                  <a:cubicBezTo>
                    <a:pt x="3093" y="6958"/>
                    <a:pt x="3590" y="7597"/>
                    <a:pt x="4015" y="8269"/>
                  </a:cubicBezTo>
                  <a:cubicBezTo>
                    <a:pt x="4400" y="8700"/>
                    <a:pt x="4805" y="9112"/>
                    <a:pt x="5253" y="9467"/>
                  </a:cubicBezTo>
                  <a:cubicBezTo>
                    <a:pt x="5668" y="9800"/>
                    <a:pt x="6155" y="10142"/>
                    <a:pt x="6705" y="10159"/>
                  </a:cubicBezTo>
                  <a:cubicBezTo>
                    <a:pt x="6713" y="10159"/>
                    <a:pt x="6722" y="10159"/>
                    <a:pt x="6730" y="10159"/>
                  </a:cubicBezTo>
                  <a:cubicBezTo>
                    <a:pt x="7235" y="10159"/>
                    <a:pt x="7636" y="9871"/>
                    <a:pt x="7781" y="9388"/>
                  </a:cubicBezTo>
                  <a:cubicBezTo>
                    <a:pt x="8081" y="8407"/>
                    <a:pt x="7798" y="7314"/>
                    <a:pt x="7403" y="6408"/>
                  </a:cubicBezTo>
                  <a:cubicBezTo>
                    <a:pt x="6922" y="5312"/>
                    <a:pt x="6248" y="4281"/>
                    <a:pt x="5513" y="3343"/>
                  </a:cubicBezTo>
                  <a:cubicBezTo>
                    <a:pt x="4815" y="2454"/>
                    <a:pt x="4011" y="1638"/>
                    <a:pt x="3090" y="979"/>
                  </a:cubicBezTo>
                  <a:cubicBezTo>
                    <a:pt x="2681" y="633"/>
                    <a:pt x="2198" y="334"/>
                    <a:pt x="1716" y="136"/>
                  </a:cubicBezTo>
                  <a:cubicBezTo>
                    <a:pt x="1517" y="54"/>
                    <a:pt x="1297" y="0"/>
                    <a:pt x="1082" y="0"/>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43"/>
            <p:cNvSpPr/>
            <p:nvPr/>
          </p:nvSpPr>
          <p:spPr>
            <a:xfrm>
              <a:off x="5892675" y="4612300"/>
              <a:ext cx="167525" cy="210875"/>
            </a:xfrm>
            <a:custGeom>
              <a:avLst/>
              <a:gdLst/>
              <a:ahLst/>
              <a:cxnLst/>
              <a:rect l="l" t="t" r="r" b="b"/>
              <a:pathLst>
                <a:path w="6701" h="8435" extrusionOk="0">
                  <a:moveTo>
                    <a:pt x="1556" y="1024"/>
                  </a:moveTo>
                  <a:cubicBezTo>
                    <a:pt x="1722" y="1024"/>
                    <a:pt x="1894" y="1077"/>
                    <a:pt x="2048" y="1131"/>
                  </a:cubicBezTo>
                  <a:cubicBezTo>
                    <a:pt x="2374" y="1243"/>
                    <a:pt x="2674" y="1371"/>
                    <a:pt x="2927" y="1605"/>
                  </a:cubicBezTo>
                  <a:cubicBezTo>
                    <a:pt x="3164" y="1823"/>
                    <a:pt x="3382" y="2063"/>
                    <a:pt x="3599" y="2300"/>
                  </a:cubicBezTo>
                  <a:cubicBezTo>
                    <a:pt x="4063" y="2800"/>
                    <a:pt x="4497" y="3330"/>
                    <a:pt x="4860" y="3907"/>
                  </a:cubicBezTo>
                  <a:cubicBezTo>
                    <a:pt x="5183" y="4411"/>
                    <a:pt x="5449" y="4954"/>
                    <a:pt x="5623" y="5526"/>
                  </a:cubicBezTo>
                  <a:cubicBezTo>
                    <a:pt x="5716" y="5820"/>
                    <a:pt x="5781" y="6119"/>
                    <a:pt x="5821" y="6423"/>
                  </a:cubicBezTo>
                  <a:cubicBezTo>
                    <a:pt x="5857" y="6709"/>
                    <a:pt x="5907" y="7061"/>
                    <a:pt x="5785" y="7335"/>
                  </a:cubicBezTo>
                  <a:cubicBezTo>
                    <a:pt x="5665" y="7607"/>
                    <a:pt x="5370" y="7733"/>
                    <a:pt x="5084" y="7733"/>
                  </a:cubicBezTo>
                  <a:cubicBezTo>
                    <a:pt x="5038" y="7733"/>
                    <a:pt x="4993" y="7730"/>
                    <a:pt x="4949" y="7723"/>
                  </a:cubicBezTo>
                  <a:cubicBezTo>
                    <a:pt x="4593" y="7677"/>
                    <a:pt x="4290" y="7440"/>
                    <a:pt x="4037" y="7203"/>
                  </a:cubicBezTo>
                  <a:cubicBezTo>
                    <a:pt x="3599" y="6795"/>
                    <a:pt x="3201" y="6350"/>
                    <a:pt x="2809" y="5902"/>
                  </a:cubicBezTo>
                  <a:cubicBezTo>
                    <a:pt x="2690" y="5688"/>
                    <a:pt x="2581" y="5471"/>
                    <a:pt x="2466" y="5257"/>
                  </a:cubicBezTo>
                  <a:cubicBezTo>
                    <a:pt x="2173" y="4710"/>
                    <a:pt x="1774" y="4242"/>
                    <a:pt x="1438" y="3726"/>
                  </a:cubicBezTo>
                  <a:cubicBezTo>
                    <a:pt x="1096" y="3202"/>
                    <a:pt x="876" y="2622"/>
                    <a:pt x="882" y="1987"/>
                  </a:cubicBezTo>
                  <a:cubicBezTo>
                    <a:pt x="889" y="1678"/>
                    <a:pt x="952" y="1279"/>
                    <a:pt x="1245" y="1105"/>
                  </a:cubicBezTo>
                  <a:cubicBezTo>
                    <a:pt x="1342" y="1047"/>
                    <a:pt x="1448" y="1024"/>
                    <a:pt x="1556" y="1024"/>
                  </a:cubicBezTo>
                  <a:close/>
                  <a:moveTo>
                    <a:pt x="889" y="0"/>
                  </a:moveTo>
                  <a:cubicBezTo>
                    <a:pt x="692" y="0"/>
                    <a:pt x="498" y="54"/>
                    <a:pt x="336" y="189"/>
                  </a:cubicBezTo>
                  <a:cubicBezTo>
                    <a:pt x="0" y="469"/>
                    <a:pt x="40" y="960"/>
                    <a:pt x="112" y="1338"/>
                  </a:cubicBezTo>
                  <a:cubicBezTo>
                    <a:pt x="210" y="1842"/>
                    <a:pt x="411" y="2303"/>
                    <a:pt x="589" y="2780"/>
                  </a:cubicBezTo>
                  <a:cubicBezTo>
                    <a:pt x="764" y="3251"/>
                    <a:pt x="971" y="3713"/>
                    <a:pt x="1218" y="4154"/>
                  </a:cubicBezTo>
                  <a:cubicBezTo>
                    <a:pt x="1475" y="4611"/>
                    <a:pt x="1791" y="5020"/>
                    <a:pt x="2127" y="5425"/>
                  </a:cubicBezTo>
                  <a:cubicBezTo>
                    <a:pt x="2825" y="6265"/>
                    <a:pt x="3493" y="7176"/>
                    <a:pt x="4353" y="7862"/>
                  </a:cubicBezTo>
                  <a:cubicBezTo>
                    <a:pt x="4698" y="8134"/>
                    <a:pt x="5103" y="8421"/>
                    <a:pt x="5561" y="8434"/>
                  </a:cubicBezTo>
                  <a:cubicBezTo>
                    <a:pt x="5569" y="8435"/>
                    <a:pt x="5577" y="8435"/>
                    <a:pt x="5585" y="8435"/>
                  </a:cubicBezTo>
                  <a:cubicBezTo>
                    <a:pt x="6002" y="8435"/>
                    <a:pt x="6334" y="8196"/>
                    <a:pt x="6453" y="7792"/>
                  </a:cubicBezTo>
                  <a:cubicBezTo>
                    <a:pt x="6701" y="6979"/>
                    <a:pt x="6467" y="6073"/>
                    <a:pt x="6137" y="5319"/>
                  </a:cubicBezTo>
                  <a:cubicBezTo>
                    <a:pt x="5742" y="4411"/>
                    <a:pt x="5179" y="3555"/>
                    <a:pt x="4570" y="2777"/>
                  </a:cubicBezTo>
                  <a:cubicBezTo>
                    <a:pt x="3991" y="2037"/>
                    <a:pt x="3374" y="1283"/>
                    <a:pt x="2608" y="736"/>
                  </a:cubicBezTo>
                  <a:cubicBezTo>
                    <a:pt x="2272" y="449"/>
                    <a:pt x="1818" y="279"/>
                    <a:pt x="1419" y="113"/>
                  </a:cubicBezTo>
                  <a:cubicBezTo>
                    <a:pt x="1252" y="45"/>
                    <a:pt x="1069" y="0"/>
                    <a:pt x="889"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43"/>
            <p:cNvSpPr/>
            <p:nvPr/>
          </p:nvSpPr>
          <p:spPr>
            <a:xfrm>
              <a:off x="5890200" y="4637350"/>
              <a:ext cx="175025" cy="157625"/>
            </a:xfrm>
            <a:custGeom>
              <a:avLst/>
              <a:gdLst/>
              <a:ahLst/>
              <a:cxnLst/>
              <a:rect l="l" t="t" r="r" b="b"/>
              <a:pathLst>
                <a:path w="7001" h="6305" extrusionOk="0">
                  <a:moveTo>
                    <a:pt x="3736" y="0"/>
                  </a:moveTo>
                  <a:cubicBezTo>
                    <a:pt x="3523" y="0"/>
                    <a:pt x="3308" y="23"/>
                    <a:pt x="3092" y="70"/>
                  </a:cubicBezTo>
                  <a:cubicBezTo>
                    <a:pt x="2107" y="287"/>
                    <a:pt x="1215" y="949"/>
                    <a:pt x="741" y="1871"/>
                  </a:cubicBezTo>
                  <a:cubicBezTo>
                    <a:pt x="639" y="2079"/>
                    <a:pt x="554" y="2292"/>
                    <a:pt x="497" y="2513"/>
                  </a:cubicBezTo>
                  <a:cubicBezTo>
                    <a:pt x="0" y="4442"/>
                    <a:pt x="1709" y="6112"/>
                    <a:pt x="3481" y="6290"/>
                  </a:cubicBezTo>
                  <a:cubicBezTo>
                    <a:pt x="3578" y="6300"/>
                    <a:pt x="3674" y="6304"/>
                    <a:pt x="3768" y="6304"/>
                  </a:cubicBezTo>
                  <a:cubicBezTo>
                    <a:pt x="4800" y="6304"/>
                    <a:pt x="5666" y="5742"/>
                    <a:pt x="6197" y="4943"/>
                  </a:cubicBezTo>
                  <a:cubicBezTo>
                    <a:pt x="6845" y="3968"/>
                    <a:pt x="7000" y="2638"/>
                    <a:pt x="6368" y="1541"/>
                  </a:cubicBezTo>
                  <a:cubicBezTo>
                    <a:pt x="5818" y="589"/>
                    <a:pt x="4818" y="0"/>
                    <a:pt x="3736" y="0"/>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43"/>
            <p:cNvSpPr/>
            <p:nvPr/>
          </p:nvSpPr>
          <p:spPr>
            <a:xfrm>
              <a:off x="5903125" y="4641625"/>
              <a:ext cx="145800" cy="150425"/>
            </a:xfrm>
            <a:custGeom>
              <a:avLst/>
              <a:gdLst/>
              <a:ahLst/>
              <a:cxnLst/>
              <a:rect l="l" t="t" r="r" b="b"/>
              <a:pathLst>
                <a:path w="5832" h="6017" extrusionOk="0">
                  <a:moveTo>
                    <a:pt x="2538" y="1"/>
                  </a:moveTo>
                  <a:cubicBezTo>
                    <a:pt x="2789" y="429"/>
                    <a:pt x="2855" y="1022"/>
                    <a:pt x="2822" y="1486"/>
                  </a:cubicBezTo>
                  <a:cubicBezTo>
                    <a:pt x="2809" y="1694"/>
                    <a:pt x="2753" y="1920"/>
                    <a:pt x="2651" y="2105"/>
                  </a:cubicBezTo>
                  <a:cubicBezTo>
                    <a:pt x="2614" y="2118"/>
                    <a:pt x="2575" y="2128"/>
                    <a:pt x="2535" y="2138"/>
                  </a:cubicBezTo>
                  <a:cubicBezTo>
                    <a:pt x="2485" y="2148"/>
                    <a:pt x="2436" y="2153"/>
                    <a:pt x="2386" y="2153"/>
                  </a:cubicBezTo>
                  <a:cubicBezTo>
                    <a:pt x="2341" y="2153"/>
                    <a:pt x="2296" y="2149"/>
                    <a:pt x="2252" y="2141"/>
                  </a:cubicBezTo>
                  <a:cubicBezTo>
                    <a:pt x="2015" y="1773"/>
                    <a:pt x="1847" y="1328"/>
                    <a:pt x="1739" y="966"/>
                  </a:cubicBezTo>
                  <a:cubicBezTo>
                    <a:pt x="1103" y="1493"/>
                    <a:pt x="0" y="2609"/>
                    <a:pt x="576" y="3442"/>
                  </a:cubicBezTo>
                  <a:cubicBezTo>
                    <a:pt x="728" y="3284"/>
                    <a:pt x="912" y="3195"/>
                    <a:pt x="1113" y="3159"/>
                  </a:cubicBezTo>
                  <a:lnTo>
                    <a:pt x="1113" y="3159"/>
                  </a:lnTo>
                  <a:cubicBezTo>
                    <a:pt x="1067" y="3449"/>
                    <a:pt x="1067" y="3745"/>
                    <a:pt x="1107" y="4034"/>
                  </a:cubicBezTo>
                  <a:cubicBezTo>
                    <a:pt x="1112" y="4071"/>
                    <a:pt x="1145" y="4091"/>
                    <a:pt x="1178" y="4091"/>
                  </a:cubicBezTo>
                  <a:cubicBezTo>
                    <a:pt x="1207" y="4091"/>
                    <a:pt x="1236" y="4076"/>
                    <a:pt x="1245" y="4044"/>
                  </a:cubicBezTo>
                  <a:cubicBezTo>
                    <a:pt x="1330" y="3712"/>
                    <a:pt x="1479" y="3435"/>
                    <a:pt x="1666" y="3172"/>
                  </a:cubicBezTo>
                  <a:cubicBezTo>
                    <a:pt x="1887" y="3221"/>
                    <a:pt x="2101" y="3317"/>
                    <a:pt x="2278" y="3438"/>
                  </a:cubicBezTo>
                  <a:cubicBezTo>
                    <a:pt x="2776" y="3781"/>
                    <a:pt x="3079" y="4390"/>
                    <a:pt x="2842" y="4973"/>
                  </a:cubicBezTo>
                  <a:cubicBezTo>
                    <a:pt x="3039" y="5035"/>
                    <a:pt x="3217" y="5171"/>
                    <a:pt x="3375" y="5295"/>
                  </a:cubicBezTo>
                  <a:cubicBezTo>
                    <a:pt x="3596" y="5473"/>
                    <a:pt x="3803" y="5677"/>
                    <a:pt x="3971" y="5905"/>
                  </a:cubicBezTo>
                  <a:cubicBezTo>
                    <a:pt x="3997" y="5938"/>
                    <a:pt x="4023" y="5973"/>
                    <a:pt x="4047" y="6017"/>
                  </a:cubicBezTo>
                  <a:cubicBezTo>
                    <a:pt x="4178" y="5973"/>
                    <a:pt x="4304" y="5924"/>
                    <a:pt x="4429" y="5868"/>
                  </a:cubicBezTo>
                  <a:cubicBezTo>
                    <a:pt x="4122" y="5434"/>
                    <a:pt x="3747" y="5042"/>
                    <a:pt x="3329" y="4716"/>
                  </a:cubicBezTo>
                  <a:cubicBezTo>
                    <a:pt x="3319" y="4706"/>
                    <a:pt x="3309" y="4689"/>
                    <a:pt x="3309" y="4677"/>
                  </a:cubicBezTo>
                  <a:cubicBezTo>
                    <a:pt x="3365" y="4387"/>
                    <a:pt x="3375" y="4090"/>
                    <a:pt x="3441" y="3800"/>
                  </a:cubicBezTo>
                  <a:cubicBezTo>
                    <a:pt x="3194" y="3751"/>
                    <a:pt x="2950" y="3695"/>
                    <a:pt x="2704" y="3642"/>
                  </a:cubicBezTo>
                  <a:cubicBezTo>
                    <a:pt x="2670" y="3636"/>
                    <a:pt x="2664" y="3593"/>
                    <a:pt x="2680" y="3570"/>
                  </a:cubicBezTo>
                  <a:cubicBezTo>
                    <a:pt x="2838" y="3277"/>
                    <a:pt x="3075" y="3046"/>
                    <a:pt x="3356" y="2879"/>
                  </a:cubicBezTo>
                  <a:lnTo>
                    <a:pt x="3356" y="2879"/>
                  </a:lnTo>
                  <a:cubicBezTo>
                    <a:pt x="3350" y="2879"/>
                    <a:pt x="3344" y="2879"/>
                    <a:pt x="3339" y="2879"/>
                  </a:cubicBezTo>
                  <a:cubicBezTo>
                    <a:pt x="3161" y="2879"/>
                    <a:pt x="2999" y="2830"/>
                    <a:pt x="2851" y="2747"/>
                  </a:cubicBezTo>
                  <a:cubicBezTo>
                    <a:pt x="3049" y="2434"/>
                    <a:pt x="3306" y="2187"/>
                    <a:pt x="3596" y="1957"/>
                  </a:cubicBezTo>
                  <a:cubicBezTo>
                    <a:pt x="3699" y="1916"/>
                    <a:pt x="3825" y="1883"/>
                    <a:pt x="3943" y="1883"/>
                  </a:cubicBezTo>
                  <a:cubicBezTo>
                    <a:pt x="4005" y="1883"/>
                    <a:pt x="4065" y="1892"/>
                    <a:pt x="4119" y="1914"/>
                  </a:cubicBezTo>
                  <a:cubicBezTo>
                    <a:pt x="4116" y="1904"/>
                    <a:pt x="4116" y="1897"/>
                    <a:pt x="4119" y="1888"/>
                  </a:cubicBezTo>
                  <a:cubicBezTo>
                    <a:pt x="4274" y="2029"/>
                    <a:pt x="4409" y="2191"/>
                    <a:pt x="4521" y="2395"/>
                  </a:cubicBezTo>
                  <a:cubicBezTo>
                    <a:pt x="4695" y="2718"/>
                    <a:pt x="4784" y="3083"/>
                    <a:pt x="4774" y="3449"/>
                  </a:cubicBezTo>
                  <a:cubicBezTo>
                    <a:pt x="4722" y="3619"/>
                    <a:pt x="4633" y="3777"/>
                    <a:pt x="4517" y="3926"/>
                  </a:cubicBezTo>
                  <a:cubicBezTo>
                    <a:pt x="4809" y="4125"/>
                    <a:pt x="5177" y="4248"/>
                    <a:pt x="5537" y="4248"/>
                  </a:cubicBezTo>
                  <a:cubicBezTo>
                    <a:pt x="5636" y="4248"/>
                    <a:pt x="5735" y="4239"/>
                    <a:pt x="5831" y="4219"/>
                  </a:cubicBezTo>
                  <a:cubicBezTo>
                    <a:pt x="5752" y="4195"/>
                    <a:pt x="5673" y="4173"/>
                    <a:pt x="5594" y="4146"/>
                  </a:cubicBezTo>
                  <a:cubicBezTo>
                    <a:pt x="5275" y="4034"/>
                    <a:pt x="5015" y="3886"/>
                    <a:pt x="4926" y="3543"/>
                  </a:cubicBezTo>
                  <a:cubicBezTo>
                    <a:pt x="4919" y="3508"/>
                    <a:pt x="4912" y="3472"/>
                    <a:pt x="4903" y="3435"/>
                  </a:cubicBezTo>
                  <a:cubicBezTo>
                    <a:pt x="4919" y="3043"/>
                    <a:pt x="4827" y="2654"/>
                    <a:pt x="4636" y="2309"/>
                  </a:cubicBezTo>
                  <a:cubicBezTo>
                    <a:pt x="4531" y="2118"/>
                    <a:pt x="4389" y="1920"/>
                    <a:pt x="4218" y="1756"/>
                  </a:cubicBezTo>
                  <a:cubicBezTo>
                    <a:pt x="4201" y="1634"/>
                    <a:pt x="4221" y="1499"/>
                    <a:pt x="4287" y="1347"/>
                  </a:cubicBezTo>
                  <a:cubicBezTo>
                    <a:pt x="4297" y="1322"/>
                    <a:pt x="4318" y="1308"/>
                    <a:pt x="4343" y="1308"/>
                  </a:cubicBezTo>
                  <a:cubicBezTo>
                    <a:pt x="4349" y="1308"/>
                    <a:pt x="4356" y="1309"/>
                    <a:pt x="4363" y="1311"/>
                  </a:cubicBezTo>
                  <a:cubicBezTo>
                    <a:pt x="4392" y="1315"/>
                    <a:pt x="4719" y="1367"/>
                    <a:pt x="4883" y="1443"/>
                  </a:cubicBezTo>
                  <a:cubicBezTo>
                    <a:pt x="4324" y="696"/>
                    <a:pt x="3356" y="409"/>
                    <a:pt x="253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43"/>
            <p:cNvSpPr/>
            <p:nvPr/>
          </p:nvSpPr>
          <p:spPr>
            <a:xfrm>
              <a:off x="5896525" y="4587600"/>
              <a:ext cx="180775" cy="252525"/>
            </a:xfrm>
            <a:custGeom>
              <a:avLst/>
              <a:gdLst/>
              <a:ahLst/>
              <a:cxnLst/>
              <a:rect l="l" t="t" r="r" b="b"/>
              <a:pathLst>
                <a:path w="7231" h="10101" extrusionOk="0">
                  <a:moveTo>
                    <a:pt x="227" y="1"/>
                  </a:moveTo>
                  <a:cubicBezTo>
                    <a:pt x="151" y="1"/>
                    <a:pt x="75" y="7"/>
                    <a:pt x="0" y="22"/>
                  </a:cubicBezTo>
                  <a:cubicBezTo>
                    <a:pt x="274" y="443"/>
                    <a:pt x="570" y="849"/>
                    <a:pt x="870" y="1250"/>
                  </a:cubicBezTo>
                  <a:cubicBezTo>
                    <a:pt x="923" y="1239"/>
                    <a:pt x="978" y="1235"/>
                    <a:pt x="1033" y="1235"/>
                  </a:cubicBezTo>
                  <a:cubicBezTo>
                    <a:pt x="1233" y="1235"/>
                    <a:pt x="1441" y="1297"/>
                    <a:pt x="1627" y="1362"/>
                  </a:cubicBezTo>
                  <a:cubicBezTo>
                    <a:pt x="2015" y="1497"/>
                    <a:pt x="2378" y="1651"/>
                    <a:pt x="2684" y="1935"/>
                  </a:cubicBezTo>
                  <a:cubicBezTo>
                    <a:pt x="2971" y="2198"/>
                    <a:pt x="3234" y="2488"/>
                    <a:pt x="3494" y="2771"/>
                  </a:cubicBezTo>
                  <a:cubicBezTo>
                    <a:pt x="4050" y="3373"/>
                    <a:pt x="4574" y="4013"/>
                    <a:pt x="5015" y="4704"/>
                  </a:cubicBezTo>
                  <a:cubicBezTo>
                    <a:pt x="5401" y="5313"/>
                    <a:pt x="5720" y="5968"/>
                    <a:pt x="5934" y="6657"/>
                  </a:cubicBezTo>
                  <a:cubicBezTo>
                    <a:pt x="6042" y="7008"/>
                    <a:pt x="6121" y="7371"/>
                    <a:pt x="6168" y="7736"/>
                  </a:cubicBezTo>
                  <a:cubicBezTo>
                    <a:pt x="6211" y="8082"/>
                    <a:pt x="6273" y="8507"/>
                    <a:pt x="6128" y="8836"/>
                  </a:cubicBezTo>
                  <a:cubicBezTo>
                    <a:pt x="6062" y="8981"/>
                    <a:pt x="5957" y="9090"/>
                    <a:pt x="5828" y="9169"/>
                  </a:cubicBezTo>
                  <a:cubicBezTo>
                    <a:pt x="5875" y="9264"/>
                    <a:pt x="5918" y="9356"/>
                    <a:pt x="5960" y="9452"/>
                  </a:cubicBezTo>
                  <a:cubicBezTo>
                    <a:pt x="6059" y="9669"/>
                    <a:pt x="6151" y="9886"/>
                    <a:pt x="6257" y="10101"/>
                  </a:cubicBezTo>
                  <a:cubicBezTo>
                    <a:pt x="6579" y="9995"/>
                    <a:pt x="6826" y="9745"/>
                    <a:pt x="6931" y="9389"/>
                  </a:cubicBezTo>
                  <a:cubicBezTo>
                    <a:pt x="7231" y="8408"/>
                    <a:pt x="6948" y="7315"/>
                    <a:pt x="6553" y="6409"/>
                  </a:cubicBezTo>
                  <a:cubicBezTo>
                    <a:pt x="6072" y="5313"/>
                    <a:pt x="5398" y="4282"/>
                    <a:pt x="4663" y="3344"/>
                  </a:cubicBezTo>
                  <a:cubicBezTo>
                    <a:pt x="3965" y="2455"/>
                    <a:pt x="3161" y="1639"/>
                    <a:pt x="2240" y="980"/>
                  </a:cubicBezTo>
                  <a:cubicBezTo>
                    <a:pt x="1831" y="634"/>
                    <a:pt x="1348" y="335"/>
                    <a:pt x="866" y="137"/>
                  </a:cubicBezTo>
                  <a:cubicBezTo>
                    <a:pt x="665" y="55"/>
                    <a:pt x="443" y="1"/>
                    <a:pt x="22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43"/>
            <p:cNvSpPr/>
            <p:nvPr/>
          </p:nvSpPr>
          <p:spPr>
            <a:xfrm>
              <a:off x="5913400" y="4612300"/>
              <a:ext cx="146800" cy="207900"/>
            </a:xfrm>
            <a:custGeom>
              <a:avLst/>
              <a:gdLst/>
              <a:ahLst/>
              <a:cxnLst/>
              <a:rect l="l" t="t" r="r" b="b"/>
              <a:pathLst>
                <a:path w="5872" h="8316" extrusionOk="0">
                  <a:moveTo>
                    <a:pt x="60" y="1"/>
                  </a:moveTo>
                  <a:cubicBezTo>
                    <a:pt x="40" y="1"/>
                    <a:pt x="20" y="1"/>
                    <a:pt x="1" y="2"/>
                  </a:cubicBezTo>
                  <a:cubicBezTo>
                    <a:pt x="251" y="341"/>
                    <a:pt x="504" y="680"/>
                    <a:pt x="748" y="1026"/>
                  </a:cubicBezTo>
                  <a:cubicBezTo>
                    <a:pt x="910" y="1029"/>
                    <a:pt x="1074" y="1078"/>
                    <a:pt x="1219" y="1131"/>
                  </a:cubicBezTo>
                  <a:cubicBezTo>
                    <a:pt x="1545" y="1243"/>
                    <a:pt x="1845" y="1371"/>
                    <a:pt x="2098" y="1605"/>
                  </a:cubicBezTo>
                  <a:cubicBezTo>
                    <a:pt x="2335" y="1823"/>
                    <a:pt x="2553" y="2063"/>
                    <a:pt x="2770" y="2300"/>
                  </a:cubicBezTo>
                  <a:cubicBezTo>
                    <a:pt x="3234" y="2800"/>
                    <a:pt x="3668" y="3330"/>
                    <a:pt x="4031" y="3907"/>
                  </a:cubicBezTo>
                  <a:cubicBezTo>
                    <a:pt x="4354" y="4411"/>
                    <a:pt x="4620" y="4954"/>
                    <a:pt x="4794" y="5526"/>
                  </a:cubicBezTo>
                  <a:cubicBezTo>
                    <a:pt x="4887" y="5820"/>
                    <a:pt x="4952" y="6119"/>
                    <a:pt x="4992" y="6423"/>
                  </a:cubicBezTo>
                  <a:cubicBezTo>
                    <a:pt x="5028" y="6709"/>
                    <a:pt x="5078" y="7061"/>
                    <a:pt x="4956" y="7335"/>
                  </a:cubicBezTo>
                  <a:cubicBezTo>
                    <a:pt x="4923" y="7414"/>
                    <a:pt x="4870" y="7482"/>
                    <a:pt x="4811" y="7535"/>
                  </a:cubicBezTo>
                  <a:cubicBezTo>
                    <a:pt x="4956" y="7792"/>
                    <a:pt x="5094" y="8052"/>
                    <a:pt x="5220" y="8316"/>
                  </a:cubicBezTo>
                  <a:cubicBezTo>
                    <a:pt x="5410" y="8210"/>
                    <a:pt x="5555" y="8029"/>
                    <a:pt x="5624" y="7792"/>
                  </a:cubicBezTo>
                  <a:cubicBezTo>
                    <a:pt x="5872" y="6979"/>
                    <a:pt x="5638" y="6073"/>
                    <a:pt x="5308" y="5319"/>
                  </a:cubicBezTo>
                  <a:cubicBezTo>
                    <a:pt x="4913" y="4411"/>
                    <a:pt x="4350" y="3555"/>
                    <a:pt x="3741" y="2777"/>
                  </a:cubicBezTo>
                  <a:cubicBezTo>
                    <a:pt x="3162" y="2037"/>
                    <a:pt x="2545" y="1283"/>
                    <a:pt x="1779" y="736"/>
                  </a:cubicBezTo>
                  <a:cubicBezTo>
                    <a:pt x="1443" y="449"/>
                    <a:pt x="989" y="279"/>
                    <a:pt x="590" y="113"/>
                  </a:cubicBezTo>
                  <a:cubicBezTo>
                    <a:pt x="421" y="42"/>
                    <a:pt x="239" y="1"/>
                    <a:pt x="6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8" name="Google Shape;1218;p43"/>
          <p:cNvSpPr/>
          <p:nvPr/>
        </p:nvSpPr>
        <p:spPr>
          <a:xfrm rot="-4500040">
            <a:off x="8677798" y="301510"/>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1273EB">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43"/>
          <p:cNvSpPr/>
          <p:nvPr/>
        </p:nvSpPr>
        <p:spPr>
          <a:xfrm>
            <a:off x="8306632" y="15434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43"/>
          <p:cNvSpPr/>
          <p:nvPr/>
        </p:nvSpPr>
        <p:spPr>
          <a:xfrm>
            <a:off x="8735257" y="19672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43"/>
          <p:cNvSpPr/>
          <p:nvPr/>
        </p:nvSpPr>
        <p:spPr>
          <a:xfrm>
            <a:off x="8478082" y="2691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43"/>
          <p:cNvSpPr/>
          <p:nvPr/>
        </p:nvSpPr>
        <p:spPr>
          <a:xfrm>
            <a:off x="8763832" y="48533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43"/>
          <p:cNvSpPr/>
          <p:nvPr/>
        </p:nvSpPr>
        <p:spPr>
          <a:xfrm>
            <a:off x="7730382" y="48200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43"/>
          <p:cNvSpPr/>
          <p:nvPr/>
        </p:nvSpPr>
        <p:spPr>
          <a:xfrm>
            <a:off x="5225307" y="48676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43"/>
          <p:cNvSpPr/>
          <p:nvPr/>
        </p:nvSpPr>
        <p:spPr>
          <a:xfrm>
            <a:off x="3206007" y="48057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43"/>
          <p:cNvSpPr/>
          <p:nvPr/>
        </p:nvSpPr>
        <p:spPr>
          <a:xfrm>
            <a:off x="1034307" y="45104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43"/>
          <p:cNvSpPr/>
          <p:nvPr/>
        </p:nvSpPr>
        <p:spPr>
          <a:xfrm>
            <a:off x="291357" y="36913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43"/>
          <p:cNvSpPr/>
          <p:nvPr/>
        </p:nvSpPr>
        <p:spPr>
          <a:xfrm>
            <a:off x="696182" y="24340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43"/>
          <p:cNvSpPr/>
          <p:nvPr/>
        </p:nvSpPr>
        <p:spPr>
          <a:xfrm rot="-4500040">
            <a:off x="309248" y="21146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43"/>
          <p:cNvSpPr/>
          <p:nvPr/>
        </p:nvSpPr>
        <p:spPr>
          <a:xfrm>
            <a:off x="1129557" y="2980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43"/>
          <p:cNvSpPr/>
          <p:nvPr/>
        </p:nvSpPr>
        <p:spPr>
          <a:xfrm>
            <a:off x="3106007" y="2218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43"/>
          <p:cNvSpPr/>
          <p:nvPr/>
        </p:nvSpPr>
        <p:spPr>
          <a:xfrm rot="-4500040">
            <a:off x="424123" y="274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43"/>
          <p:cNvSpPr/>
          <p:nvPr/>
        </p:nvSpPr>
        <p:spPr>
          <a:xfrm>
            <a:off x="4549057" y="4409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43"/>
          <p:cNvSpPr/>
          <p:nvPr/>
        </p:nvSpPr>
        <p:spPr>
          <a:xfrm>
            <a:off x="5877807" y="5743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43"/>
          <p:cNvSpPr/>
          <p:nvPr/>
        </p:nvSpPr>
        <p:spPr>
          <a:xfrm>
            <a:off x="7073207" y="6981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43"/>
          <p:cNvSpPr/>
          <p:nvPr/>
        </p:nvSpPr>
        <p:spPr>
          <a:xfrm>
            <a:off x="8292407" y="2266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43"/>
          <p:cNvSpPr/>
          <p:nvPr/>
        </p:nvSpPr>
        <p:spPr>
          <a:xfrm rot="-4500040">
            <a:off x="6615648" y="939685"/>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1273EB">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43"/>
          <p:cNvSpPr/>
          <p:nvPr/>
        </p:nvSpPr>
        <p:spPr>
          <a:xfrm rot="-4500040">
            <a:off x="5148798" y="253885"/>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43"/>
          <p:cNvSpPr/>
          <p:nvPr/>
        </p:nvSpPr>
        <p:spPr>
          <a:xfrm>
            <a:off x="8830507" y="39389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43"/>
          <p:cNvSpPr/>
          <p:nvPr/>
        </p:nvSpPr>
        <p:spPr>
          <a:xfrm>
            <a:off x="1310507" y="6248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43"/>
          <p:cNvSpPr/>
          <p:nvPr/>
        </p:nvSpPr>
        <p:spPr>
          <a:xfrm>
            <a:off x="248632" y="10894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43"/>
          <p:cNvSpPr/>
          <p:nvPr/>
        </p:nvSpPr>
        <p:spPr>
          <a:xfrm>
            <a:off x="1177782" y="3717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43"/>
          <p:cNvSpPr/>
          <p:nvPr/>
        </p:nvSpPr>
        <p:spPr>
          <a:xfrm>
            <a:off x="1671457" y="42317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43"/>
          <p:cNvSpPr/>
          <p:nvPr/>
        </p:nvSpPr>
        <p:spPr>
          <a:xfrm>
            <a:off x="1266932" y="41728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43"/>
          <p:cNvSpPr/>
          <p:nvPr/>
        </p:nvSpPr>
        <p:spPr>
          <a:xfrm rot="-4500040">
            <a:off x="407898" y="42203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43"/>
          <p:cNvSpPr/>
          <p:nvPr/>
        </p:nvSpPr>
        <p:spPr>
          <a:xfrm rot="-4500040">
            <a:off x="927223" y="4897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43"/>
          <p:cNvSpPr/>
          <p:nvPr/>
        </p:nvSpPr>
        <p:spPr>
          <a:xfrm>
            <a:off x="264807" y="28550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43"/>
          <p:cNvSpPr/>
          <p:nvPr/>
        </p:nvSpPr>
        <p:spPr>
          <a:xfrm rot="-4500040">
            <a:off x="429823" y="24164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9" name="Google Shape;1249;p43"/>
          <p:cNvGrpSpPr/>
          <p:nvPr/>
        </p:nvGrpSpPr>
        <p:grpSpPr>
          <a:xfrm>
            <a:off x="1459176" y="574293"/>
            <a:ext cx="755241" cy="603602"/>
            <a:chOff x="6640776" y="932493"/>
            <a:chExt cx="755241" cy="603602"/>
          </a:xfrm>
        </p:grpSpPr>
        <p:sp>
          <p:nvSpPr>
            <p:cNvPr id="1250" name="Google Shape;1250;p43"/>
            <p:cNvSpPr/>
            <p:nvPr/>
          </p:nvSpPr>
          <p:spPr>
            <a:xfrm>
              <a:off x="6640776" y="932493"/>
              <a:ext cx="603635" cy="603602"/>
            </a:xfrm>
            <a:custGeom>
              <a:avLst/>
              <a:gdLst/>
              <a:ahLst/>
              <a:cxnLst/>
              <a:rect l="l" t="t" r="r" b="b"/>
              <a:pathLst>
                <a:path w="12980" h="12980" extrusionOk="0">
                  <a:moveTo>
                    <a:pt x="6490" y="1"/>
                  </a:moveTo>
                  <a:cubicBezTo>
                    <a:pt x="2908" y="1"/>
                    <a:pt x="0" y="2908"/>
                    <a:pt x="0" y="6491"/>
                  </a:cubicBezTo>
                  <a:cubicBezTo>
                    <a:pt x="0" y="10076"/>
                    <a:pt x="2908" y="12980"/>
                    <a:pt x="6490" y="12980"/>
                  </a:cubicBezTo>
                  <a:cubicBezTo>
                    <a:pt x="10076" y="12980"/>
                    <a:pt x="12980" y="10076"/>
                    <a:pt x="12980" y="6491"/>
                  </a:cubicBezTo>
                  <a:cubicBezTo>
                    <a:pt x="12980" y="2908"/>
                    <a:pt x="10076" y="1"/>
                    <a:pt x="649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43"/>
            <p:cNvSpPr/>
            <p:nvPr/>
          </p:nvSpPr>
          <p:spPr>
            <a:xfrm>
              <a:off x="6649380" y="1115294"/>
              <a:ext cx="595171" cy="420801"/>
            </a:xfrm>
            <a:custGeom>
              <a:avLst/>
              <a:gdLst/>
              <a:ahLst/>
              <a:cxnLst/>
              <a:rect l="l" t="t" r="r" b="b"/>
              <a:pathLst>
                <a:path w="12798" h="9049" extrusionOk="0">
                  <a:moveTo>
                    <a:pt x="12272" y="1"/>
                  </a:moveTo>
                  <a:cubicBezTo>
                    <a:pt x="12245" y="34"/>
                    <a:pt x="12219" y="63"/>
                    <a:pt x="12196" y="100"/>
                  </a:cubicBezTo>
                  <a:cubicBezTo>
                    <a:pt x="11889" y="617"/>
                    <a:pt x="12123" y="1295"/>
                    <a:pt x="12123" y="1855"/>
                  </a:cubicBezTo>
                  <a:cubicBezTo>
                    <a:pt x="12130" y="2948"/>
                    <a:pt x="11593" y="4028"/>
                    <a:pt x="10691" y="4670"/>
                  </a:cubicBezTo>
                  <a:cubicBezTo>
                    <a:pt x="10376" y="4893"/>
                    <a:pt x="9965" y="5093"/>
                    <a:pt x="9567" y="5093"/>
                  </a:cubicBezTo>
                  <a:cubicBezTo>
                    <a:pt x="9549" y="5093"/>
                    <a:pt x="9531" y="5092"/>
                    <a:pt x="9512" y="5092"/>
                  </a:cubicBezTo>
                  <a:cubicBezTo>
                    <a:pt x="9071" y="5072"/>
                    <a:pt x="9108" y="4973"/>
                    <a:pt x="9094" y="4525"/>
                  </a:cubicBezTo>
                  <a:cubicBezTo>
                    <a:pt x="9078" y="3992"/>
                    <a:pt x="9529" y="3323"/>
                    <a:pt x="9479" y="2368"/>
                  </a:cubicBezTo>
                  <a:cubicBezTo>
                    <a:pt x="9473" y="2263"/>
                    <a:pt x="9351" y="963"/>
                    <a:pt x="9239" y="923"/>
                  </a:cubicBezTo>
                  <a:cubicBezTo>
                    <a:pt x="9238" y="923"/>
                    <a:pt x="9238" y="923"/>
                    <a:pt x="9238" y="923"/>
                  </a:cubicBezTo>
                  <a:cubicBezTo>
                    <a:pt x="9178" y="923"/>
                    <a:pt x="8831" y="2484"/>
                    <a:pt x="8807" y="2560"/>
                  </a:cubicBezTo>
                  <a:cubicBezTo>
                    <a:pt x="8656" y="3116"/>
                    <a:pt x="8439" y="3168"/>
                    <a:pt x="8166" y="3442"/>
                  </a:cubicBezTo>
                  <a:cubicBezTo>
                    <a:pt x="7968" y="3639"/>
                    <a:pt x="7718" y="3929"/>
                    <a:pt x="7415" y="3946"/>
                  </a:cubicBezTo>
                  <a:cubicBezTo>
                    <a:pt x="7412" y="3946"/>
                    <a:pt x="7409" y="3946"/>
                    <a:pt x="7405" y="3946"/>
                  </a:cubicBezTo>
                  <a:cubicBezTo>
                    <a:pt x="7308" y="3946"/>
                    <a:pt x="7234" y="3853"/>
                    <a:pt x="7231" y="3758"/>
                  </a:cubicBezTo>
                  <a:cubicBezTo>
                    <a:pt x="7222" y="3516"/>
                    <a:pt x="7231" y="3275"/>
                    <a:pt x="7194" y="3275"/>
                  </a:cubicBezTo>
                  <a:cubicBezTo>
                    <a:pt x="7189" y="3275"/>
                    <a:pt x="7182" y="3280"/>
                    <a:pt x="7175" y="3291"/>
                  </a:cubicBezTo>
                  <a:cubicBezTo>
                    <a:pt x="7053" y="3478"/>
                    <a:pt x="6924" y="3653"/>
                    <a:pt x="6766" y="3817"/>
                  </a:cubicBezTo>
                  <a:cubicBezTo>
                    <a:pt x="6421" y="4173"/>
                    <a:pt x="6019" y="4551"/>
                    <a:pt x="5552" y="4736"/>
                  </a:cubicBezTo>
                  <a:cubicBezTo>
                    <a:pt x="5445" y="4779"/>
                    <a:pt x="5322" y="4805"/>
                    <a:pt x="5203" y="4805"/>
                  </a:cubicBezTo>
                  <a:cubicBezTo>
                    <a:pt x="4976" y="4805"/>
                    <a:pt x="4760" y="4712"/>
                    <a:pt x="4682" y="4466"/>
                  </a:cubicBezTo>
                  <a:cubicBezTo>
                    <a:pt x="4629" y="4311"/>
                    <a:pt x="4652" y="4146"/>
                    <a:pt x="4663" y="3985"/>
                  </a:cubicBezTo>
                  <a:cubicBezTo>
                    <a:pt x="4669" y="3877"/>
                    <a:pt x="4701" y="3753"/>
                    <a:pt x="4589" y="3753"/>
                  </a:cubicBezTo>
                  <a:cubicBezTo>
                    <a:pt x="4582" y="3753"/>
                    <a:pt x="4575" y="3754"/>
                    <a:pt x="4567" y="3754"/>
                  </a:cubicBezTo>
                  <a:cubicBezTo>
                    <a:pt x="4382" y="3774"/>
                    <a:pt x="4221" y="3949"/>
                    <a:pt x="4102" y="4074"/>
                  </a:cubicBezTo>
                  <a:cubicBezTo>
                    <a:pt x="3935" y="4245"/>
                    <a:pt x="3786" y="4432"/>
                    <a:pt x="3638" y="4621"/>
                  </a:cubicBezTo>
                  <a:cubicBezTo>
                    <a:pt x="3348" y="4990"/>
                    <a:pt x="3039" y="5341"/>
                    <a:pt x="2611" y="5549"/>
                  </a:cubicBezTo>
                  <a:cubicBezTo>
                    <a:pt x="2417" y="5643"/>
                    <a:pt x="2225" y="5684"/>
                    <a:pt x="2038" y="5684"/>
                  </a:cubicBezTo>
                  <a:cubicBezTo>
                    <a:pt x="1264" y="5684"/>
                    <a:pt x="570" y="4978"/>
                    <a:pt x="165" y="4347"/>
                  </a:cubicBezTo>
                  <a:cubicBezTo>
                    <a:pt x="109" y="4259"/>
                    <a:pt x="56" y="4166"/>
                    <a:pt x="0" y="4071"/>
                  </a:cubicBezTo>
                  <a:lnTo>
                    <a:pt x="0" y="4071"/>
                  </a:lnTo>
                  <a:cubicBezTo>
                    <a:pt x="681" y="6926"/>
                    <a:pt x="3243" y="9049"/>
                    <a:pt x="6305" y="9049"/>
                  </a:cubicBezTo>
                  <a:cubicBezTo>
                    <a:pt x="9891" y="9049"/>
                    <a:pt x="12798" y="6145"/>
                    <a:pt x="12798" y="2560"/>
                  </a:cubicBezTo>
                  <a:cubicBezTo>
                    <a:pt x="12798" y="1651"/>
                    <a:pt x="12608" y="788"/>
                    <a:pt x="12272"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43"/>
            <p:cNvSpPr/>
            <p:nvPr/>
          </p:nvSpPr>
          <p:spPr>
            <a:xfrm>
              <a:off x="7020071" y="1077627"/>
              <a:ext cx="12277" cy="9533"/>
            </a:xfrm>
            <a:custGeom>
              <a:avLst/>
              <a:gdLst/>
              <a:ahLst/>
              <a:cxnLst/>
              <a:rect l="l" t="t" r="r" b="b"/>
              <a:pathLst>
                <a:path w="264" h="205" extrusionOk="0">
                  <a:moveTo>
                    <a:pt x="132" y="1"/>
                  </a:moveTo>
                  <a:cubicBezTo>
                    <a:pt x="0" y="1"/>
                    <a:pt x="0" y="205"/>
                    <a:pt x="132" y="205"/>
                  </a:cubicBezTo>
                  <a:cubicBezTo>
                    <a:pt x="263" y="205"/>
                    <a:pt x="263" y="1"/>
                    <a:pt x="132"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43"/>
            <p:cNvSpPr/>
            <p:nvPr/>
          </p:nvSpPr>
          <p:spPr>
            <a:xfrm>
              <a:off x="7032767" y="1095298"/>
              <a:ext cx="9999" cy="57338"/>
            </a:xfrm>
            <a:custGeom>
              <a:avLst/>
              <a:gdLst/>
              <a:ahLst/>
              <a:cxnLst/>
              <a:rect l="l" t="t" r="r" b="b"/>
              <a:pathLst>
                <a:path w="215" h="1233" extrusionOk="0">
                  <a:moveTo>
                    <a:pt x="108" y="1"/>
                  </a:moveTo>
                  <a:cubicBezTo>
                    <a:pt x="92" y="1"/>
                    <a:pt x="77" y="11"/>
                    <a:pt x="73" y="33"/>
                  </a:cubicBezTo>
                  <a:cubicBezTo>
                    <a:pt x="27" y="398"/>
                    <a:pt x="1" y="780"/>
                    <a:pt x="20" y="1148"/>
                  </a:cubicBezTo>
                  <a:cubicBezTo>
                    <a:pt x="22" y="1205"/>
                    <a:pt x="65" y="1233"/>
                    <a:pt x="108" y="1233"/>
                  </a:cubicBezTo>
                  <a:cubicBezTo>
                    <a:pt x="151" y="1233"/>
                    <a:pt x="194" y="1205"/>
                    <a:pt x="195" y="1148"/>
                  </a:cubicBezTo>
                  <a:cubicBezTo>
                    <a:pt x="215" y="780"/>
                    <a:pt x="188" y="398"/>
                    <a:pt x="142" y="33"/>
                  </a:cubicBezTo>
                  <a:cubicBezTo>
                    <a:pt x="139" y="11"/>
                    <a:pt x="123" y="1"/>
                    <a:pt x="108"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43"/>
            <p:cNvSpPr/>
            <p:nvPr/>
          </p:nvSpPr>
          <p:spPr>
            <a:xfrm>
              <a:off x="7002167" y="976298"/>
              <a:ext cx="13626" cy="10603"/>
            </a:xfrm>
            <a:custGeom>
              <a:avLst/>
              <a:gdLst/>
              <a:ahLst/>
              <a:cxnLst/>
              <a:rect l="l" t="t" r="r" b="b"/>
              <a:pathLst>
                <a:path w="293" h="228" extrusionOk="0">
                  <a:moveTo>
                    <a:pt x="145" y="1"/>
                  </a:moveTo>
                  <a:cubicBezTo>
                    <a:pt x="0" y="1"/>
                    <a:pt x="0" y="227"/>
                    <a:pt x="145" y="227"/>
                  </a:cubicBezTo>
                  <a:cubicBezTo>
                    <a:pt x="293" y="227"/>
                    <a:pt x="293" y="1"/>
                    <a:pt x="145"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43"/>
            <p:cNvSpPr/>
            <p:nvPr/>
          </p:nvSpPr>
          <p:spPr>
            <a:xfrm>
              <a:off x="7141868" y="1220344"/>
              <a:ext cx="10789" cy="10138"/>
            </a:xfrm>
            <a:custGeom>
              <a:avLst/>
              <a:gdLst/>
              <a:ahLst/>
              <a:cxnLst/>
              <a:rect l="l" t="t" r="r" b="b"/>
              <a:pathLst>
                <a:path w="232" h="218" extrusionOk="0">
                  <a:moveTo>
                    <a:pt x="117" y="1"/>
                  </a:moveTo>
                  <a:cubicBezTo>
                    <a:pt x="89" y="1"/>
                    <a:pt x="61" y="17"/>
                    <a:pt x="48" y="50"/>
                  </a:cubicBezTo>
                  <a:cubicBezTo>
                    <a:pt x="42" y="70"/>
                    <a:pt x="35" y="90"/>
                    <a:pt x="29" y="106"/>
                  </a:cubicBezTo>
                  <a:cubicBezTo>
                    <a:pt x="0" y="180"/>
                    <a:pt x="58" y="217"/>
                    <a:pt x="116" y="217"/>
                  </a:cubicBezTo>
                  <a:cubicBezTo>
                    <a:pt x="174" y="217"/>
                    <a:pt x="231" y="180"/>
                    <a:pt x="203" y="106"/>
                  </a:cubicBezTo>
                  <a:cubicBezTo>
                    <a:pt x="197" y="90"/>
                    <a:pt x="190" y="70"/>
                    <a:pt x="183" y="50"/>
                  </a:cubicBezTo>
                  <a:cubicBezTo>
                    <a:pt x="172" y="17"/>
                    <a:pt x="145" y="1"/>
                    <a:pt x="117"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43"/>
            <p:cNvSpPr/>
            <p:nvPr/>
          </p:nvSpPr>
          <p:spPr>
            <a:xfrm>
              <a:off x="7126242" y="1287726"/>
              <a:ext cx="17579" cy="14509"/>
            </a:xfrm>
            <a:custGeom>
              <a:avLst/>
              <a:gdLst/>
              <a:ahLst/>
              <a:cxnLst/>
              <a:rect l="l" t="t" r="r" b="b"/>
              <a:pathLst>
                <a:path w="378" h="312" extrusionOk="0">
                  <a:moveTo>
                    <a:pt x="270" y="1"/>
                  </a:moveTo>
                  <a:cubicBezTo>
                    <a:pt x="269" y="1"/>
                    <a:pt x="267" y="1"/>
                    <a:pt x="266" y="1"/>
                  </a:cubicBezTo>
                  <a:cubicBezTo>
                    <a:pt x="197" y="7"/>
                    <a:pt x="161" y="24"/>
                    <a:pt x="105" y="69"/>
                  </a:cubicBezTo>
                  <a:cubicBezTo>
                    <a:pt x="0" y="161"/>
                    <a:pt x="106" y="311"/>
                    <a:pt x="213" y="311"/>
                  </a:cubicBezTo>
                  <a:cubicBezTo>
                    <a:pt x="244" y="311"/>
                    <a:pt x="276" y="298"/>
                    <a:pt x="302" y="267"/>
                  </a:cubicBezTo>
                  <a:cubicBezTo>
                    <a:pt x="351" y="215"/>
                    <a:pt x="368" y="182"/>
                    <a:pt x="375" y="109"/>
                  </a:cubicBezTo>
                  <a:cubicBezTo>
                    <a:pt x="378" y="54"/>
                    <a:pt x="325" y="1"/>
                    <a:pt x="27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43"/>
            <p:cNvSpPr/>
            <p:nvPr/>
          </p:nvSpPr>
          <p:spPr>
            <a:xfrm>
              <a:off x="7050811" y="1111667"/>
              <a:ext cx="25345" cy="97981"/>
            </a:xfrm>
            <a:custGeom>
              <a:avLst/>
              <a:gdLst/>
              <a:ahLst/>
              <a:cxnLst/>
              <a:rect l="l" t="t" r="r" b="b"/>
              <a:pathLst>
                <a:path w="545" h="2107" extrusionOk="0">
                  <a:moveTo>
                    <a:pt x="130" y="0"/>
                  </a:moveTo>
                  <a:cubicBezTo>
                    <a:pt x="66" y="0"/>
                    <a:pt x="1" y="52"/>
                    <a:pt x="24" y="132"/>
                  </a:cubicBezTo>
                  <a:cubicBezTo>
                    <a:pt x="222" y="770"/>
                    <a:pt x="219" y="1376"/>
                    <a:pt x="251" y="2035"/>
                  </a:cubicBezTo>
                  <a:cubicBezTo>
                    <a:pt x="253" y="2079"/>
                    <a:pt x="293" y="2106"/>
                    <a:pt x="331" y="2106"/>
                  </a:cubicBezTo>
                  <a:cubicBezTo>
                    <a:pt x="360" y="2106"/>
                    <a:pt x="388" y="2090"/>
                    <a:pt x="397" y="2054"/>
                  </a:cubicBezTo>
                  <a:cubicBezTo>
                    <a:pt x="544" y="1413"/>
                    <a:pt x="416" y="691"/>
                    <a:pt x="228" y="76"/>
                  </a:cubicBezTo>
                  <a:cubicBezTo>
                    <a:pt x="214" y="23"/>
                    <a:pt x="172" y="0"/>
                    <a:pt x="13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43"/>
            <p:cNvSpPr/>
            <p:nvPr/>
          </p:nvSpPr>
          <p:spPr>
            <a:xfrm>
              <a:off x="7113639" y="985785"/>
              <a:ext cx="130772" cy="284084"/>
            </a:xfrm>
            <a:custGeom>
              <a:avLst/>
              <a:gdLst/>
              <a:ahLst/>
              <a:cxnLst/>
              <a:rect l="l" t="t" r="r" b="b"/>
              <a:pathLst>
                <a:path w="2812" h="6109" extrusionOk="0">
                  <a:moveTo>
                    <a:pt x="0" y="0"/>
                  </a:moveTo>
                  <a:lnTo>
                    <a:pt x="0" y="0"/>
                  </a:lnTo>
                  <a:cubicBezTo>
                    <a:pt x="89" y="215"/>
                    <a:pt x="175" y="415"/>
                    <a:pt x="191" y="445"/>
                  </a:cubicBezTo>
                  <a:cubicBezTo>
                    <a:pt x="464" y="965"/>
                    <a:pt x="731" y="1492"/>
                    <a:pt x="906" y="2055"/>
                  </a:cubicBezTo>
                  <a:cubicBezTo>
                    <a:pt x="1037" y="2483"/>
                    <a:pt x="1034" y="3243"/>
                    <a:pt x="1452" y="3514"/>
                  </a:cubicBezTo>
                  <a:cubicBezTo>
                    <a:pt x="1380" y="4021"/>
                    <a:pt x="1555" y="4337"/>
                    <a:pt x="1854" y="4801"/>
                  </a:cubicBezTo>
                  <a:cubicBezTo>
                    <a:pt x="2018" y="5061"/>
                    <a:pt x="2068" y="5357"/>
                    <a:pt x="2266" y="5601"/>
                  </a:cubicBezTo>
                  <a:cubicBezTo>
                    <a:pt x="2325" y="5673"/>
                    <a:pt x="2420" y="5716"/>
                    <a:pt x="2479" y="5789"/>
                  </a:cubicBezTo>
                  <a:cubicBezTo>
                    <a:pt x="2532" y="5854"/>
                    <a:pt x="2651" y="5973"/>
                    <a:pt x="2766" y="6108"/>
                  </a:cubicBezTo>
                  <a:cubicBezTo>
                    <a:pt x="2795" y="5858"/>
                    <a:pt x="2812" y="5605"/>
                    <a:pt x="2812" y="5345"/>
                  </a:cubicBezTo>
                  <a:cubicBezTo>
                    <a:pt x="2812" y="3128"/>
                    <a:pt x="1699" y="1169"/>
                    <a:pt x="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43"/>
            <p:cNvSpPr/>
            <p:nvPr/>
          </p:nvSpPr>
          <p:spPr>
            <a:xfrm>
              <a:off x="6967986" y="1312232"/>
              <a:ext cx="159698" cy="191079"/>
            </a:xfrm>
            <a:custGeom>
              <a:avLst/>
              <a:gdLst/>
              <a:ahLst/>
              <a:cxnLst/>
              <a:rect l="l" t="t" r="r" b="b"/>
              <a:pathLst>
                <a:path w="3434" h="4109" extrusionOk="0">
                  <a:moveTo>
                    <a:pt x="3392" y="1"/>
                  </a:moveTo>
                  <a:cubicBezTo>
                    <a:pt x="3380" y="1"/>
                    <a:pt x="3369" y="7"/>
                    <a:pt x="3363" y="20"/>
                  </a:cubicBezTo>
                  <a:cubicBezTo>
                    <a:pt x="2991" y="863"/>
                    <a:pt x="2786" y="1604"/>
                    <a:pt x="2128" y="2308"/>
                  </a:cubicBezTo>
                  <a:cubicBezTo>
                    <a:pt x="1842" y="2615"/>
                    <a:pt x="1443" y="2974"/>
                    <a:pt x="1107" y="3240"/>
                  </a:cubicBezTo>
                  <a:cubicBezTo>
                    <a:pt x="758" y="3516"/>
                    <a:pt x="472" y="3510"/>
                    <a:pt x="90" y="3622"/>
                  </a:cubicBezTo>
                  <a:cubicBezTo>
                    <a:pt x="40" y="3635"/>
                    <a:pt x="1" y="3694"/>
                    <a:pt x="17" y="3747"/>
                  </a:cubicBezTo>
                  <a:cubicBezTo>
                    <a:pt x="109" y="4009"/>
                    <a:pt x="258" y="4109"/>
                    <a:pt x="430" y="4109"/>
                  </a:cubicBezTo>
                  <a:cubicBezTo>
                    <a:pt x="879" y="4109"/>
                    <a:pt x="1491" y="3425"/>
                    <a:pt x="1677" y="3158"/>
                  </a:cubicBezTo>
                  <a:cubicBezTo>
                    <a:pt x="2309" y="2249"/>
                    <a:pt x="3356" y="1205"/>
                    <a:pt x="3432" y="39"/>
                  </a:cubicBezTo>
                  <a:cubicBezTo>
                    <a:pt x="3434" y="17"/>
                    <a:pt x="3412" y="1"/>
                    <a:pt x="3392"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43"/>
            <p:cNvSpPr/>
            <p:nvPr/>
          </p:nvSpPr>
          <p:spPr>
            <a:xfrm>
              <a:off x="6905343" y="932772"/>
              <a:ext cx="69432" cy="216283"/>
            </a:xfrm>
            <a:custGeom>
              <a:avLst/>
              <a:gdLst/>
              <a:ahLst/>
              <a:cxnLst/>
              <a:rect l="l" t="t" r="r" b="b"/>
              <a:pathLst>
                <a:path w="1493" h="4651" extrusionOk="0">
                  <a:moveTo>
                    <a:pt x="663" y="1"/>
                  </a:moveTo>
                  <a:cubicBezTo>
                    <a:pt x="439" y="8"/>
                    <a:pt x="218" y="25"/>
                    <a:pt x="1" y="51"/>
                  </a:cubicBezTo>
                  <a:cubicBezTo>
                    <a:pt x="90" y="285"/>
                    <a:pt x="156" y="528"/>
                    <a:pt x="206" y="785"/>
                  </a:cubicBezTo>
                  <a:cubicBezTo>
                    <a:pt x="446" y="1976"/>
                    <a:pt x="1325" y="3482"/>
                    <a:pt x="452" y="4575"/>
                  </a:cubicBezTo>
                  <a:cubicBezTo>
                    <a:pt x="427" y="4607"/>
                    <a:pt x="452" y="4650"/>
                    <a:pt x="483" y="4650"/>
                  </a:cubicBezTo>
                  <a:cubicBezTo>
                    <a:pt x="492" y="4650"/>
                    <a:pt x="502" y="4646"/>
                    <a:pt x="511" y="4637"/>
                  </a:cubicBezTo>
                  <a:cubicBezTo>
                    <a:pt x="1493" y="3623"/>
                    <a:pt x="903" y="1931"/>
                    <a:pt x="794" y="706"/>
                  </a:cubicBezTo>
                  <a:cubicBezTo>
                    <a:pt x="775" y="485"/>
                    <a:pt x="729" y="245"/>
                    <a:pt x="663"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43"/>
            <p:cNvSpPr/>
            <p:nvPr/>
          </p:nvSpPr>
          <p:spPr>
            <a:xfrm>
              <a:off x="6642172" y="1166773"/>
              <a:ext cx="166767" cy="337794"/>
            </a:xfrm>
            <a:custGeom>
              <a:avLst/>
              <a:gdLst/>
              <a:ahLst/>
              <a:cxnLst/>
              <a:rect l="l" t="t" r="r" b="b"/>
              <a:pathLst>
                <a:path w="3586" h="7264" extrusionOk="0">
                  <a:moveTo>
                    <a:pt x="761" y="0"/>
                  </a:moveTo>
                  <a:cubicBezTo>
                    <a:pt x="712" y="0"/>
                    <a:pt x="685" y="30"/>
                    <a:pt x="672" y="66"/>
                  </a:cubicBezTo>
                  <a:cubicBezTo>
                    <a:pt x="659" y="56"/>
                    <a:pt x="652" y="43"/>
                    <a:pt x="639" y="33"/>
                  </a:cubicBezTo>
                  <a:cubicBezTo>
                    <a:pt x="632" y="26"/>
                    <a:pt x="624" y="23"/>
                    <a:pt x="617" y="23"/>
                  </a:cubicBezTo>
                  <a:cubicBezTo>
                    <a:pt x="593" y="23"/>
                    <a:pt x="573" y="54"/>
                    <a:pt x="593" y="79"/>
                  </a:cubicBezTo>
                  <a:cubicBezTo>
                    <a:pt x="1189" y="797"/>
                    <a:pt x="1301" y="1594"/>
                    <a:pt x="1297" y="2424"/>
                  </a:cubicBezTo>
                  <a:cubicBezTo>
                    <a:pt x="1283" y="2418"/>
                    <a:pt x="1268" y="2416"/>
                    <a:pt x="1253" y="2416"/>
                  </a:cubicBezTo>
                  <a:cubicBezTo>
                    <a:pt x="1196" y="2416"/>
                    <a:pt x="1143" y="2454"/>
                    <a:pt x="1143" y="2523"/>
                  </a:cubicBezTo>
                  <a:cubicBezTo>
                    <a:pt x="1143" y="2592"/>
                    <a:pt x="1197" y="2631"/>
                    <a:pt x="1254" y="2631"/>
                  </a:cubicBezTo>
                  <a:cubicBezTo>
                    <a:pt x="1268" y="2631"/>
                    <a:pt x="1281" y="2629"/>
                    <a:pt x="1294" y="2625"/>
                  </a:cubicBezTo>
                  <a:lnTo>
                    <a:pt x="1294" y="2625"/>
                  </a:lnTo>
                  <a:cubicBezTo>
                    <a:pt x="1288" y="3003"/>
                    <a:pt x="1262" y="3389"/>
                    <a:pt x="1251" y="3774"/>
                  </a:cubicBezTo>
                  <a:cubicBezTo>
                    <a:pt x="1025" y="3494"/>
                    <a:pt x="817" y="3191"/>
                    <a:pt x="613" y="2825"/>
                  </a:cubicBezTo>
                  <a:cubicBezTo>
                    <a:pt x="478" y="2582"/>
                    <a:pt x="244" y="2308"/>
                    <a:pt x="0" y="2026"/>
                  </a:cubicBezTo>
                  <a:lnTo>
                    <a:pt x="0" y="2026"/>
                  </a:lnTo>
                  <a:cubicBezTo>
                    <a:pt x="178" y="4037"/>
                    <a:pt x="1268" y="5789"/>
                    <a:pt x="2862" y="6852"/>
                  </a:cubicBezTo>
                  <a:lnTo>
                    <a:pt x="2862" y="6839"/>
                  </a:lnTo>
                  <a:cubicBezTo>
                    <a:pt x="2868" y="6846"/>
                    <a:pt x="2874" y="6855"/>
                    <a:pt x="2882" y="6866"/>
                  </a:cubicBezTo>
                  <a:cubicBezTo>
                    <a:pt x="3105" y="7013"/>
                    <a:pt x="3342" y="7145"/>
                    <a:pt x="3586" y="7264"/>
                  </a:cubicBezTo>
                  <a:cubicBezTo>
                    <a:pt x="3530" y="6948"/>
                    <a:pt x="3368" y="6674"/>
                    <a:pt x="3148" y="6384"/>
                  </a:cubicBezTo>
                  <a:cubicBezTo>
                    <a:pt x="2845" y="5986"/>
                    <a:pt x="2674" y="5568"/>
                    <a:pt x="2450" y="5140"/>
                  </a:cubicBezTo>
                  <a:cubicBezTo>
                    <a:pt x="2354" y="4959"/>
                    <a:pt x="2309" y="4863"/>
                    <a:pt x="2147" y="4715"/>
                  </a:cubicBezTo>
                  <a:cubicBezTo>
                    <a:pt x="1976" y="4550"/>
                    <a:pt x="1818" y="4399"/>
                    <a:pt x="1669" y="4245"/>
                  </a:cubicBezTo>
                  <a:cubicBezTo>
                    <a:pt x="1620" y="3744"/>
                    <a:pt x="1607" y="3240"/>
                    <a:pt x="1584" y="2733"/>
                  </a:cubicBezTo>
                  <a:cubicBezTo>
                    <a:pt x="1541" y="1795"/>
                    <a:pt x="1416" y="906"/>
                    <a:pt x="794" y="201"/>
                  </a:cubicBezTo>
                  <a:cubicBezTo>
                    <a:pt x="893" y="165"/>
                    <a:pt x="886" y="0"/>
                    <a:pt x="761"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43"/>
            <p:cNvSpPr/>
            <p:nvPr/>
          </p:nvSpPr>
          <p:spPr>
            <a:xfrm>
              <a:off x="7086480" y="1094973"/>
              <a:ext cx="11998" cy="9347"/>
            </a:xfrm>
            <a:custGeom>
              <a:avLst/>
              <a:gdLst/>
              <a:ahLst/>
              <a:cxnLst/>
              <a:rect l="l" t="t" r="r" b="b"/>
              <a:pathLst>
                <a:path w="258" h="201" extrusionOk="0">
                  <a:moveTo>
                    <a:pt x="130" y="0"/>
                  </a:moveTo>
                  <a:cubicBezTo>
                    <a:pt x="1" y="0"/>
                    <a:pt x="1" y="201"/>
                    <a:pt x="130" y="201"/>
                  </a:cubicBezTo>
                  <a:cubicBezTo>
                    <a:pt x="258" y="201"/>
                    <a:pt x="258" y="0"/>
                    <a:pt x="13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43"/>
            <p:cNvSpPr/>
            <p:nvPr/>
          </p:nvSpPr>
          <p:spPr>
            <a:xfrm>
              <a:off x="7051509" y="1149427"/>
              <a:ext cx="43296" cy="138717"/>
            </a:xfrm>
            <a:custGeom>
              <a:avLst/>
              <a:gdLst/>
              <a:ahLst/>
              <a:cxnLst/>
              <a:rect l="l" t="t" r="r" b="b"/>
              <a:pathLst>
                <a:path w="931" h="2983" extrusionOk="0">
                  <a:moveTo>
                    <a:pt x="548" y="0"/>
                  </a:moveTo>
                  <a:cubicBezTo>
                    <a:pt x="509" y="0"/>
                    <a:pt x="471" y="25"/>
                    <a:pt x="476" y="74"/>
                  </a:cubicBezTo>
                  <a:cubicBezTo>
                    <a:pt x="608" y="1150"/>
                    <a:pt x="467" y="1934"/>
                    <a:pt x="13" y="2919"/>
                  </a:cubicBezTo>
                  <a:cubicBezTo>
                    <a:pt x="0" y="2948"/>
                    <a:pt x="24" y="2982"/>
                    <a:pt x="51" y="2982"/>
                  </a:cubicBezTo>
                  <a:cubicBezTo>
                    <a:pt x="60" y="2982"/>
                    <a:pt x="70" y="2978"/>
                    <a:pt x="78" y="2968"/>
                  </a:cubicBezTo>
                  <a:cubicBezTo>
                    <a:pt x="710" y="2214"/>
                    <a:pt x="931" y="989"/>
                    <a:pt x="628" y="54"/>
                  </a:cubicBezTo>
                  <a:cubicBezTo>
                    <a:pt x="616" y="18"/>
                    <a:pt x="582" y="0"/>
                    <a:pt x="548"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43"/>
            <p:cNvSpPr/>
            <p:nvPr/>
          </p:nvSpPr>
          <p:spPr>
            <a:xfrm>
              <a:off x="7105780" y="1169377"/>
              <a:ext cx="13719" cy="10417"/>
            </a:xfrm>
            <a:custGeom>
              <a:avLst/>
              <a:gdLst/>
              <a:ahLst/>
              <a:cxnLst/>
              <a:rect l="l" t="t" r="r" b="b"/>
              <a:pathLst>
                <a:path w="295" h="224" extrusionOk="0">
                  <a:moveTo>
                    <a:pt x="149" y="0"/>
                  </a:moveTo>
                  <a:cubicBezTo>
                    <a:pt x="1" y="0"/>
                    <a:pt x="1" y="224"/>
                    <a:pt x="149" y="224"/>
                  </a:cubicBezTo>
                  <a:cubicBezTo>
                    <a:pt x="294" y="224"/>
                    <a:pt x="294" y="0"/>
                    <a:pt x="149"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43"/>
            <p:cNvSpPr/>
            <p:nvPr/>
          </p:nvSpPr>
          <p:spPr>
            <a:xfrm>
              <a:off x="7134474" y="1125292"/>
              <a:ext cx="8324" cy="6464"/>
            </a:xfrm>
            <a:custGeom>
              <a:avLst/>
              <a:gdLst/>
              <a:ahLst/>
              <a:cxnLst/>
              <a:rect l="l" t="t" r="r" b="b"/>
              <a:pathLst>
                <a:path w="179" h="139" extrusionOk="0">
                  <a:moveTo>
                    <a:pt x="89" y="0"/>
                  </a:moveTo>
                  <a:cubicBezTo>
                    <a:pt x="0" y="0"/>
                    <a:pt x="0" y="138"/>
                    <a:pt x="89" y="138"/>
                  </a:cubicBezTo>
                  <a:cubicBezTo>
                    <a:pt x="178" y="138"/>
                    <a:pt x="178" y="0"/>
                    <a:pt x="89"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43"/>
            <p:cNvSpPr/>
            <p:nvPr/>
          </p:nvSpPr>
          <p:spPr>
            <a:xfrm>
              <a:off x="6814008" y="1369710"/>
              <a:ext cx="10836" cy="11998"/>
            </a:xfrm>
            <a:custGeom>
              <a:avLst/>
              <a:gdLst/>
              <a:ahLst/>
              <a:cxnLst/>
              <a:rect l="l" t="t" r="r" b="b"/>
              <a:pathLst>
                <a:path w="233" h="258" extrusionOk="0">
                  <a:moveTo>
                    <a:pt x="111" y="1"/>
                  </a:moveTo>
                  <a:cubicBezTo>
                    <a:pt x="56" y="1"/>
                    <a:pt x="0" y="57"/>
                    <a:pt x="39" y="118"/>
                  </a:cubicBezTo>
                  <a:cubicBezTo>
                    <a:pt x="76" y="167"/>
                    <a:pt x="91" y="193"/>
                    <a:pt x="131" y="239"/>
                  </a:cubicBezTo>
                  <a:cubicBezTo>
                    <a:pt x="141" y="252"/>
                    <a:pt x="154" y="258"/>
                    <a:pt x="167" y="258"/>
                  </a:cubicBezTo>
                  <a:cubicBezTo>
                    <a:pt x="200" y="258"/>
                    <a:pt x="233" y="222"/>
                    <a:pt x="223" y="186"/>
                  </a:cubicBezTo>
                  <a:cubicBezTo>
                    <a:pt x="217" y="141"/>
                    <a:pt x="204" y="98"/>
                    <a:pt x="184" y="55"/>
                  </a:cubicBezTo>
                  <a:cubicBezTo>
                    <a:pt x="169" y="16"/>
                    <a:pt x="140" y="1"/>
                    <a:pt x="111"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43"/>
            <p:cNvSpPr/>
            <p:nvPr/>
          </p:nvSpPr>
          <p:spPr>
            <a:xfrm>
              <a:off x="6832656" y="967277"/>
              <a:ext cx="12603" cy="18601"/>
            </a:xfrm>
            <a:custGeom>
              <a:avLst/>
              <a:gdLst/>
              <a:ahLst/>
              <a:cxnLst/>
              <a:rect l="l" t="t" r="r" b="b"/>
              <a:pathLst>
                <a:path w="271" h="400" extrusionOk="0">
                  <a:moveTo>
                    <a:pt x="135" y="1"/>
                  </a:moveTo>
                  <a:cubicBezTo>
                    <a:pt x="76" y="1"/>
                    <a:pt x="17" y="41"/>
                    <a:pt x="10" y="122"/>
                  </a:cubicBezTo>
                  <a:cubicBezTo>
                    <a:pt x="0" y="234"/>
                    <a:pt x="0" y="286"/>
                    <a:pt x="70" y="372"/>
                  </a:cubicBezTo>
                  <a:cubicBezTo>
                    <a:pt x="84" y="390"/>
                    <a:pt x="110" y="400"/>
                    <a:pt x="135" y="400"/>
                  </a:cubicBezTo>
                  <a:cubicBezTo>
                    <a:pt x="161" y="400"/>
                    <a:pt x="186" y="390"/>
                    <a:pt x="201" y="372"/>
                  </a:cubicBezTo>
                  <a:cubicBezTo>
                    <a:pt x="270" y="286"/>
                    <a:pt x="270" y="231"/>
                    <a:pt x="260" y="122"/>
                  </a:cubicBezTo>
                  <a:cubicBezTo>
                    <a:pt x="254" y="41"/>
                    <a:pt x="195" y="1"/>
                    <a:pt x="135"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43"/>
            <p:cNvSpPr/>
            <p:nvPr/>
          </p:nvSpPr>
          <p:spPr>
            <a:xfrm>
              <a:off x="6808892" y="984157"/>
              <a:ext cx="9720" cy="53989"/>
            </a:xfrm>
            <a:custGeom>
              <a:avLst/>
              <a:gdLst/>
              <a:ahLst/>
              <a:cxnLst/>
              <a:rect l="l" t="t" r="r" b="b"/>
              <a:pathLst>
                <a:path w="209" h="1161" extrusionOk="0">
                  <a:moveTo>
                    <a:pt x="90" y="0"/>
                  </a:moveTo>
                  <a:cubicBezTo>
                    <a:pt x="55" y="0"/>
                    <a:pt x="19" y="24"/>
                    <a:pt x="17" y="69"/>
                  </a:cubicBezTo>
                  <a:cubicBezTo>
                    <a:pt x="4" y="421"/>
                    <a:pt x="1" y="792"/>
                    <a:pt x="119" y="1132"/>
                  </a:cubicBezTo>
                  <a:cubicBezTo>
                    <a:pt x="127" y="1151"/>
                    <a:pt x="144" y="1160"/>
                    <a:pt x="160" y="1160"/>
                  </a:cubicBezTo>
                  <a:cubicBezTo>
                    <a:pt x="181" y="1160"/>
                    <a:pt x="201" y="1146"/>
                    <a:pt x="201" y="1119"/>
                  </a:cubicBezTo>
                  <a:cubicBezTo>
                    <a:pt x="208" y="769"/>
                    <a:pt x="152" y="421"/>
                    <a:pt x="156" y="69"/>
                  </a:cubicBezTo>
                  <a:cubicBezTo>
                    <a:pt x="157" y="23"/>
                    <a:pt x="124" y="0"/>
                    <a:pt x="9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43"/>
            <p:cNvSpPr/>
            <p:nvPr/>
          </p:nvSpPr>
          <p:spPr>
            <a:xfrm>
              <a:off x="6869488" y="948629"/>
              <a:ext cx="13905" cy="11858"/>
            </a:xfrm>
            <a:custGeom>
              <a:avLst/>
              <a:gdLst/>
              <a:ahLst/>
              <a:cxnLst/>
              <a:rect l="l" t="t" r="r" b="b"/>
              <a:pathLst>
                <a:path w="299" h="255" extrusionOk="0">
                  <a:moveTo>
                    <a:pt x="149" y="0"/>
                  </a:moveTo>
                  <a:cubicBezTo>
                    <a:pt x="118" y="0"/>
                    <a:pt x="86" y="14"/>
                    <a:pt x="71" y="42"/>
                  </a:cubicBezTo>
                  <a:cubicBezTo>
                    <a:pt x="64" y="59"/>
                    <a:pt x="58" y="75"/>
                    <a:pt x="51" y="91"/>
                  </a:cubicBezTo>
                  <a:cubicBezTo>
                    <a:pt x="0" y="200"/>
                    <a:pt x="74" y="254"/>
                    <a:pt x="149" y="254"/>
                  </a:cubicBezTo>
                  <a:cubicBezTo>
                    <a:pt x="223" y="254"/>
                    <a:pt x="298" y="200"/>
                    <a:pt x="249" y="91"/>
                  </a:cubicBezTo>
                  <a:cubicBezTo>
                    <a:pt x="239" y="75"/>
                    <a:pt x="232" y="59"/>
                    <a:pt x="226" y="42"/>
                  </a:cubicBezTo>
                  <a:cubicBezTo>
                    <a:pt x="213" y="14"/>
                    <a:pt x="181" y="0"/>
                    <a:pt x="149"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43"/>
            <p:cNvSpPr/>
            <p:nvPr/>
          </p:nvSpPr>
          <p:spPr>
            <a:xfrm>
              <a:off x="6852746" y="1432953"/>
              <a:ext cx="17067" cy="10463"/>
            </a:xfrm>
            <a:custGeom>
              <a:avLst/>
              <a:gdLst/>
              <a:ahLst/>
              <a:cxnLst/>
              <a:rect l="l" t="t" r="r" b="b"/>
              <a:pathLst>
                <a:path w="367" h="225" extrusionOk="0">
                  <a:moveTo>
                    <a:pt x="137" y="0"/>
                  </a:moveTo>
                  <a:cubicBezTo>
                    <a:pt x="54" y="0"/>
                    <a:pt x="1" y="125"/>
                    <a:pt x="88" y="167"/>
                  </a:cubicBezTo>
                  <a:cubicBezTo>
                    <a:pt x="151" y="197"/>
                    <a:pt x="171" y="206"/>
                    <a:pt x="237" y="223"/>
                  </a:cubicBezTo>
                  <a:cubicBezTo>
                    <a:pt x="242" y="224"/>
                    <a:pt x="248" y="225"/>
                    <a:pt x="253" y="225"/>
                  </a:cubicBezTo>
                  <a:cubicBezTo>
                    <a:pt x="315" y="225"/>
                    <a:pt x="367" y="143"/>
                    <a:pt x="309" y="98"/>
                  </a:cubicBezTo>
                  <a:cubicBezTo>
                    <a:pt x="256" y="55"/>
                    <a:pt x="240" y="45"/>
                    <a:pt x="181" y="12"/>
                  </a:cubicBezTo>
                  <a:cubicBezTo>
                    <a:pt x="165" y="4"/>
                    <a:pt x="151" y="0"/>
                    <a:pt x="137"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43"/>
            <p:cNvSpPr/>
            <p:nvPr/>
          </p:nvSpPr>
          <p:spPr>
            <a:xfrm>
              <a:off x="6751923" y="973973"/>
              <a:ext cx="55806" cy="314543"/>
            </a:xfrm>
            <a:custGeom>
              <a:avLst/>
              <a:gdLst/>
              <a:ahLst/>
              <a:cxnLst/>
              <a:rect l="l" t="t" r="r" b="b"/>
              <a:pathLst>
                <a:path w="1200" h="6764" extrusionOk="0">
                  <a:moveTo>
                    <a:pt x="831" y="1"/>
                  </a:moveTo>
                  <a:cubicBezTo>
                    <a:pt x="765" y="40"/>
                    <a:pt x="699" y="80"/>
                    <a:pt x="633" y="122"/>
                  </a:cubicBezTo>
                  <a:cubicBezTo>
                    <a:pt x="765" y="1127"/>
                    <a:pt x="999" y="2118"/>
                    <a:pt x="640" y="3090"/>
                  </a:cubicBezTo>
                  <a:cubicBezTo>
                    <a:pt x="175" y="4360"/>
                    <a:pt x="1" y="5424"/>
                    <a:pt x="478" y="6725"/>
                  </a:cubicBezTo>
                  <a:cubicBezTo>
                    <a:pt x="489" y="6752"/>
                    <a:pt x="513" y="6764"/>
                    <a:pt x="536" y="6764"/>
                  </a:cubicBezTo>
                  <a:cubicBezTo>
                    <a:pt x="572" y="6764"/>
                    <a:pt x="606" y="6737"/>
                    <a:pt x="590" y="6695"/>
                  </a:cubicBezTo>
                  <a:cubicBezTo>
                    <a:pt x="300" y="5832"/>
                    <a:pt x="238" y="4933"/>
                    <a:pt x="492" y="4054"/>
                  </a:cubicBezTo>
                  <a:cubicBezTo>
                    <a:pt x="676" y="3429"/>
                    <a:pt x="1038" y="2885"/>
                    <a:pt x="1130" y="2230"/>
                  </a:cubicBezTo>
                  <a:cubicBezTo>
                    <a:pt x="1200" y="1716"/>
                    <a:pt x="1098" y="1295"/>
                    <a:pt x="979" y="801"/>
                  </a:cubicBezTo>
                  <a:cubicBezTo>
                    <a:pt x="917" y="531"/>
                    <a:pt x="867" y="268"/>
                    <a:pt x="831"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43"/>
            <p:cNvSpPr/>
            <p:nvPr/>
          </p:nvSpPr>
          <p:spPr>
            <a:xfrm>
              <a:off x="6784244" y="1314511"/>
              <a:ext cx="12417" cy="13765"/>
            </a:xfrm>
            <a:custGeom>
              <a:avLst/>
              <a:gdLst/>
              <a:ahLst/>
              <a:cxnLst/>
              <a:rect l="l" t="t" r="r" b="b"/>
              <a:pathLst>
                <a:path w="267" h="296" extrusionOk="0">
                  <a:moveTo>
                    <a:pt x="125" y="0"/>
                  </a:moveTo>
                  <a:cubicBezTo>
                    <a:pt x="65" y="0"/>
                    <a:pt x="1" y="67"/>
                    <a:pt x="37" y="139"/>
                  </a:cubicBezTo>
                  <a:cubicBezTo>
                    <a:pt x="70" y="201"/>
                    <a:pt x="79" y="218"/>
                    <a:pt x="126" y="271"/>
                  </a:cubicBezTo>
                  <a:cubicBezTo>
                    <a:pt x="140" y="288"/>
                    <a:pt x="156" y="295"/>
                    <a:pt x="174" y="295"/>
                  </a:cubicBezTo>
                  <a:cubicBezTo>
                    <a:pt x="219" y="295"/>
                    <a:pt x="266" y="245"/>
                    <a:pt x="254" y="195"/>
                  </a:cubicBezTo>
                  <a:cubicBezTo>
                    <a:pt x="234" y="129"/>
                    <a:pt x="228" y="109"/>
                    <a:pt x="195" y="47"/>
                  </a:cubicBezTo>
                  <a:cubicBezTo>
                    <a:pt x="179" y="14"/>
                    <a:pt x="152" y="0"/>
                    <a:pt x="125"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43"/>
            <p:cNvSpPr/>
            <p:nvPr/>
          </p:nvSpPr>
          <p:spPr>
            <a:xfrm>
              <a:off x="6670493" y="1227412"/>
              <a:ext cx="13905" cy="11161"/>
            </a:xfrm>
            <a:custGeom>
              <a:avLst/>
              <a:gdLst/>
              <a:ahLst/>
              <a:cxnLst/>
              <a:rect l="l" t="t" r="r" b="b"/>
              <a:pathLst>
                <a:path w="299" h="240" extrusionOk="0">
                  <a:moveTo>
                    <a:pt x="160" y="1"/>
                  </a:moveTo>
                  <a:cubicBezTo>
                    <a:pt x="81" y="1"/>
                    <a:pt x="0" y="111"/>
                    <a:pt x="80" y="175"/>
                  </a:cubicBezTo>
                  <a:cubicBezTo>
                    <a:pt x="122" y="208"/>
                    <a:pt x="142" y="224"/>
                    <a:pt x="194" y="237"/>
                  </a:cubicBezTo>
                  <a:cubicBezTo>
                    <a:pt x="201" y="239"/>
                    <a:pt x="207" y="239"/>
                    <a:pt x="213" y="239"/>
                  </a:cubicBezTo>
                  <a:cubicBezTo>
                    <a:pt x="261" y="239"/>
                    <a:pt x="299" y="195"/>
                    <a:pt x="287" y="145"/>
                  </a:cubicBezTo>
                  <a:cubicBezTo>
                    <a:pt x="273" y="96"/>
                    <a:pt x="257" y="73"/>
                    <a:pt x="224" y="33"/>
                  </a:cubicBezTo>
                  <a:cubicBezTo>
                    <a:pt x="206" y="10"/>
                    <a:pt x="183" y="1"/>
                    <a:pt x="16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43"/>
            <p:cNvSpPr/>
            <p:nvPr/>
          </p:nvSpPr>
          <p:spPr>
            <a:xfrm>
              <a:off x="6699559" y="1034613"/>
              <a:ext cx="69199" cy="288734"/>
            </a:xfrm>
            <a:custGeom>
              <a:avLst/>
              <a:gdLst/>
              <a:ahLst/>
              <a:cxnLst/>
              <a:rect l="l" t="t" r="r" b="b"/>
              <a:pathLst>
                <a:path w="1488" h="6209" extrusionOk="0">
                  <a:moveTo>
                    <a:pt x="373" y="1"/>
                  </a:moveTo>
                  <a:cubicBezTo>
                    <a:pt x="241" y="149"/>
                    <a:pt x="116" y="300"/>
                    <a:pt x="1" y="462"/>
                  </a:cubicBezTo>
                  <a:cubicBezTo>
                    <a:pt x="83" y="758"/>
                    <a:pt x="162" y="1058"/>
                    <a:pt x="241" y="1354"/>
                  </a:cubicBezTo>
                  <a:cubicBezTo>
                    <a:pt x="367" y="1815"/>
                    <a:pt x="491" y="2272"/>
                    <a:pt x="613" y="2727"/>
                  </a:cubicBezTo>
                  <a:cubicBezTo>
                    <a:pt x="610" y="2724"/>
                    <a:pt x="607" y="2717"/>
                    <a:pt x="604" y="2714"/>
                  </a:cubicBezTo>
                  <a:cubicBezTo>
                    <a:pt x="584" y="2681"/>
                    <a:pt x="552" y="2664"/>
                    <a:pt x="519" y="2664"/>
                  </a:cubicBezTo>
                  <a:cubicBezTo>
                    <a:pt x="487" y="2664"/>
                    <a:pt x="454" y="2681"/>
                    <a:pt x="432" y="2714"/>
                  </a:cubicBezTo>
                  <a:cubicBezTo>
                    <a:pt x="423" y="2727"/>
                    <a:pt x="416" y="2743"/>
                    <a:pt x="406" y="2757"/>
                  </a:cubicBezTo>
                  <a:cubicBezTo>
                    <a:pt x="327" y="2880"/>
                    <a:pt x="419" y="2940"/>
                    <a:pt x="513" y="2940"/>
                  </a:cubicBezTo>
                  <a:cubicBezTo>
                    <a:pt x="572" y="2940"/>
                    <a:pt x="632" y="2916"/>
                    <a:pt x="650" y="2868"/>
                  </a:cubicBezTo>
                  <a:cubicBezTo>
                    <a:pt x="943" y="3962"/>
                    <a:pt x="1216" y="5055"/>
                    <a:pt x="1410" y="6181"/>
                  </a:cubicBezTo>
                  <a:cubicBezTo>
                    <a:pt x="1413" y="6200"/>
                    <a:pt x="1429" y="6208"/>
                    <a:pt x="1445" y="6208"/>
                  </a:cubicBezTo>
                  <a:cubicBezTo>
                    <a:pt x="1466" y="6208"/>
                    <a:pt x="1488" y="6194"/>
                    <a:pt x="1486" y="6167"/>
                  </a:cubicBezTo>
                  <a:cubicBezTo>
                    <a:pt x="1338" y="4465"/>
                    <a:pt x="887" y="2760"/>
                    <a:pt x="557" y="1084"/>
                  </a:cubicBezTo>
                  <a:cubicBezTo>
                    <a:pt x="488" y="742"/>
                    <a:pt x="432" y="376"/>
                    <a:pt x="373"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43"/>
            <p:cNvSpPr/>
            <p:nvPr/>
          </p:nvSpPr>
          <p:spPr>
            <a:xfrm>
              <a:off x="6691095" y="1113620"/>
              <a:ext cx="13347" cy="10556"/>
            </a:xfrm>
            <a:custGeom>
              <a:avLst/>
              <a:gdLst/>
              <a:ahLst/>
              <a:cxnLst/>
              <a:rect l="l" t="t" r="r" b="b"/>
              <a:pathLst>
                <a:path w="287" h="227" extrusionOk="0">
                  <a:moveTo>
                    <a:pt x="143" y="0"/>
                  </a:moveTo>
                  <a:cubicBezTo>
                    <a:pt x="119" y="0"/>
                    <a:pt x="94" y="12"/>
                    <a:pt x="81" y="37"/>
                  </a:cubicBezTo>
                  <a:cubicBezTo>
                    <a:pt x="71" y="50"/>
                    <a:pt x="64" y="67"/>
                    <a:pt x="55" y="83"/>
                  </a:cubicBezTo>
                  <a:cubicBezTo>
                    <a:pt x="0" y="178"/>
                    <a:pt x="72" y="226"/>
                    <a:pt x="143" y="226"/>
                  </a:cubicBezTo>
                  <a:cubicBezTo>
                    <a:pt x="215" y="226"/>
                    <a:pt x="287" y="178"/>
                    <a:pt x="233" y="83"/>
                  </a:cubicBezTo>
                  <a:cubicBezTo>
                    <a:pt x="222" y="67"/>
                    <a:pt x="216" y="50"/>
                    <a:pt x="206" y="37"/>
                  </a:cubicBezTo>
                  <a:cubicBezTo>
                    <a:pt x="193" y="12"/>
                    <a:pt x="168" y="0"/>
                    <a:pt x="143"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43"/>
            <p:cNvSpPr/>
            <p:nvPr/>
          </p:nvSpPr>
          <p:spPr>
            <a:xfrm>
              <a:off x="6772153" y="1075349"/>
              <a:ext cx="18276" cy="14137"/>
            </a:xfrm>
            <a:custGeom>
              <a:avLst/>
              <a:gdLst/>
              <a:ahLst/>
              <a:cxnLst/>
              <a:rect l="l" t="t" r="r" b="b"/>
              <a:pathLst>
                <a:path w="393" h="304" extrusionOk="0">
                  <a:moveTo>
                    <a:pt x="198" y="1"/>
                  </a:moveTo>
                  <a:cubicBezTo>
                    <a:pt x="0" y="1"/>
                    <a:pt x="4" y="304"/>
                    <a:pt x="198" y="304"/>
                  </a:cubicBezTo>
                  <a:cubicBezTo>
                    <a:pt x="392" y="304"/>
                    <a:pt x="392" y="1"/>
                    <a:pt x="198"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43"/>
            <p:cNvSpPr/>
            <p:nvPr/>
          </p:nvSpPr>
          <p:spPr>
            <a:xfrm>
              <a:off x="6745971" y="1378685"/>
              <a:ext cx="1442" cy="1116"/>
            </a:xfrm>
            <a:custGeom>
              <a:avLst/>
              <a:gdLst/>
              <a:ahLst/>
              <a:cxnLst/>
              <a:rect l="l" t="t" r="r" b="b"/>
              <a:pathLst>
                <a:path w="31" h="24" extrusionOk="0">
                  <a:moveTo>
                    <a:pt x="17" y="0"/>
                  </a:moveTo>
                  <a:cubicBezTo>
                    <a:pt x="1" y="0"/>
                    <a:pt x="1" y="23"/>
                    <a:pt x="17" y="23"/>
                  </a:cubicBezTo>
                  <a:cubicBezTo>
                    <a:pt x="30" y="23"/>
                    <a:pt x="30" y="0"/>
                    <a:pt x="17"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43"/>
            <p:cNvSpPr/>
            <p:nvPr/>
          </p:nvSpPr>
          <p:spPr>
            <a:xfrm>
              <a:off x="6767782" y="1397658"/>
              <a:ext cx="9720" cy="13579"/>
            </a:xfrm>
            <a:custGeom>
              <a:avLst/>
              <a:gdLst/>
              <a:ahLst/>
              <a:cxnLst/>
              <a:rect l="l" t="t" r="r" b="b"/>
              <a:pathLst>
                <a:path w="209" h="292" extrusionOk="0">
                  <a:moveTo>
                    <a:pt x="104" y="1"/>
                  </a:moveTo>
                  <a:cubicBezTo>
                    <a:pt x="53" y="1"/>
                    <a:pt x="1" y="33"/>
                    <a:pt x="3" y="99"/>
                  </a:cubicBezTo>
                  <a:cubicBezTo>
                    <a:pt x="6" y="172"/>
                    <a:pt x="9" y="195"/>
                    <a:pt x="45" y="257"/>
                  </a:cubicBezTo>
                  <a:cubicBezTo>
                    <a:pt x="58" y="280"/>
                    <a:pt x="82" y="292"/>
                    <a:pt x="106" y="292"/>
                  </a:cubicBezTo>
                  <a:cubicBezTo>
                    <a:pt x="129" y="292"/>
                    <a:pt x="153" y="280"/>
                    <a:pt x="164" y="257"/>
                  </a:cubicBezTo>
                  <a:cubicBezTo>
                    <a:pt x="200" y="195"/>
                    <a:pt x="203" y="172"/>
                    <a:pt x="207" y="99"/>
                  </a:cubicBezTo>
                  <a:cubicBezTo>
                    <a:pt x="208" y="33"/>
                    <a:pt x="156" y="1"/>
                    <a:pt x="104"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43"/>
            <p:cNvSpPr/>
            <p:nvPr/>
          </p:nvSpPr>
          <p:spPr>
            <a:xfrm>
              <a:off x="6720393" y="1334182"/>
              <a:ext cx="12277" cy="22414"/>
            </a:xfrm>
            <a:custGeom>
              <a:avLst/>
              <a:gdLst/>
              <a:ahLst/>
              <a:cxnLst/>
              <a:rect l="l" t="t" r="r" b="b"/>
              <a:pathLst>
                <a:path w="264" h="482" extrusionOk="0">
                  <a:moveTo>
                    <a:pt x="134" y="0"/>
                  </a:moveTo>
                  <a:cubicBezTo>
                    <a:pt x="85" y="0"/>
                    <a:pt x="35" y="34"/>
                    <a:pt x="27" y="101"/>
                  </a:cubicBezTo>
                  <a:cubicBezTo>
                    <a:pt x="14" y="233"/>
                    <a:pt x="1" y="328"/>
                    <a:pt x="70" y="447"/>
                  </a:cubicBezTo>
                  <a:cubicBezTo>
                    <a:pt x="85" y="470"/>
                    <a:pt x="108" y="481"/>
                    <a:pt x="132" y="481"/>
                  </a:cubicBezTo>
                  <a:cubicBezTo>
                    <a:pt x="156" y="481"/>
                    <a:pt x="180" y="470"/>
                    <a:pt x="195" y="447"/>
                  </a:cubicBezTo>
                  <a:cubicBezTo>
                    <a:pt x="264" y="328"/>
                    <a:pt x="251" y="233"/>
                    <a:pt x="238" y="101"/>
                  </a:cubicBezTo>
                  <a:cubicBezTo>
                    <a:pt x="231" y="34"/>
                    <a:pt x="183" y="0"/>
                    <a:pt x="134"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43"/>
            <p:cNvSpPr/>
            <p:nvPr/>
          </p:nvSpPr>
          <p:spPr>
            <a:xfrm>
              <a:off x="6845631" y="1353527"/>
              <a:ext cx="115379" cy="115373"/>
            </a:xfrm>
            <a:custGeom>
              <a:avLst/>
              <a:gdLst/>
              <a:ahLst/>
              <a:cxnLst/>
              <a:rect l="l" t="t" r="r" b="b"/>
              <a:pathLst>
                <a:path w="2481" h="2481" extrusionOk="0">
                  <a:moveTo>
                    <a:pt x="1239" y="1"/>
                  </a:moveTo>
                  <a:cubicBezTo>
                    <a:pt x="557" y="1"/>
                    <a:pt x="1" y="554"/>
                    <a:pt x="1" y="1239"/>
                  </a:cubicBezTo>
                  <a:cubicBezTo>
                    <a:pt x="1" y="1924"/>
                    <a:pt x="557" y="2481"/>
                    <a:pt x="1239" y="2481"/>
                  </a:cubicBezTo>
                  <a:cubicBezTo>
                    <a:pt x="1924" y="2481"/>
                    <a:pt x="2481" y="1924"/>
                    <a:pt x="2481" y="1239"/>
                  </a:cubicBezTo>
                  <a:cubicBezTo>
                    <a:pt x="2481" y="554"/>
                    <a:pt x="1924" y="1"/>
                    <a:pt x="1239"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43"/>
            <p:cNvSpPr/>
            <p:nvPr/>
          </p:nvSpPr>
          <p:spPr>
            <a:xfrm>
              <a:off x="6853351" y="1397193"/>
              <a:ext cx="107659" cy="71707"/>
            </a:xfrm>
            <a:custGeom>
              <a:avLst/>
              <a:gdLst/>
              <a:ahLst/>
              <a:cxnLst/>
              <a:rect l="l" t="t" r="r" b="b"/>
              <a:pathLst>
                <a:path w="2315" h="1542" extrusionOk="0">
                  <a:moveTo>
                    <a:pt x="2272" y="1"/>
                  </a:moveTo>
                  <a:cubicBezTo>
                    <a:pt x="1929" y="458"/>
                    <a:pt x="1099" y="844"/>
                    <a:pt x="783" y="913"/>
                  </a:cubicBezTo>
                  <a:cubicBezTo>
                    <a:pt x="666" y="937"/>
                    <a:pt x="540" y="950"/>
                    <a:pt x="410" y="950"/>
                  </a:cubicBezTo>
                  <a:cubicBezTo>
                    <a:pt x="275" y="950"/>
                    <a:pt x="137" y="936"/>
                    <a:pt x="0" y="909"/>
                  </a:cubicBezTo>
                  <a:lnTo>
                    <a:pt x="0" y="909"/>
                  </a:lnTo>
                  <a:cubicBezTo>
                    <a:pt x="213" y="1285"/>
                    <a:pt x="612" y="1542"/>
                    <a:pt x="1073" y="1542"/>
                  </a:cubicBezTo>
                  <a:cubicBezTo>
                    <a:pt x="1758" y="1542"/>
                    <a:pt x="2315" y="985"/>
                    <a:pt x="2315" y="300"/>
                  </a:cubicBezTo>
                  <a:cubicBezTo>
                    <a:pt x="2315" y="198"/>
                    <a:pt x="2298" y="100"/>
                    <a:pt x="2272"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43"/>
            <p:cNvSpPr/>
            <p:nvPr/>
          </p:nvSpPr>
          <p:spPr>
            <a:xfrm>
              <a:off x="7309611" y="1367942"/>
              <a:ext cx="86406" cy="86541"/>
            </a:xfrm>
            <a:custGeom>
              <a:avLst/>
              <a:gdLst/>
              <a:ahLst/>
              <a:cxnLst/>
              <a:rect l="l" t="t" r="r" b="b"/>
              <a:pathLst>
                <a:path w="1858" h="1861" extrusionOk="0">
                  <a:moveTo>
                    <a:pt x="929" y="1"/>
                  </a:moveTo>
                  <a:cubicBezTo>
                    <a:pt x="415" y="1"/>
                    <a:pt x="0" y="416"/>
                    <a:pt x="0" y="929"/>
                  </a:cubicBezTo>
                  <a:cubicBezTo>
                    <a:pt x="0" y="1443"/>
                    <a:pt x="415" y="1861"/>
                    <a:pt x="929" y="1861"/>
                  </a:cubicBezTo>
                  <a:cubicBezTo>
                    <a:pt x="1443" y="1861"/>
                    <a:pt x="1857" y="1443"/>
                    <a:pt x="1857" y="929"/>
                  </a:cubicBezTo>
                  <a:cubicBezTo>
                    <a:pt x="1857" y="416"/>
                    <a:pt x="1443" y="1"/>
                    <a:pt x="929"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43"/>
            <p:cNvSpPr/>
            <p:nvPr/>
          </p:nvSpPr>
          <p:spPr>
            <a:xfrm>
              <a:off x="7314076" y="1367942"/>
              <a:ext cx="78733" cy="43712"/>
            </a:xfrm>
            <a:custGeom>
              <a:avLst/>
              <a:gdLst/>
              <a:ahLst/>
              <a:cxnLst/>
              <a:rect l="l" t="t" r="r" b="b"/>
              <a:pathLst>
                <a:path w="1693" h="940" extrusionOk="0">
                  <a:moveTo>
                    <a:pt x="833" y="1"/>
                  </a:moveTo>
                  <a:cubicBezTo>
                    <a:pt x="465" y="1"/>
                    <a:pt x="149" y="218"/>
                    <a:pt x="0" y="531"/>
                  </a:cubicBezTo>
                  <a:cubicBezTo>
                    <a:pt x="155" y="698"/>
                    <a:pt x="382" y="808"/>
                    <a:pt x="599" y="870"/>
                  </a:cubicBezTo>
                  <a:cubicBezTo>
                    <a:pt x="753" y="915"/>
                    <a:pt x="895" y="940"/>
                    <a:pt x="1026" y="940"/>
                  </a:cubicBezTo>
                  <a:cubicBezTo>
                    <a:pt x="1297" y="940"/>
                    <a:pt x="1517" y="833"/>
                    <a:pt x="1693" y="580"/>
                  </a:cubicBezTo>
                  <a:cubicBezTo>
                    <a:pt x="1554" y="241"/>
                    <a:pt x="1222" y="1"/>
                    <a:pt x="833"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4" name="Google Shape;1284;p43"/>
          <p:cNvGrpSpPr/>
          <p:nvPr/>
        </p:nvGrpSpPr>
        <p:grpSpPr>
          <a:xfrm>
            <a:off x="8115593" y="588275"/>
            <a:ext cx="303461" cy="275166"/>
            <a:chOff x="4832775" y="4525200"/>
            <a:chExt cx="362125" cy="328400"/>
          </a:xfrm>
        </p:grpSpPr>
        <p:sp>
          <p:nvSpPr>
            <p:cNvPr id="1285" name="Google Shape;1285;p43"/>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3"/>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3"/>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3"/>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43"/>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43"/>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43"/>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43"/>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43"/>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43"/>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43"/>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43"/>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43"/>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43"/>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43"/>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0" name="Google Shape;1300;p43"/>
          <p:cNvSpPr/>
          <p:nvPr/>
        </p:nvSpPr>
        <p:spPr>
          <a:xfrm>
            <a:off x="5297639" y="-874182"/>
            <a:ext cx="4910325" cy="4847025"/>
          </a:xfrm>
          <a:custGeom>
            <a:avLst/>
            <a:gdLst/>
            <a:ahLst/>
            <a:cxnLst/>
            <a:rect l="l" t="t" r="r" b="b"/>
            <a:pathLst>
              <a:path w="196413" h="193881" extrusionOk="0">
                <a:moveTo>
                  <a:pt x="19847" y="26883"/>
                </a:moveTo>
                <a:cubicBezTo>
                  <a:pt x="-9622" y="38504"/>
                  <a:pt x="-359" y="69171"/>
                  <a:pt x="10096" y="78733"/>
                </a:cubicBezTo>
                <a:cubicBezTo>
                  <a:pt x="20551" y="88296"/>
                  <a:pt x="64862" y="77799"/>
                  <a:pt x="82576" y="84258"/>
                </a:cubicBezTo>
                <a:cubicBezTo>
                  <a:pt x="100290" y="90717"/>
                  <a:pt x="109824" y="100325"/>
                  <a:pt x="116379" y="117488"/>
                </a:cubicBezTo>
                <a:cubicBezTo>
                  <a:pt x="122934" y="134652"/>
                  <a:pt x="112966" y="178346"/>
                  <a:pt x="121904" y="187239"/>
                </a:cubicBezTo>
                <a:cubicBezTo>
                  <a:pt x="130842" y="196132"/>
                  <a:pt x="159174" y="200552"/>
                  <a:pt x="170008" y="170846"/>
                </a:cubicBezTo>
                <a:cubicBezTo>
                  <a:pt x="180842" y="141141"/>
                  <a:pt x="211936" y="33000"/>
                  <a:pt x="186909" y="9006"/>
                </a:cubicBezTo>
                <a:cubicBezTo>
                  <a:pt x="161882" y="-14988"/>
                  <a:pt x="49316" y="15262"/>
                  <a:pt x="19847" y="26883"/>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1" name="Google Shape;1301;p43"/>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1302" name="Google Shape;1302;p43"/>
          <p:cNvSpPr txBox="1">
            <a:spLocks noGrp="1"/>
          </p:cNvSpPr>
          <p:nvPr>
            <p:ph type="title"/>
          </p:nvPr>
        </p:nvSpPr>
        <p:spPr>
          <a:xfrm flipH="1">
            <a:off x="2952900" y="1063825"/>
            <a:ext cx="3238200" cy="121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500"/>
              <a:buNone/>
              <a:defRPr sz="8000">
                <a:solidFill>
                  <a:schemeClr val="lt2"/>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1303" name="Google Shape;1303;p43"/>
          <p:cNvSpPr txBox="1">
            <a:spLocks noGrp="1"/>
          </p:cNvSpPr>
          <p:nvPr>
            <p:ph type="title" idx="2"/>
          </p:nvPr>
        </p:nvSpPr>
        <p:spPr>
          <a:xfrm>
            <a:off x="1904400" y="2158650"/>
            <a:ext cx="5335200" cy="84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04" name="Google Shape;1304;p43"/>
          <p:cNvSpPr txBox="1">
            <a:spLocks noGrp="1"/>
          </p:cNvSpPr>
          <p:nvPr>
            <p:ph type="subTitle" idx="1"/>
          </p:nvPr>
        </p:nvSpPr>
        <p:spPr>
          <a:xfrm>
            <a:off x="3246150" y="3040975"/>
            <a:ext cx="2651700" cy="61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05"/>
        <p:cNvGrpSpPr/>
        <p:nvPr/>
      </p:nvGrpSpPr>
      <p:grpSpPr>
        <a:xfrm>
          <a:off x="0" y="0"/>
          <a:ext cx="0" cy="0"/>
          <a:chOff x="0" y="0"/>
          <a:chExt cx="0" cy="0"/>
        </a:xfrm>
      </p:grpSpPr>
      <p:sp>
        <p:nvSpPr>
          <p:cNvPr id="1306" name="Google Shape;1306;p44"/>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44"/>
          <p:cNvSpPr/>
          <p:nvPr/>
        </p:nvSpPr>
        <p:spPr>
          <a:xfrm>
            <a:off x="5208259" y="4104665"/>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4"/>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10" name="Google Shape;1310;p44"/>
          <p:cNvGrpSpPr/>
          <p:nvPr/>
        </p:nvGrpSpPr>
        <p:grpSpPr>
          <a:xfrm rot="7294961" flipH="1">
            <a:off x="422344" y="82399"/>
            <a:ext cx="93977" cy="248493"/>
            <a:chOff x="2581525" y="3787700"/>
            <a:chExt cx="105325" cy="278500"/>
          </a:xfrm>
        </p:grpSpPr>
        <p:sp>
          <p:nvSpPr>
            <p:cNvPr id="1311" name="Google Shape;1311;p44"/>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44"/>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44"/>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44"/>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15" name="Google Shape;1315;p44"/>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16" name="Google Shape;1316;p44"/>
          <p:cNvGrpSpPr/>
          <p:nvPr/>
        </p:nvGrpSpPr>
        <p:grpSpPr>
          <a:xfrm rot="5688890" flipH="1">
            <a:off x="1342313" y="244015"/>
            <a:ext cx="35404" cy="170840"/>
            <a:chOff x="2785650" y="3828250"/>
            <a:chExt cx="39675" cy="191450"/>
          </a:xfrm>
        </p:grpSpPr>
        <p:sp>
          <p:nvSpPr>
            <p:cNvPr id="1317" name="Google Shape;1317;p44"/>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44"/>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44"/>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0" name="Google Shape;1320;p44"/>
          <p:cNvGrpSpPr/>
          <p:nvPr/>
        </p:nvGrpSpPr>
        <p:grpSpPr>
          <a:xfrm rot="-3505059" flipH="1">
            <a:off x="8634176" y="4841509"/>
            <a:ext cx="132007" cy="349053"/>
            <a:chOff x="2581525" y="3787700"/>
            <a:chExt cx="105325" cy="278500"/>
          </a:xfrm>
        </p:grpSpPr>
        <p:sp>
          <p:nvSpPr>
            <p:cNvPr id="1321" name="Google Shape;1321;p44"/>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44"/>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44"/>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44"/>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5" name="Google Shape;1325;p44"/>
          <p:cNvSpPr/>
          <p:nvPr/>
        </p:nvSpPr>
        <p:spPr>
          <a:xfrm rot="4500016" flipH="1">
            <a:off x="8068158" y="507060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44"/>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7" name="Google Shape;1327;p44"/>
          <p:cNvGrpSpPr/>
          <p:nvPr/>
        </p:nvGrpSpPr>
        <p:grpSpPr>
          <a:xfrm rot="-5110856" flipH="1">
            <a:off x="7544207" y="4594183"/>
            <a:ext cx="49730" cy="239969"/>
            <a:chOff x="2785650" y="3828250"/>
            <a:chExt cx="39675" cy="191450"/>
          </a:xfrm>
        </p:grpSpPr>
        <p:sp>
          <p:nvSpPr>
            <p:cNvPr id="1328" name="Google Shape;1328;p44"/>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44"/>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44"/>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1" name="Google Shape;1331;p44"/>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44"/>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44"/>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44"/>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44"/>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44"/>
          <p:cNvSpPr/>
          <p:nvPr/>
        </p:nvSpPr>
        <p:spPr>
          <a:xfrm flipH="1">
            <a:off x="6744887" y="505369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44"/>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44"/>
          <p:cNvSpPr/>
          <p:nvPr/>
        </p:nvSpPr>
        <p:spPr>
          <a:xfrm flipH="1">
            <a:off x="7242650" y="50537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44"/>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44"/>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44"/>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44"/>
          <p:cNvSpPr/>
          <p:nvPr/>
        </p:nvSpPr>
        <p:spPr>
          <a:xfrm flipH="1">
            <a:off x="1159507" y="7887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44"/>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4" name="Google Shape;1344;p44"/>
          <p:cNvGrpSpPr/>
          <p:nvPr/>
        </p:nvGrpSpPr>
        <p:grpSpPr>
          <a:xfrm flipH="1">
            <a:off x="7581750" y="4905706"/>
            <a:ext cx="243312" cy="220652"/>
            <a:chOff x="4832775" y="4525200"/>
            <a:chExt cx="362125" cy="328400"/>
          </a:xfrm>
        </p:grpSpPr>
        <p:sp>
          <p:nvSpPr>
            <p:cNvPr id="1345" name="Google Shape;1345;p44"/>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44"/>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44"/>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44"/>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44"/>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44"/>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44"/>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44"/>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44"/>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44"/>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44"/>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44"/>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44"/>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44"/>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44"/>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60" name="Google Shape;1360;p44"/>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1361" name="Google Shape;1361;p44"/>
          <p:cNvSpPr txBox="1">
            <a:spLocks noGrp="1"/>
          </p:cNvSpPr>
          <p:nvPr>
            <p:ph type="body" idx="1"/>
          </p:nvPr>
        </p:nvSpPr>
        <p:spPr>
          <a:xfrm>
            <a:off x="685800" y="958725"/>
            <a:ext cx="7772400" cy="3839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30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1362" name="Google Shape;1362;p44"/>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63"/>
        <p:cNvGrpSpPr/>
        <p:nvPr/>
      </p:nvGrpSpPr>
      <p:grpSpPr>
        <a:xfrm>
          <a:off x="0" y="0"/>
          <a:ext cx="0" cy="0"/>
          <a:chOff x="0" y="0"/>
          <a:chExt cx="0" cy="0"/>
        </a:xfrm>
      </p:grpSpPr>
      <p:grpSp>
        <p:nvGrpSpPr>
          <p:cNvPr id="1364" name="Google Shape;1364;p45"/>
          <p:cNvGrpSpPr/>
          <p:nvPr/>
        </p:nvGrpSpPr>
        <p:grpSpPr>
          <a:xfrm>
            <a:off x="-693254" y="-482460"/>
            <a:ext cx="3755753" cy="1623775"/>
            <a:chOff x="-693254" y="-482460"/>
            <a:chExt cx="3755753" cy="1623775"/>
          </a:xfrm>
        </p:grpSpPr>
        <p:sp>
          <p:nvSpPr>
            <p:cNvPr id="1365" name="Google Shape;1365;p45"/>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5"/>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67" name="Google Shape;1367;p45"/>
            <p:cNvGrpSpPr/>
            <p:nvPr/>
          </p:nvGrpSpPr>
          <p:grpSpPr>
            <a:xfrm rot="7294961" flipH="1">
              <a:off x="422344" y="82399"/>
              <a:ext cx="93977" cy="248493"/>
              <a:chOff x="2581525" y="3787700"/>
              <a:chExt cx="105325" cy="278500"/>
            </a:xfrm>
          </p:grpSpPr>
          <p:sp>
            <p:nvSpPr>
              <p:cNvPr id="1368" name="Google Shape;1368;p4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4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4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4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2" name="Google Shape;1372;p45"/>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3" name="Google Shape;1373;p45"/>
            <p:cNvGrpSpPr/>
            <p:nvPr/>
          </p:nvGrpSpPr>
          <p:grpSpPr>
            <a:xfrm rot="5688890" flipH="1">
              <a:off x="1342313" y="244015"/>
              <a:ext cx="35404" cy="170840"/>
              <a:chOff x="2785650" y="3828250"/>
              <a:chExt cx="39675" cy="191450"/>
            </a:xfrm>
          </p:grpSpPr>
          <p:sp>
            <p:nvSpPr>
              <p:cNvPr id="1374" name="Google Shape;1374;p4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4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4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77" name="Google Shape;1377;p45"/>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45"/>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45"/>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45"/>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45"/>
            <p:cNvSpPr/>
            <p:nvPr/>
          </p:nvSpPr>
          <p:spPr>
            <a:xfrm flipH="1">
              <a:off x="1159507" y="7887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45"/>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3" name="Google Shape;1383;p45"/>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45"/>
          <p:cNvSpPr/>
          <p:nvPr/>
        </p:nvSpPr>
        <p:spPr>
          <a:xfrm>
            <a:off x="5208259" y="4104665"/>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45"/>
          <p:cNvGrpSpPr/>
          <p:nvPr/>
        </p:nvGrpSpPr>
        <p:grpSpPr>
          <a:xfrm rot="-3505059" flipH="1">
            <a:off x="8634176" y="4841509"/>
            <a:ext cx="132007" cy="349053"/>
            <a:chOff x="2581525" y="3787700"/>
            <a:chExt cx="105325" cy="278500"/>
          </a:xfrm>
        </p:grpSpPr>
        <p:sp>
          <p:nvSpPr>
            <p:cNvPr id="1386" name="Google Shape;1386;p4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4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4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4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0" name="Google Shape;1390;p45"/>
          <p:cNvSpPr/>
          <p:nvPr/>
        </p:nvSpPr>
        <p:spPr>
          <a:xfrm rot="4500016" flipH="1">
            <a:off x="8068158" y="507060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45"/>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92" name="Google Shape;1392;p45"/>
          <p:cNvGrpSpPr/>
          <p:nvPr/>
        </p:nvGrpSpPr>
        <p:grpSpPr>
          <a:xfrm rot="-5110856" flipH="1">
            <a:off x="7544207" y="4594183"/>
            <a:ext cx="49730" cy="239969"/>
            <a:chOff x="2785650" y="3828250"/>
            <a:chExt cx="39675" cy="191450"/>
          </a:xfrm>
        </p:grpSpPr>
        <p:sp>
          <p:nvSpPr>
            <p:cNvPr id="1393" name="Google Shape;1393;p4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4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4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6" name="Google Shape;1396;p45"/>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45"/>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45"/>
          <p:cNvSpPr/>
          <p:nvPr/>
        </p:nvSpPr>
        <p:spPr>
          <a:xfrm flipH="1">
            <a:off x="6744887" y="505369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45"/>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45"/>
          <p:cNvSpPr/>
          <p:nvPr/>
        </p:nvSpPr>
        <p:spPr>
          <a:xfrm flipH="1">
            <a:off x="7242650" y="50537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45"/>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45"/>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03" name="Google Shape;1403;p45"/>
          <p:cNvGrpSpPr/>
          <p:nvPr/>
        </p:nvGrpSpPr>
        <p:grpSpPr>
          <a:xfrm flipH="1">
            <a:off x="7581750" y="4905706"/>
            <a:ext cx="243312" cy="220652"/>
            <a:chOff x="4832775" y="4525200"/>
            <a:chExt cx="362125" cy="328400"/>
          </a:xfrm>
        </p:grpSpPr>
        <p:sp>
          <p:nvSpPr>
            <p:cNvPr id="1404" name="Google Shape;1404;p45"/>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45"/>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45"/>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45"/>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45"/>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45"/>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45"/>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45"/>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45"/>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45"/>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45"/>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45"/>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45"/>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45"/>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45"/>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419" name="Google Shape;1419;p45"/>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1420" name="Google Shape;1420;p45"/>
          <p:cNvSpPr txBox="1">
            <a:spLocks noGrp="1"/>
          </p:cNvSpPr>
          <p:nvPr>
            <p:ph type="subTitle" idx="1"/>
          </p:nvPr>
        </p:nvSpPr>
        <p:spPr>
          <a:xfrm>
            <a:off x="5392350" y="1638100"/>
            <a:ext cx="2815800" cy="210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Char char="●"/>
              <a:defRPr/>
            </a:lvl1pPr>
            <a:lvl2pPr lvl="1" algn="l">
              <a:lnSpc>
                <a:spcPct val="100000"/>
              </a:lnSpc>
              <a:spcBef>
                <a:spcPts val="0"/>
              </a:spcBef>
              <a:spcAft>
                <a:spcPts val="0"/>
              </a:spcAft>
              <a:buClr>
                <a:schemeClr val="dk1"/>
              </a:buClr>
              <a:buSzPts val="1400"/>
              <a:buChar char="○"/>
              <a:defRPr sz="1400">
                <a:solidFill>
                  <a:schemeClr val="dk1"/>
                </a:solidFill>
              </a:defRPr>
            </a:lvl2pPr>
            <a:lvl3pPr lvl="2" algn="l">
              <a:lnSpc>
                <a:spcPct val="100000"/>
              </a:lnSpc>
              <a:spcBef>
                <a:spcPts val="0"/>
              </a:spcBef>
              <a:spcAft>
                <a:spcPts val="0"/>
              </a:spcAft>
              <a:buClr>
                <a:schemeClr val="dk1"/>
              </a:buClr>
              <a:buSzPts val="1400"/>
              <a:buChar char="■"/>
              <a:defRPr sz="1400">
                <a:solidFill>
                  <a:schemeClr val="dk1"/>
                </a:solidFill>
              </a:defRPr>
            </a:lvl3pPr>
            <a:lvl4pPr lvl="3" algn="l">
              <a:lnSpc>
                <a:spcPct val="100000"/>
              </a:lnSpc>
              <a:spcBef>
                <a:spcPts val="0"/>
              </a:spcBef>
              <a:spcAft>
                <a:spcPts val="0"/>
              </a:spcAft>
              <a:buClr>
                <a:schemeClr val="dk1"/>
              </a:buClr>
              <a:buSzPts val="1400"/>
              <a:buChar char="●"/>
              <a:defRPr sz="1400">
                <a:solidFill>
                  <a:schemeClr val="dk1"/>
                </a:solidFill>
              </a:defRPr>
            </a:lvl4pPr>
            <a:lvl5pPr lvl="4" algn="l">
              <a:lnSpc>
                <a:spcPct val="100000"/>
              </a:lnSpc>
              <a:spcBef>
                <a:spcPts val="0"/>
              </a:spcBef>
              <a:spcAft>
                <a:spcPts val="0"/>
              </a:spcAft>
              <a:buClr>
                <a:schemeClr val="dk1"/>
              </a:buClr>
              <a:buSzPts val="1400"/>
              <a:buChar char="○"/>
              <a:defRPr sz="1400">
                <a:solidFill>
                  <a:schemeClr val="dk1"/>
                </a:solidFill>
              </a:defRPr>
            </a:lvl5pPr>
            <a:lvl6pPr lvl="5" algn="l">
              <a:lnSpc>
                <a:spcPct val="100000"/>
              </a:lnSpc>
              <a:spcBef>
                <a:spcPts val="0"/>
              </a:spcBef>
              <a:spcAft>
                <a:spcPts val="0"/>
              </a:spcAft>
              <a:buClr>
                <a:schemeClr val="dk1"/>
              </a:buClr>
              <a:buSzPts val="1400"/>
              <a:buChar char="■"/>
              <a:defRPr sz="1400">
                <a:solidFill>
                  <a:schemeClr val="dk1"/>
                </a:solidFill>
              </a:defRPr>
            </a:lvl6pPr>
            <a:lvl7pPr lvl="6" algn="l">
              <a:lnSpc>
                <a:spcPct val="100000"/>
              </a:lnSpc>
              <a:spcBef>
                <a:spcPts val="0"/>
              </a:spcBef>
              <a:spcAft>
                <a:spcPts val="0"/>
              </a:spcAft>
              <a:buClr>
                <a:schemeClr val="dk1"/>
              </a:buClr>
              <a:buSzPts val="1400"/>
              <a:buChar char="●"/>
              <a:defRPr sz="1400">
                <a:solidFill>
                  <a:schemeClr val="dk1"/>
                </a:solidFill>
              </a:defRPr>
            </a:lvl7pPr>
            <a:lvl8pPr lvl="7" algn="l">
              <a:lnSpc>
                <a:spcPct val="100000"/>
              </a:lnSpc>
              <a:spcBef>
                <a:spcPts val="0"/>
              </a:spcBef>
              <a:spcAft>
                <a:spcPts val="0"/>
              </a:spcAft>
              <a:buClr>
                <a:schemeClr val="dk1"/>
              </a:buClr>
              <a:buSzPts val="1400"/>
              <a:buChar char="○"/>
              <a:defRPr sz="1400">
                <a:solidFill>
                  <a:schemeClr val="dk1"/>
                </a:solidFill>
              </a:defRPr>
            </a:lvl8pPr>
            <a:lvl9pPr lvl="8" algn="l">
              <a:lnSpc>
                <a:spcPct val="100000"/>
              </a:lnSpc>
              <a:spcBef>
                <a:spcPts val="0"/>
              </a:spcBef>
              <a:spcAft>
                <a:spcPts val="0"/>
              </a:spcAft>
              <a:buClr>
                <a:schemeClr val="dk1"/>
              </a:buClr>
              <a:buSzPts val="1400"/>
              <a:buChar char="■"/>
              <a:defRPr sz="1400">
                <a:solidFill>
                  <a:schemeClr val="dk1"/>
                </a:solidFill>
              </a:defRPr>
            </a:lvl9pPr>
          </a:lstStyle>
          <a:p>
            <a:endParaRPr/>
          </a:p>
        </p:txBody>
      </p:sp>
      <p:sp>
        <p:nvSpPr>
          <p:cNvPr id="1421" name="Google Shape;1421;p45"/>
          <p:cNvSpPr txBox="1">
            <a:spLocks noGrp="1"/>
          </p:cNvSpPr>
          <p:nvPr>
            <p:ph type="subTitle" idx="2"/>
          </p:nvPr>
        </p:nvSpPr>
        <p:spPr>
          <a:xfrm>
            <a:off x="5562750" y="1164900"/>
            <a:ext cx="2475000" cy="47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17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1422" name="Google Shape;1422;p45"/>
          <p:cNvSpPr txBox="1">
            <a:spLocks noGrp="1"/>
          </p:cNvSpPr>
          <p:nvPr>
            <p:ph type="subTitle" idx="3"/>
          </p:nvPr>
        </p:nvSpPr>
        <p:spPr>
          <a:xfrm>
            <a:off x="935850" y="1638100"/>
            <a:ext cx="2815800" cy="210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Char char="●"/>
              <a:defRPr/>
            </a:lvl1pPr>
            <a:lvl2pPr lvl="1" algn="l">
              <a:lnSpc>
                <a:spcPct val="100000"/>
              </a:lnSpc>
              <a:spcBef>
                <a:spcPts val="0"/>
              </a:spcBef>
              <a:spcAft>
                <a:spcPts val="0"/>
              </a:spcAft>
              <a:buClr>
                <a:schemeClr val="dk1"/>
              </a:buClr>
              <a:buSzPts val="1400"/>
              <a:buChar char="○"/>
              <a:defRPr sz="1400">
                <a:solidFill>
                  <a:schemeClr val="dk1"/>
                </a:solidFill>
              </a:defRPr>
            </a:lvl2pPr>
            <a:lvl3pPr lvl="2" algn="l">
              <a:lnSpc>
                <a:spcPct val="100000"/>
              </a:lnSpc>
              <a:spcBef>
                <a:spcPts val="0"/>
              </a:spcBef>
              <a:spcAft>
                <a:spcPts val="0"/>
              </a:spcAft>
              <a:buClr>
                <a:schemeClr val="dk1"/>
              </a:buClr>
              <a:buSzPts val="1400"/>
              <a:buChar char="■"/>
              <a:defRPr sz="1400">
                <a:solidFill>
                  <a:schemeClr val="dk1"/>
                </a:solidFill>
              </a:defRPr>
            </a:lvl3pPr>
            <a:lvl4pPr lvl="3" algn="l">
              <a:lnSpc>
                <a:spcPct val="100000"/>
              </a:lnSpc>
              <a:spcBef>
                <a:spcPts val="0"/>
              </a:spcBef>
              <a:spcAft>
                <a:spcPts val="0"/>
              </a:spcAft>
              <a:buClr>
                <a:schemeClr val="dk1"/>
              </a:buClr>
              <a:buSzPts val="1400"/>
              <a:buChar char="●"/>
              <a:defRPr sz="1400">
                <a:solidFill>
                  <a:schemeClr val="dk1"/>
                </a:solidFill>
              </a:defRPr>
            </a:lvl4pPr>
            <a:lvl5pPr lvl="4" algn="l">
              <a:lnSpc>
                <a:spcPct val="100000"/>
              </a:lnSpc>
              <a:spcBef>
                <a:spcPts val="0"/>
              </a:spcBef>
              <a:spcAft>
                <a:spcPts val="0"/>
              </a:spcAft>
              <a:buClr>
                <a:schemeClr val="dk1"/>
              </a:buClr>
              <a:buSzPts val="1400"/>
              <a:buChar char="○"/>
              <a:defRPr sz="1400">
                <a:solidFill>
                  <a:schemeClr val="dk1"/>
                </a:solidFill>
              </a:defRPr>
            </a:lvl5pPr>
            <a:lvl6pPr lvl="5" algn="l">
              <a:lnSpc>
                <a:spcPct val="100000"/>
              </a:lnSpc>
              <a:spcBef>
                <a:spcPts val="0"/>
              </a:spcBef>
              <a:spcAft>
                <a:spcPts val="0"/>
              </a:spcAft>
              <a:buClr>
                <a:schemeClr val="dk1"/>
              </a:buClr>
              <a:buSzPts val="1400"/>
              <a:buChar char="■"/>
              <a:defRPr sz="1400">
                <a:solidFill>
                  <a:schemeClr val="dk1"/>
                </a:solidFill>
              </a:defRPr>
            </a:lvl6pPr>
            <a:lvl7pPr lvl="6" algn="l">
              <a:lnSpc>
                <a:spcPct val="100000"/>
              </a:lnSpc>
              <a:spcBef>
                <a:spcPts val="0"/>
              </a:spcBef>
              <a:spcAft>
                <a:spcPts val="0"/>
              </a:spcAft>
              <a:buClr>
                <a:schemeClr val="dk1"/>
              </a:buClr>
              <a:buSzPts val="1400"/>
              <a:buChar char="●"/>
              <a:defRPr sz="1400">
                <a:solidFill>
                  <a:schemeClr val="dk1"/>
                </a:solidFill>
              </a:defRPr>
            </a:lvl7pPr>
            <a:lvl8pPr lvl="7" algn="l">
              <a:lnSpc>
                <a:spcPct val="100000"/>
              </a:lnSpc>
              <a:spcBef>
                <a:spcPts val="0"/>
              </a:spcBef>
              <a:spcAft>
                <a:spcPts val="0"/>
              </a:spcAft>
              <a:buClr>
                <a:schemeClr val="dk1"/>
              </a:buClr>
              <a:buSzPts val="1400"/>
              <a:buChar char="○"/>
              <a:defRPr sz="1400">
                <a:solidFill>
                  <a:schemeClr val="dk1"/>
                </a:solidFill>
              </a:defRPr>
            </a:lvl8pPr>
            <a:lvl9pPr lvl="8" algn="l">
              <a:lnSpc>
                <a:spcPct val="100000"/>
              </a:lnSpc>
              <a:spcBef>
                <a:spcPts val="0"/>
              </a:spcBef>
              <a:spcAft>
                <a:spcPts val="0"/>
              </a:spcAft>
              <a:buClr>
                <a:schemeClr val="dk1"/>
              </a:buClr>
              <a:buSzPts val="1400"/>
              <a:buChar char="■"/>
              <a:defRPr sz="1400">
                <a:solidFill>
                  <a:schemeClr val="dk1"/>
                </a:solidFill>
              </a:defRPr>
            </a:lvl9pPr>
          </a:lstStyle>
          <a:p>
            <a:endParaRPr/>
          </a:p>
        </p:txBody>
      </p:sp>
      <p:sp>
        <p:nvSpPr>
          <p:cNvPr id="1423" name="Google Shape;1423;p45"/>
          <p:cNvSpPr txBox="1">
            <a:spLocks noGrp="1"/>
          </p:cNvSpPr>
          <p:nvPr>
            <p:ph type="subTitle" idx="4"/>
          </p:nvPr>
        </p:nvSpPr>
        <p:spPr>
          <a:xfrm>
            <a:off x="1122900" y="1164900"/>
            <a:ext cx="2441700" cy="47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17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1424" name="Google Shape;1424;p45"/>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5"/>
        <p:cNvGrpSpPr/>
        <p:nvPr/>
      </p:nvGrpSpPr>
      <p:grpSpPr>
        <a:xfrm>
          <a:off x="0" y="0"/>
          <a:ext cx="0" cy="0"/>
          <a:chOff x="0" y="0"/>
          <a:chExt cx="0" cy="0"/>
        </a:xfrm>
      </p:grpSpPr>
      <p:grpSp>
        <p:nvGrpSpPr>
          <p:cNvPr id="1426" name="Google Shape;1426;p46"/>
          <p:cNvGrpSpPr/>
          <p:nvPr/>
        </p:nvGrpSpPr>
        <p:grpSpPr>
          <a:xfrm>
            <a:off x="-756125" y="-1166826"/>
            <a:ext cx="1611473" cy="6525800"/>
            <a:chOff x="-603725" y="-1166826"/>
            <a:chExt cx="1611473" cy="6525800"/>
          </a:xfrm>
        </p:grpSpPr>
        <p:sp>
          <p:nvSpPr>
            <p:cNvPr id="1427" name="Google Shape;1427;p46"/>
            <p:cNvSpPr/>
            <p:nvPr/>
          </p:nvSpPr>
          <p:spPr>
            <a:xfrm>
              <a:off x="-230027" y="164324"/>
              <a:ext cx="1237775" cy="5194650"/>
            </a:xfrm>
            <a:custGeom>
              <a:avLst/>
              <a:gdLst/>
              <a:ahLst/>
              <a:cxnLst/>
              <a:rect l="l" t="t" r="r" b="b"/>
              <a:pathLst>
                <a:path w="49511" h="207786" extrusionOk="0">
                  <a:moveTo>
                    <a:pt x="16038" y="207080"/>
                  </a:moveTo>
                  <a:cubicBezTo>
                    <a:pt x="21371" y="205179"/>
                    <a:pt x="34119" y="202770"/>
                    <a:pt x="36333" y="186265"/>
                  </a:cubicBezTo>
                  <a:cubicBezTo>
                    <a:pt x="38547" y="169760"/>
                    <a:pt x="27153" y="135112"/>
                    <a:pt x="29321" y="108048"/>
                  </a:cubicBezTo>
                  <a:cubicBezTo>
                    <a:pt x="31489" y="80984"/>
                    <a:pt x="48069" y="41528"/>
                    <a:pt x="49342" y="23883"/>
                  </a:cubicBezTo>
                  <a:cubicBezTo>
                    <a:pt x="50615" y="6238"/>
                    <a:pt x="44543" y="-4949"/>
                    <a:pt x="36957" y="2176"/>
                  </a:cubicBezTo>
                  <a:cubicBezTo>
                    <a:pt x="29371" y="9301"/>
                    <a:pt x="9860" y="42237"/>
                    <a:pt x="3827" y="66634"/>
                  </a:cubicBezTo>
                  <a:cubicBezTo>
                    <a:pt x="-2205" y="91031"/>
                    <a:pt x="677" y="126718"/>
                    <a:pt x="762" y="148558"/>
                  </a:cubicBezTo>
                  <a:cubicBezTo>
                    <a:pt x="847" y="170398"/>
                    <a:pt x="1791" y="187918"/>
                    <a:pt x="4337" y="197672"/>
                  </a:cubicBezTo>
                  <a:cubicBezTo>
                    <a:pt x="6883" y="207426"/>
                    <a:pt x="10705" y="208981"/>
                    <a:pt x="16038" y="207080"/>
                  </a:cubicBezTo>
                  <a:close/>
                </a:path>
              </a:pathLst>
            </a:custGeom>
            <a:gradFill>
              <a:gsLst>
                <a:gs pos="0">
                  <a:schemeClr val="accent3"/>
                </a:gs>
                <a:gs pos="20000">
                  <a:schemeClr val="accent6"/>
                </a:gs>
                <a:gs pos="39000">
                  <a:schemeClr val="accent4"/>
                </a:gs>
                <a:gs pos="67000">
                  <a:srgbClr val="FFD966">
                    <a:alpha val="9803"/>
                  </a:srgbClr>
                </a:gs>
                <a:gs pos="84000">
                  <a:srgbClr val="FFD966">
                    <a:alpha val="0"/>
                  </a:srgbClr>
                </a:gs>
                <a:gs pos="100000">
                  <a:srgbClr val="4949E7">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6"/>
            <p:cNvSpPr/>
            <p:nvPr/>
          </p:nvSpPr>
          <p:spPr>
            <a:xfrm rot="-5400000" flipH="1">
              <a:off x="-2658778" y="888226"/>
              <a:ext cx="5565459" cy="1455354"/>
            </a:xfrm>
            <a:custGeom>
              <a:avLst/>
              <a:gdLst/>
              <a:ahLst/>
              <a:cxnLst/>
              <a:rect l="l" t="t" r="r" b="b"/>
              <a:pathLst>
                <a:path w="263049" h="78988" extrusionOk="0">
                  <a:moveTo>
                    <a:pt x="26513" y="61969"/>
                  </a:moveTo>
                  <a:cubicBezTo>
                    <a:pt x="41478" y="72023"/>
                    <a:pt x="67846" y="81804"/>
                    <a:pt x="89893" y="78238"/>
                  </a:cubicBezTo>
                  <a:cubicBezTo>
                    <a:pt x="111941" y="74672"/>
                    <a:pt x="133121" y="49392"/>
                    <a:pt x="158798" y="40571"/>
                  </a:cubicBezTo>
                  <a:cubicBezTo>
                    <a:pt x="184475" y="31750"/>
                    <a:pt x="227269" y="31193"/>
                    <a:pt x="243954" y="25312"/>
                  </a:cubicBezTo>
                  <a:cubicBezTo>
                    <a:pt x="260639" y="19432"/>
                    <a:pt x="268470" y="9397"/>
                    <a:pt x="258908" y="5288"/>
                  </a:cubicBezTo>
                  <a:cubicBezTo>
                    <a:pt x="249346" y="1179"/>
                    <a:pt x="223907" y="1220"/>
                    <a:pt x="186583" y="659"/>
                  </a:cubicBezTo>
                  <a:cubicBezTo>
                    <a:pt x="149259" y="98"/>
                    <a:pt x="66042" y="-955"/>
                    <a:pt x="34962" y="1921"/>
                  </a:cubicBezTo>
                  <a:cubicBezTo>
                    <a:pt x="3883" y="4797"/>
                    <a:pt x="1514" y="7907"/>
                    <a:pt x="106" y="17915"/>
                  </a:cubicBezTo>
                  <a:cubicBezTo>
                    <a:pt x="-1302" y="27923"/>
                    <a:pt x="11549" y="51915"/>
                    <a:pt x="26513" y="61969"/>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46"/>
            <p:cNvGrpSpPr/>
            <p:nvPr/>
          </p:nvGrpSpPr>
          <p:grpSpPr>
            <a:xfrm rot="8905059">
              <a:off x="210346" y="143151"/>
              <a:ext cx="132007" cy="349053"/>
              <a:chOff x="2581525" y="3787700"/>
              <a:chExt cx="105325" cy="278500"/>
            </a:xfrm>
          </p:grpSpPr>
          <p:sp>
            <p:nvSpPr>
              <p:cNvPr id="1430" name="Google Shape;1430;p4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4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4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4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4" name="Google Shape;1434;p46"/>
            <p:cNvSpPr/>
            <p:nvPr/>
          </p:nvSpPr>
          <p:spPr>
            <a:xfrm rot="899984">
              <a:off x="189425" y="1329170"/>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46"/>
            <p:cNvSpPr/>
            <p:nvPr/>
          </p:nvSpPr>
          <p:spPr>
            <a:xfrm rot="899984">
              <a:off x="742345" y="30187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36" name="Google Shape;1436;p46"/>
            <p:cNvGrpSpPr/>
            <p:nvPr/>
          </p:nvGrpSpPr>
          <p:grpSpPr>
            <a:xfrm rot="10510856">
              <a:off x="595528" y="959825"/>
              <a:ext cx="49730" cy="239969"/>
              <a:chOff x="2785650" y="3828250"/>
              <a:chExt cx="39675" cy="191450"/>
            </a:xfrm>
          </p:grpSpPr>
          <p:sp>
            <p:nvSpPr>
              <p:cNvPr id="1437" name="Google Shape;1437;p4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4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4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0" name="Google Shape;1440;p46"/>
            <p:cNvGrpSpPr/>
            <p:nvPr/>
          </p:nvGrpSpPr>
          <p:grpSpPr>
            <a:xfrm rot="-8784073">
              <a:off x="329034" y="3601960"/>
              <a:ext cx="49729" cy="239964"/>
              <a:chOff x="2785650" y="3828250"/>
              <a:chExt cx="39675" cy="191450"/>
            </a:xfrm>
          </p:grpSpPr>
          <p:sp>
            <p:nvSpPr>
              <p:cNvPr id="1441" name="Google Shape;1441;p4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4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4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4" name="Google Shape;1444;p46"/>
            <p:cNvGrpSpPr/>
            <p:nvPr/>
          </p:nvGrpSpPr>
          <p:grpSpPr>
            <a:xfrm rot="10800000">
              <a:off x="78565" y="2747827"/>
              <a:ext cx="87641" cy="231740"/>
              <a:chOff x="2581525" y="3787700"/>
              <a:chExt cx="105325" cy="278500"/>
            </a:xfrm>
          </p:grpSpPr>
          <p:sp>
            <p:nvSpPr>
              <p:cNvPr id="1445" name="Google Shape;1445;p4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4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4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4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49" name="Google Shape;1449;p46"/>
            <p:cNvSpPr/>
            <p:nvPr/>
          </p:nvSpPr>
          <p:spPr>
            <a:xfrm rot="899984">
              <a:off x="444525" y="3386645"/>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0" name="Google Shape;1450;p46"/>
            <p:cNvGrpSpPr/>
            <p:nvPr/>
          </p:nvGrpSpPr>
          <p:grpSpPr>
            <a:xfrm rot="5400000">
              <a:off x="506702" y="500926"/>
              <a:ext cx="227394" cy="227394"/>
              <a:chOff x="5715100" y="2545000"/>
              <a:chExt cx="379750" cy="379750"/>
            </a:xfrm>
          </p:grpSpPr>
          <p:sp>
            <p:nvSpPr>
              <p:cNvPr id="1451" name="Google Shape;1451;p46"/>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46"/>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46"/>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46"/>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46"/>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46"/>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46"/>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46"/>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46"/>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46"/>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46"/>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46"/>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46"/>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46"/>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46"/>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46"/>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46"/>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46"/>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46"/>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46"/>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46"/>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46"/>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46"/>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46"/>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46"/>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46"/>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7" name="Google Shape;1477;p46"/>
            <p:cNvSpPr/>
            <p:nvPr/>
          </p:nvSpPr>
          <p:spPr>
            <a:xfrm rot="5400000">
              <a:off x="173282" y="33829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46"/>
            <p:cNvSpPr/>
            <p:nvPr/>
          </p:nvSpPr>
          <p:spPr>
            <a:xfrm rot="5400000">
              <a:off x="278057" y="1620784"/>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46"/>
            <p:cNvSpPr/>
            <p:nvPr/>
          </p:nvSpPr>
          <p:spPr>
            <a:xfrm rot="5400000">
              <a:off x="197082" y="8826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46"/>
            <p:cNvSpPr/>
            <p:nvPr/>
          </p:nvSpPr>
          <p:spPr>
            <a:xfrm rot="5400000">
              <a:off x="501882" y="153934"/>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46"/>
            <p:cNvSpPr/>
            <p:nvPr/>
          </p:nvSpPr>
          <p:spPr>
            <a:xfrm rot="5400000">
              <a:off x="111382" y="37496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2" name="Google Shape;1482;p46"/>
          <p:cNvSpPr/>
          <p:nvPr/>
        </p:nvSpPr>
        <p:spPr>
          <a:xfrm rot="5400000" flipH="1">
            <a:off x="6530906" y="2421205"/>
            <a:ext cx="4428826" cy="106466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46"/>
          <p:cNvSpPr/>
          <p:nvPr/>
        </p:nvSpPr>
        <p:spPr>
          <a:xfrm rot="5400000" flipH="1">
            <a:off x="6651297" y="2537462"/>
            <a:ext cx="4328443" cy="92425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84" name="Google Shape;1484;p46"/>
          <p:cNvGrpSpPr/>
          <p:nvPr/>
        </p:nvGrpSpPr>
        <p:grpSpPr>
          <a:xfrm rot="-1894941">
            <a:off x="8874324" y="4545461"/>
            <a:ext cx="132007" cy="349053"/>
            <a:chOff x="2581525" y="3787700"/>
            <a:chExt cx="105325" cy="278500"/>
          </a:xfrm>
        </p:grpSpPr>
        <p:sp>
          <p:nvSpPr>
            <p:cNvPr id="1485" name="Google Shape;1485;p4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4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4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4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89" name="Google Shape;1489;p46"/>
          <p:cNvSpPr/>
          <p:nvPr/>
        </p:nvSpPr>
        <p:spPr>
          <a:xfrm rot="-9900016">
            <a:off x="8877744" y="357405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90" name="Google Shape;1490;p46"/>
          <p:cNvGrpSpPr/>
          <p:nvPr/>
        </p:nvGrpSpPr>
        <p:grpSpPr>
          <a:xfrm rot="-289144">
            <a:off x="8613982" y="3359920"/>
            <a:ext cx="49730" cy="239969"/>
            <a:chOff x="2785650" y="3828250"/>
            <a:chExt cx="39675" cy="191450"/>
          </a:xfrm>
        </p:grpSpPr>
        <p:sp>
          <p:nvSpPr>
            <p:cNvPr id="1491" name="Google Shape;1491;p4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4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4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94" name="Google Shape;1494;p46"/>
          <p:cNvSpPr/>
          <p:nvPr/>
        </p:nvSpPr>
        <p:spPr>
          <a:xfrm rot="5400000">
            <a:off x="8674092" y="403645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46"/>
          <p:cNvSpPr/>
          <p:nvPr/>
        </p:nvSpPr>
        <p:spPr>
          <a:xfrm rot="5400000">
            <a:off x="8674092" y="302132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46"/>
          <p:cNvSpPr/>
          <p:nvPr/>
        </p:nvSpPr>
        <p:spPr>
          <a:xfrm rot="-9900016">
            <a:off x="8944094" y="433065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46"/>
          <p:cNvSpPr/>
          <p:nvPr/>
        </p:nvSpPr>
        <p:spPr>
          <a:xfrm rot="5400000">
            <a:off x="8979392" y="218477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46"/>
          <p:cNvSpPr/>
          <p:nvPr/>
        </p:nvSpPr>
        <p:spPr>
          <a:xfrm rot="-9900016">
            <a:off x="9037373" y="303823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46"/>
          <p:cNvSpPr/>
          <p:nvPr/>
        </p:nvSpPr>
        <p:spPr>
          <a:xfrm rot="5400000">
            <a:off x="8730367" y="491912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00" name="Google Shape;1500;p46"/>
          <p:cNvGrpSpPr/>
          <p:nvPr/>
        </p:nvGrpSpPr>
        <p:grpSpPr>
          <a:xfrm rot="1600158">
            <a:off x="8910825" y="2548409"/>
            <a:ext cx="49731" cy="239973"/>
            <a:chOff x="2785650" y="3828250"/>
            <a:chExt cx="39675" cy="191450"/>
          </a:xfrm>
        </p:grpSpPr>
        <p:sp>
          <p:nvSpPr>
            <p:cNvPr id="1501" name="Google Shape;1501;p4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4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4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04" name="Google Shape;1504;p46"/>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1505" name="Google Shape;1505;p46"/>
          <p:cNvSpPr txBox="1">
            <a:spLocks noGrp="1"/>
          </p:cNvSpPr>
          <p:nvPr>
            <p:ph type="title"/>
          </p:nvPr>
        </p:nvSpPr>
        <p:spPr>
          <a:xfrm>
            <a:off x="686550" y="383250"/>
            <a:ext cx="77709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506"/>
        <p:cNvGrpSpPr/>
        <p:nvPr/>
      </p:nvGrpSpPr>
      <p:grpSpPr>
        <a:xfrm>
          <a:off x="0" y="0"/>
          <a:ext cx="0" cy="0"/>
          <a:chOff x="0" y="0"/>
          <a:chExt cx="0" cy="0"/>
        </a:xfrm>
      </p:grpSpPr>
      <p:sp>
        <p:nvSpPr>
          <p:cNvPr id="1507" name="Google Shape;1507;p47"/>
          <p:cNvSpPr/>
          <p:nvPr/>
        </p:nvSpPr>
        <p:spPr>
          <a:xfrm flipH="1">
            <a:off x="-698925" y="1385885"/>
            <a:ext cx="5723375" cy="4102000"/>
          </a:xfrm>
          <a:custGeom>
            <a:avLst/>
            <a:gdLst/>
            <a:ahLst/>
            <a:cxnLst/>
            <a:rect l="l" t="t" r="r" b="b"/>
            <a:pathLst>
              <a:path w="228935" h="164080" extrusionOk="0">
                <a:moveTo>
                  <a:pt x="215315" y="12574"/>
                </a:moveTo>
                <a:cubicBezTo>
                  <a:pt x="209286" y="-9901"/>
                  <a:pt x="196650" y="1529"/>
                  <a:pt x="176834" y="17527"/>
                </a:cubicBezTo>
                <a:cubicBezTo>
                  <a:pt x="157018" y="33526"/>
                  <a:pt x="119542" y="89268"/>
                  <a:pt x="96421" y="108565"/>
                </a:cubicBezTo>
                <a:cubicBezTo>
                  <a:pt x="73300" y="127862"/>
                  <a:pt x="53989" y="129951"/>
                  <a:pt x="38107" y="133309"/>
                </a:cubicBezTo>
                <a:cubicBezTo>
                  <a:pt x="22225" y="136668"/>
                  <a:pt x="2534" y="125358"/>
                  <a:pt x="1130" y="128716"/>
                </a:cubicBezTo>
                <a:cubicBezTo>
                  <a:pt x="-274" y="132075"/>
                  <a:pt x="-5629" y="149516"/>
                  <a:pt x="29684" y="153460"/>
                </a:cubicBezTo>
                <a:cubicBezTo>
                  <a:pt x="64997" y="157404"/>
                  <a:pt x="182069" y="175861"/>
                  <a:pt x="213007" y="152380"/>
                </a:cubicBezTo>
                <a:cubicBezTo>
                  <a:pt x="243946" y="128899"/>
                  <a:pt x="221344" y="35050"/>
                  <a:pt x="215315" y="12574"/>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7"/>
          <p:cNvSpPr/>
          <p:nvPr/>
        </p:nvSpPr>
        <p:spPr>
          <a:xfrm rot="231747" flipH="1">
            <a:off x="-646493" y="-171682"/>
            <a:ext cx="4410159" cy="4353307"/>
          </a:xfrm>
          <a:custGeom>
            <a:avLst/>
            <a:gdLst/>
            <a:ahLst/>
            <a:cxnLst/>
            <a:rect l="l" t="t" r="r" b="b"/>
            <a:pathLst>
              <a:path w="196413" h="193881" extrusionOk="0">
                <a:moveTo>
                  <a:pt x="19847" y="26883"/>
                </a:moveTo>
                <a:cubicBezTo>
                  <a:pt x="-9622" y="38504"/>
                  <a:pt x="-359" y="69171"/>
                  <a:pt x="10096" y="78733"/>
                </a:cubicBezTo>
                <a:cubicBezTo>
                  <a:pt x="20551" y="88296"/>
                  <a:pt x="64862" y="77799"/>
                  <a:pt x="82576" y="84258"/>
                </a:cubicBezTo>
                <a:cubicBezTo>
                  <a:pt x="100290" y="90717"/>
                  <a:pt x="109824" y="100325"/>
                  <a:pt x="116379" y="117488"/>
                </a:cubicBezTo>
                <a:cubicBezTo>
                  <a:pt x="122934" y="134652"/>
                  <a:pt x="112966" y="178346"/>
                  <a:pt x="121904" y="187239"/>
                </a:cubicBezTo>
                <a:cubicBezTo>
                  <a:pt x="130842" y="196132"/>
                  <a:pt x="159174" y="200552"/>
                  <a:pt x="170008" y="170846"/>
                </a:cubicBezTo>
                <a:cubicBezTo>
                  <a:pt x="180842" y="141141"/>
                  <a:pt x="211936" y="33000"/>
                  <a:pt x="186909" y="9006"/>
                </a:cubicBezTo>
                <a:cubicBezTo>
                  <a:pt x="161882" y="-14988"/>
                  <a:pt x="49316" y="15262"/>
                  <a:pt x="19847" y="26883"/>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9" name="Google Shape;1509;p47"/>
          <p:cNvGrpSpPr/>
          <p:nvPr/>
        </p:nvGrpSpPr>
        <p:grpSpPr>
          <a:xfrm rot="607902" flipH="1">
            <a:off x="-745984" y="-3732610"/>
            <a:ext cx="10497720" cy="10228374"/>
            <a:chOff x="-1451589" y="-4127550"/>
            <a:chExt cx="10163277" cy="10228455"/>
          </a:xfrm>
        </p:grpSpPr>
        <p:sp>
          <p:nvSpPr>
            <p:cNvPr id="1510" name="Google Shape;1510;p47"/>
            <p:cNvSpPr/>
            <p:nvPr/>
          </p:nvSpPr>
          <p:spPr>
            <a:xfrm rot="-4510936">
              <a:off x="-562993" y="-3160529"/>
              <a:ext cx="8386085" cy="8294414"/>
            </a:xfrm>
            <a:prstGeom prst="chord">
              <a:avLst>
                <a:gd name="adj1" fmla="val 3561119"/>
                <a:gd name="adj2" fmla="val 16129306"/>
              </a:avLst>
            </a:prstGeom>
            <a:solidFill>
              <a:srgbClr val="FDF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47"/>
            <p:cNvSpPr/>
            <p:nvPr/>
          </p:nvSpPr>
          <p:spPr>
            <a:xfrm>
              <a:off x="-710350" y="-38033"/>
              <a:ext cx="4144500" cy="5209200"/>
            </a:xfrm>
            <a:prstGeom prst="rect">
              <a:avLst/>
            </a:prstGeom>
            <a:solidFill>
              <a:srgbClr val="FDF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2" name="Google Shape;1512;p47"/>
          <p:cNvGrpSpPr/>
          <p:nvPr/>
        </p:nvGrpSpPr>
        <p:grpSpPr>
          <a:xfrm flipH="1">
            <a:off x="171844" y="4403198"/>
            <a:ext cx="400522" cy="400598"/>
            <a:chOff x="5715100" y="2545000"/>
            <a:chExt cx="379750" cy="379750"/>
          </a:xfrm>
        </p:grpSpPr>
        <p:sp>
          <p:nvSpPr>
            <p:cNvPr id="1513" name="Google Shape;1513;p47"/>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47"/>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47"/>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47"/>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47"/>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7"/>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7"/>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47"/>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47"/>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47"/>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47"/>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47"/>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7"/>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7"/>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7"/>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7"/>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7"/>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7"/>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7"/>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7"/>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7"/>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7"/>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47"/>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7"/>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7"/>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7"/>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9" name="Google Shape;1539;p47"/>
          <p:cNvGrpSpPr/>
          <p:nvPr/>
        </p:nvGrpSpPr>
        <p:grpSpPr>
          <a:xfrm rot="4500040" flipH="1">
            <a:off x="139049" y="2676388"/>
            <a:ext cx="39674" cy="191444"/>
            <a:chOff x="2785650" y="3828250"/>
            <a:chExt cx="39675" cy="191450"/>
          </a:xfrm>
        </p:grpSpPr>
        <p:sp>
          <p:nvSpPr>
            <p:cNvPr id="1540" name="Google Shape;1540;p4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4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3" name="Google Shape;1543;p47"/>
          <p:cNvSpPr/>
          <p:nvPr/>
        </p:nvSpPr>
        <p:spPr>
          <a:xfrm rot="4500040" flipH="1">
            <a:off x="89722" y="41582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7"/>
          <p:cNvSpPr/>
          <p:nvPr/>
        </p:nvSpPr>
        <p:spPr>
          <a:xfrm flipH="1">
            <a:off x="371749" y="3539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7"/>
          <p:cNvSpPr/>
          <p:nvPr/>
        </p:nvSpPr>
        <p:spPr>
          <a:xfrm flipH="1">
            <a:off x="767024" y="4272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7"/>
          <p:cNvSpPr/>
          <p:nvPr/>
        </p:nvSpPr>
        <p:spPr>
          <a:xfrm flipH="1">
            <a:off x="789874"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47"/>
          <p:cNvSpPr/>
          <p:nvPr/>
        </p:nvSpPr>
        <p:spPr>
          <a:xfrm rot="4500040" flipH="1">
            <a:off x="671522" y="3871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7"/>
          <p:cNvSpPr/>
          <p:nvPr/>
        </p:nvSpPr>
        <p:spPr>
          <a:xfrm flipH="1">
            <a:off x="816399" y="48200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7"/>
          <p:cNvSpPr/>
          <p:nvPr/>
        </p:nvSpPr>
        <p:spPr>
          <a:xfrm rot="4500040" flipH="1">
            <a:off x="87472" y="49205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47"/>
          <p:cNvSpPr/>
          <p:nvPr/>
        </p:nvSpPr>
        <p:spPr>
          <a:xfrm flipH="1">
            <a:off x="101412"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47"/>
          <p:cNvSpPr/>
          <p:nvPr/>
        </p:nvSpPr>
        <p:spPr>
          <a:xfrm rot="4500040" flipH="1">
            <a:off x="658222" y="26772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47"/>
          <p:cNvSpPr/>
          <p:nvPr/>
        </p:nvSpPr>
        <p:spPr>
          <a:xfrm flipH="1">
            <a:off x="126199" y="2351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47"/>
          <p:cNvSpPr/>
          <p:nvPr/>
        </p:nvSpPr>
        <p:spPr>
          <a:xfrm rot="4500040" flipH="1">
            <a:off x="76447" y="36870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4" name="Google Shape;1554;p47"/>
          <p:cNvGrpSpPr/>
          <p:nvPr/>
        </p:nvGrpSpPr>
        <p:grpSpPr>
          <a:xfrm flipH="1">
            <a:off x="328540" y="3845606"/>
            <a:ext cx="195185" cy="195143"/>
            <a:chOff x="5242300" y="323400"/>
            <a:chExt cx="228500" cy="228425"/>
          </a:xfrm>
        </p:grpSpPr>
        <p:sp>
          <p:nvSpPr>
            <p:cNvPr id="1555" name="Google Shape;1555;p47"/>
            <p:cNvSpPr/>
            <p:nvPr/>
          </p:nvSpPr>
          <p:spPr>
            <a:xfrm>
              <a:off x="5242300" y="323400"/>
              <a:ext cx="228500" cy="228425"/>
            </a:xfrm>
            <a:custGeom>
              <a:avLst/>
              <a:gdLst/>
              <a:ahLst/>
              <a:cxnLst/>
              <a:rect l="l" t="t" r="r" b="b"/>
              <a:pathLst>
                <a:path w="9140" h="9137" extrusionOk="0">
                  <a:moveTo>
                    <a:pt x="4570" y="0"/>
                  </a:moveTo>
                  <a:cubicBezTo>
                    <a:pt x="2045" y="0"/>
                    <a:pt x="0" y="2045"/>
                    <a:pt x="0" y="4570"/>
                  </a:cubicBezTo>
                  <a:cubicBezTo>
                    <a:pt x="0" y="7093"/>
                    <a:pt x="2045" y="9137"/>
                    <a:pt x="4570" y="9137"/>
                  </a:cubicBezTo>
                  <a:cubicBezTo>
                    <a:pt x="7096" y="9137"/>
                    <a:pt x="9140" y="7093"/>
                    <a:pt x="9140" y="4570"/>
                  </a:cubicBezTo>
                  <a:cubicBezTo>
                    <a:pt x="9140" y="2045"/>
                    <a:pt x="7096" y="0"/>
                    <a:pt x="4570"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47"/>
            <p:cNvSpPr/>
            <p:nvPr/>
          </p:nvSpPr>
          <p:spPr>
            <a:xfrm>
              <a:off x="5276300" y="431100"/>
              <a:ext cx="164150" cy="118800"/>
            </a:xfrm>
            <a:custGeom>
              <a:avLst/>
              <a:gdLst/>
              <a:ahLst/>
              <a:cxnLst/>
              <a:rect l="l" t="t" r="r" b="b"/>
              <a:pathLst>
                <a:path w="6566" h="4752" extrusionOk="0">
                  <a:moveTo>
                    <a:pt x="5031" y="431"/>
                  </a:moveTo>
                  <a:cubicBezTo>
                    <a:pt x="5113" y="598"/>
                    <a:pt x="5394" y="513"/>
                    <a:pt x="5397" y="671"/>
                  </a:cubicBezTo>
                  <a:cubicBezTo>
                    <a:pt x="5207" y="846"/>
                    <a:pt x="5082" y="901"/>
                    <a:pt x="4985" y="901"/>
                  </a:cubicBezTo>
                  <a:cubicBezTo>
                    <a:pt x="4860" y="901"/>
                    <a:pt x="4784" y="808"/>
                    <a:pt x="4682" y="759"/>
                  </a:cubicBezTo>
                  <a:cubicBezTo>
                    <a:pt x="4797" y="634"/>
                    <a:pt x="4900" y="490"/>
                    <a:pt x="5031" y="431"/>
                  </a:cubicBezTo>
                  <a:close/>
                  <a:moveTo>
                    <a:pt x="3275" y="2311"/>
                  </a:moveTo>
                  <a:cubicBezTo>
                    <a:pt x="3335" y="2311"/>
                    <a:pt x="3392" y="2350"/>
                    <a:pt x="3447" y="2376"/>
                  </a:cubicBezTo>
                  <a:cubicBezTo>
                    <a:pt x="3509" y="2407"/>
                    <a:pt x="3580" y="2423"/>
                    <a:pt x="3649" y="2423"/>
                  </a:cubicBezTo>
                  <a:cubicBezTo>
                    <a:pt x="3675" y="2423"/>
                    <a:pt x="3702" y="2420"/>
                    <a:pt x="3727" y="2416"/>
                  </a:cubicBezTo>
                  <a:cubicBezTo>
                    <a:pt x="3752" y="2410"/>
                    <a:pt x="3779" y="2404"/>
                    <a:pt x="3804" y="2404"/>
                  </a:cubicBezTo>
                  <a:cubicBezTo>
                    <a:pt x="3826" y="2404"/>
                    <a:pt x="3845" y="2409"/>
                    <a:pt x="3862" y="2422"/>
                  </a:cubicBezTo>
                  <a:cubicBezTo>
                    <a:pt x="3888" y="2442"/>
                    <a:pt x="3895" y="2481"/>
                    <a:pt x="3885" y="2514"/>
                  </a:cubicBezTo>
                  <a:cubicBezTo>
                    <a:pt x="3872" y="2548"/>
                    <a:pt x="3849" y="2571"/>
                    <a:pt x="3819" y="2590"/>
                  </a:cubicBezTo>
                  <a:cubicBezTo>
                    <a:pt x="3816" y="2593"/>
                    <a:pt x="3809" y="2597"/>
                    <a:pt x="3806" y="2600"/>
                  </a:cubicBezTo>
                  <a:cubicBezTo>
                    <a:pt x="3750" y="2630"/>
                    <a:pt x="3684" y="2639"/>
                    <a:pt x="3622" y="2643"/>
                  </a:cubicBezTo>
                  <a:cubicBezTo>
                    <a:pt x="3612" y="2644"/>
                    <a:pt x="3601" y="2644"/>
                    <a:pt x="3591" y="2644"/>
                  </a:cubicBezTo>
                  <a:cubicBezTo>
                    <a:pt x="3441" y="2644"/>
                    <a:pt x="3293" y="2608"/>
                    <a:pt x="3144" y="2608"/>
                  </a:cubicBezTo>
                  <a:cubicBezTo>
                    <a:pt x="3123" y="2608"/>
                    <a:pt x="3103" y="2608"/>
                    <a:pt x="3082" y="2610"/>
                  </a:cubicBezTo>
                  <a:cubicBezTo>
                    <a:pt x="3039" y="2614"/>
                    <a:pt x="2994" y="2622"/>
                    <a:pt x="2949" y="2622"/>
                  </a:cubicBezTo>
                  <a:cubicBezTo>
                    <a:pt x="2922" y="2622"/>
                    <a:pt x="2894" y="2619"/>
                    <a:pt x="2868" y="2610"/>
                  </a:cubicBezTo>
                  <a:cubicBezTo>
                    <a:pt x="2740" y="2573"/>
                    <a:pt x="2733" y="2399"/>
                    <a:pt x="2863" y="2399"/>
                  </a:cubicBezTo>
                  <a:cubicBezTo>
                    <a:pt x="2874" y="2399"/>
                    <a:pt x="2885" y="2400"/>
                    <a:pt x="2897" y="2402"/>
                  </a:cubicBezTo>
                  <a:cubicBezTo>
                    <a:pt x="2939" y="2413"/>
                    <a:pt x="2980" y="2431"/>
                    <a:pt x="3021" y="2431"/>
                  </a:cubicBezTo>
                  <a:cubicBezTo>
                    <a:pt x="3029" y="2431"/>
                    <a:pt x="3038" y="2431"/>
                    <a:pt x="3046" y="2429"/>
                  </a:cubicBezTo>
                  <a:cubicBezTo>
                    <a:pt x="3125" y="2416"/>
                    <a:pt x="3171" y="2327"/>
                    <a:pt x="3250" y="2314"/>
                  </a:cubicBezTo>
                  <a:cubicBezTo>
                    <a:pt x="3258" y="2312"/>
                    <a:pt x="3266" y="2311"/>
                    <a:pt x="3275" y="2311"/>
                  </a:cubicBezTo>
                  <a:close/>
                  <a:moveTo>
                    <a:pt x="6338" y="3061"/>
                  </a:moveTo>
                  <a:cubicBezTo>
                    <a:pt x="6342" y="3061"/>
                    <a:pt x="6345" y="3061"/>
                    <a:pt x="6348" y="3061"/>
                  </a:cubicBezTo>
                  <a:cubicBezTo>
                    <a:pt x="6365" y="3113"/>
                    <a:pt x="6223" y="3209"/>
                    <a:pt x="6256" y="3256"/>
                  </a:cubicBezTo>
                  <a:cubicBezTo>
                    <a:pt x="6236" y="3263"/>
                    <a:pt x="6220" y="3267"/>
                    <a:pt x="6208" y="3267"/>
                  </a:cubicBezTo>
                  <a:cubicBezTo>
                    <a:pt x="6110" y="3267"/>
                    <a:pt x="6219" y="3061"/>
                    <a:pt x="6338" y="3061"/>
                  </a:cubicBezTo>
                  <a:close/>
                  <a:moveTo>
                    <a:pt x="4991" y="0"/>
                  </a:moveTo>
                  <a:cubicBezTo>
                    <a:pt x="4682" y="0"/>
                    <a:pt x="4371" y="85"/>
                    <a:pt x="4105" y="246"/>
                  </a:cubicBezTo>
                  <a:cubicBezTo>
                    <a:pt x="4139" y="318"/>
                    <a:pt x="4119" y="414"/>
                    <a:pt x="4056" y="470"/>
                  </a:cubicBezTo>
                  <a:cubicBezTo>
                    <a:pt x="4172" y="446"/>
                    <a:pt x="4287" y="427"/>
                    <a:pt x="4402" y="407"/>
                  </a:cubicBezTo>
                  <a:lnTo>
                    <a:pt x="4402" y="407"/>
                  </a:lnTo>
                  <a:cubicBezTo>
                    <a:pt x="4192" y="624"/>
                    <a:pt x="3882" y="707"/>
                    <a:pt x="3592" y="802"/>
                  </a:cubicBezTo>
                  <a:cubicBezTo>
                    <a:pt x="3306" y="898"/>
                    <a:pt x="3003" y="1033"/>
                    <a:pt x="2861" y="1303"/>
                  </a:cubicBezTo>
                  <a:cubicBezTo>
                    <a:pt x="2996" y="1233"/>
                    <a:pt x="3131" y="1165"/>
                    <a:pt x="3266" y="1095"/>
                  </a:cubicBezTo>
                  <a:lnTo>
                    <a:pt x="3266" y="1095"/>
                  </a:lnTo>
                  <a:cubicBezTo>
                    <a:pt x="3220" y="1290"/>
                    <a:pt x="3095" y="1464"/>
                    <a:pt x="2927" y="1569"/>
                  </a:cubicBezTo>
                  <a:cubicBezTo>
                    <a:pt x="2821" y="1632"/>
                    <a:pt x="2707" y="1668"/>
                    <a:pt x="2604" y="1730"/>
                  </a:cubicBezTo>
                  <a:cubicBezTo>
                    <a:pt x="2502" y="1797"/>
                    <a:pt x="2414" y="1902"/>
                    <a:pt x="2417" y="2024"/>
                  </a:cubicBezTo>
                  <a:cubicBezTo>
                    <a:pt x="2420" y="2133"/>
                    <a:pt x="2499" y="2238"/>
                    <a:pt x="2466" y="2343"/>
                  </a:cubicBezTo>
                  <a:cubicBezTo>
                    <a:pt x="2426" y="2461"/>
                    <a:pt x="2275" y="2488"/>
                    <a:pt x="2154" y="2501"/>
                  </a:cubicBezTo>
                  <a:cubicBezTo>
                    <a:pt x="1435" y="2580"/>
                    <a:pt x="741" y="2857"/>
                    <a:pt x="165" y="3291"/>
                  </a:cubicBezTo>
                  <a:cubicBezTo>
                    <a:pt x="105" y="3338"/>
                    <a:pt x="0" y="3387"/>
                    <a:pt x="20" y="3473"/>
                  </a:cubicBezTo>
                  <a:cubicBezTo>
                    <a:pt x="43" y="3561"/>
                    <a:pt x="128" y="3634"/>
                    <a:pt x="198" y="3690"/>
                  </a:cubicBezTo>
                  <a:cubicBezTo>
                    <a:pt x="882" y="4243"/>
                    <a:pt x="1725" y="4605"/>
                    <a:pt x="2601" y="4714"/>
                  </a:cubicBezTo>
                  <a:cubicBezTo>
                    <a:pt x="2799" y="4739"/>
                    <a:pt x="2999" y="4752"/>
                    <a:pt x="3199" y="4752"/>
                  </a:cubicBezTo>
                  <a:cubicBezTo>
                    <a:pt x="3882" y="4752"/>
                    <a:pt x="4563" y="4605"/>
                    <a:pt x="5183" y="4322"/>
                  </a:cubicBezTo>
                  <a:cubicBezTo>
                    <a:pt x="5650" y="4108"/>
                    <a:pt x="6091" y="3809"/>
                    <a:pt x="6381" y="3387"/>
                  </a:cubicBezTo>
                  <a:cubicBezTo>
                    <a:pt x="6388" y="3377"/>
                    <a:pt x="6397" y="3364"/>
                    <a:pt x="6404" y="3354"/>
                  </a:cubicBezTo>
                  <a:cubicBezTo>
                    <a:pt x="6503" y="3192"/>
                    <a:pt x="6565" y="2975"/>
                    <a:pt x="6433" y="2847"/>
                  </a:cubicBezTo>
                  <a:cubicBezTo>
                    <a:pt x="6377" y="2792"/>
                    <a:pt x="6305" y="2771"/>
                    <a:pt x="6227" y="2771"/>
                  </a:cubicBezTo>
                  <a:cubicBezTo>
                    <a:pt x="6124" y="2771"/>
                    <a:pt x="6011" y="2807"/>
                    <a:pt x="5913" y="2847"/>
                  </a:cubicBezTo>
                  <a:cubicBezTo>
                    <a:pt x="5920" y="2762"/>
                    <a:pt x="5927" y="2672"/>
                    <a:pt x="5933" y="2584"/>
                  </a:cubicBezTo>
                  <a:cubicBezTo>
                    <a:pt x="6151" y="2548"/>
                    <a:pt x="6358" y="2472"/>
                    <a:pt x="6549" y="2360"/>
                  </a:cubicBezTo>
                  <a:cubicBezTo>
                    <a:pt x="6384" y="2007"/>
                    <a:pt x="6094" y="1715"/>
                    <a:pt x="5745" y="1543"/>
                  </a:cubicBezTo>
                  <a:cubicBezTo>
                    <a:pt x="5762" y="1438"/>
                    <a:pt x="5834" y="1352"/>
                    <a:pt x="5883" y="1260"/>
                  </a:cubicBezTo>
                  <a:cubicBezTo>
                    <a:pt x="5933" y="1165"/>
                    <a:pt x="5956" y="1039"/>
                    <a:pt x="5883" y="960"/>
                  </a:cubicBezTo>
                  <a:cubicBezTo>
                    <a:pt x="5846" y="921"/>
                    <a:pt x="5797" y="906"/>
                    <a:pt x="5744" y="906"/>
                  </a:cubicBezTo>
                  <a:cubicBezTo>
                    <a:pt x="5673" y="906"/>
                    <a:pt x="5594" y="934"/>
                    <a:pt x="5528" y="964"/>
                  </a:cubicBezTo>
                  <a:cubicBezTo>
                    <a:pt x="5567" y="855"/>
                    <a:pt x="5611" y="747"/>
                    <a:pt x="5654" y="634"/>
                  </a:cubicBezTo>
                  <a:cubicBezTo>
                    <a:pt x="5666" y="601"/>
                    <a:pt x="5680" y="562"/>
                    <a:pt x="5670" y="525"/>
                  </a:cubicBezTo>
                  <a:cubicBezTo>
                    <a:pt x="5660" y="473"/>
                    <a:pt x="5607" y="440"/>
                    <a:pt x="5564" y="411"/>
                  </a:cubicBezTo>
                  <a:cubicBezTo>
                    <a:pt x="5446" y="322"/>
                    <a:pt x="5367" y="183"/>
                    <a:pt x="5347" y="39"/>
                  </a:cubicBezTo>
                  <a:cubicBezTo>
                    <a:pt x="5230" y="13"/>
                    <a:pt x="5110" y="0"/>
                    <a:pt x="4991" y="0"/>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47"/>
            <p:cNvSpPr/>
            <p:nvPr/>
          </p:nvSpPr>
          <p:spPr>
            <a:xfrm>
              <a:off x="5249625" y="374425"/>
              <a:ext cx="213700" cy="23150"/>
            </a:xfrm>
            <a:custGeom>
              <a:avLst/>
              <a:gdLst/>
              <a:ahLst/>
              <a:cxnLst/>
              <a:rect l="l" t="t" r="r" b="b"/>
              <a:pathLst>
                <a:path w="8548" h="926" extrusionOk="0">
                  <a:moveTo>
                    <a:pt x="4455" y="3"/>
                  </a:moveTo>
                  <a:cubicBezTo>
                    <a:pt x="4379" y="3"/>
                    <a:pt x="4304" y="3"/>
                    <a:pt x="4228" y="4"/>
                  </a:cubicBezTo>
                  <a:cubicBezTo>
                    <a:pt x="2967" y="11"/>
                    <a:pt x="1633" y="1"/>
                    <a:pt x="366" y="175"/>
                  </a:cubicBezTo>
                  <a:cubicBezTo>
                    <a:pt x="221" y="412"/>
                    <a:pt x="99" y="663"/>
                    <a:pt x="0" y="926"/>
                  </a:cubicBezTo>
                  <a:cubicBezTo>
                    <a:pt x="13" y="926"/>
                    <a:pt x="26" y="926"/>
                    <a:pt x="39" y="926"/>
                  </a:cubicBezTo>
                  <a:cubicBezTo>
                    <a:pt x="1491" y="926"/>
                    <a:pt x="2953" y="748"/>
                    <a:pt x="4406" y="745"/>
                  </a:cubicBezTo>
                  <a:cubicBezTo>
                    <a:pt x="4441" y="745"/>
                    <a:pt x="4476" y="745"/>
                    <a:pt x="4511" y="745"/>
                  </a:cubicBezTo>
                  <a:cubicBezTo>
                    <a:pt x="5859" y="745"/>
                    <a:pt x="7203" y="804"/>
                    <a:pt x="8548" y="909"/>
                  </a:cubicBezTo>
                  <a:cubicBezTo>
                    <a:pt x="8446" y="639"/>
                    <a:pt x="8318" y="382"/>
                    <a:pt x="8169" y="139"/>
                  </a:cubicBezTo>
                  <a:cubicBezTo>
                    <a:pt x="6931" y="52"/>
                    <a:pt x="5693" y="3"/>
                    <a:pt x="4455" y="3"/>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7"/>
            <p:cNvSpPr/>
            <p:nvPr/>
          </p:nvSpPr>
          <p:spPr>
            <a:xfrm>
              <a:off x="5242300" y="399275"/>
              <a:ext cx="227950" cy="44825"/>
            </a:xfrm>
            <a:custGeom>
              <a:avLst/>
              <a:gdLst/>
              <a:ahLst/>
              <a:cxnLst/>
              <a:rect l="l" t="t" r="r" b="b"/>
              <a:pathLst>
                <a:path w="9118" h="1793" extrusionOk="0">
                  <a:moveTo>
                    <a:pt x="8766" y="1"/>
                  </a:moveTo>
                  <a:cubicBezTo>
                    <a:pt x="8508" y="1"/>
                    <a:pt x="8247" y="65"/>
                    <a:pt x="8004" y="212"/>
                  </a:cubicBezTo>
                  <a:cubicBezTo>
                    <a:pt x="8004" y="212"/>
                    <a:pt x="8001" y="212"/>
                    <a:pt x="8001" y="215"/>
                  </a:cubicBezTo>
                  <a:cubicBezTo>
                    <a:pt x="7526" y="179"/>
                    <a:pt x="7050" y="157"/>
                    <a:pt x="6573" y="157"/>
                  </a:cubicBezTo>
                  <a:cubicBezTo>
                    <a:pt x="6136" y="157"/>
                    <a:pt x="5698" y="176"/>
                    <a:pt x="5262" y="218"/>
                  </a:cubicBezTo>
                  <a:cubicBezTo>
                    <a:pt x="4883" y="254"/>
                    <a:pt x="4505" y="307"/>
                    <a:pt x="4126" y="367"/>
                  </a:cubicBezTo>
                  <a:cubicBezTo>
                    <a:pt x="4023" y="332"/>
                    <a:pt x="3935" y="318"/>
                    <a:pt x="3855" y="318"/>
                  </a:cubicBezTo>
                  <a:cubicBezTo>
                    <a:pt x="3656" y="318"/>
                    <a:pt x="3506" y="406"/>
                    <a:pt x="3292" y="495"/>
                  </a:cubicBezTo>
                  <a:cubicBezTo>
                    <a:pt x="3141" y="521"/>
                    <a:pt x="2990" y="544"/>
                    <a:pt x="2838" y="567"/>
                  </a:cubicBezTo>
                  <a:cubicBezTo>
                    <a:pt x="2795" y="531"/>
                    <a:pt x="2746" y="475"/>
                    <a:pt x="2617" y="416"/>
                  </a:cubicBezTo>
                  <a:cubicBezTo>
                    <a:pt x="2493" y="360"/>
                    <a:pt x="2420" y="307"/>
                    <a:pt x="2275" y="297"/>
                  </a:cubicBezTo>
                  <a:cubicBezTo>
                    <a:pt x="2271" y="297"/>
                    <a:pt x="2267" y="297"/>
                    <a:pt x="2263" y="297"/>
                  </a:cubicBezTo>
                  <a:cubicBezTo>
                    <a:pt x="2098" y="297"/>
                    <a:pt x="1665" y="534"/>
                    <a:pt x="1488" y="672"/>
                  </a:cubicBezTo>
                  <a:cubicBezTo>
                    <a:pt x="1441" y="539"/>
                    <a:pt x="1331" y="430"/>
                    <a:pt x="1184" y="430"/>
                  </a:cubicBezTo>
                  <a:cubicBezTo>
                    <a:pt x="1148" y="430"/>
                    <a:pt x="1108" y="437"/>
                    <a:pt x="1067" y="452"/>
                  </a:cubicBezTo>
                  <a:cubicBezTo>
                    <a:pt x="807" y="544"/>
                    <a:pt x="576" y="649"/>
                    <a:pt x="356" y="771"/>
                  </a:cubicBezTo>
                  <a:cubicBezTo>
                    <a:pt x="260" y="775"/>
                    <a:pt x="165" y="775"/>
                    <a:pt x="69" y="778"/>
                  </a:cubicBezTo>
                  <a:cubicBezTo>
                    <a:pt x="26" y="1025"/>
                    <a:pt x="0" y="1275"/>
                    <a:pt x="0" y="1535"/>
                  </a:cubicBezTo>
                  <a:cubicBezTo>
                    <a:pt x="0" y="1621"/>
                    <a:pt x="10" y="1707"/>
                    <a:pt x="13" y="1792"/>
                  </a:cubicBezTo>
                  <a:cubicBezTo>
                    <a:pt x="214" y="1670"/>
                    <a:pt x="412" y="1558"/>
                    <a:pt x="613" y="1453"/>
                  </a:cubicBezTo>
                  <a:cubicBezTo>
                    <a:pt x="776" y="1465"/>
                    <a:pt x="940" y="1471"/>
                    <a:pt x="1105" y="1471"/>
                  </a:cubicBezTo>
                  <a:cubicBezTo>
                    <a:pt x="1567" y="1471"/>
                    <a:pt x="2033" y="1427"/>
                    <a:pt x="2499" y="1364"/>
                  </a:cubicBezTo>
                  <a:cubicBezTo>
                    <a:pt x="2532" y="1394"/>
                    <a:pt x="2565" y="1420"/>
                    <a:pt x="2598" y="1433"/>
                  </a:cubicBezTo>
                  <a:cubicBezTo>
                    <a:pt x="2681" y="1468"/>
                    <a:pt x="2758" y="1482"/>
                    <a:pt x="2831" y="1482"/>
                  </a:cubicBezTo>
                  <a:cubicBezTo>
                    <a:pt x="3125" y="1482"/>
                    <a:pt x="3358" y="1254"/>
                    <a:pt x="3645" y="1183"/>
                  </a:cubicBezTo>
                  <a:cubicBezTo>
                    <a:pt x="3652" y="1180"/>
                    <a:pt x="3661" y="1180"/>
                    <a:pt x="3668" y="1180"/>
                  </a:cubicBezTo>
                  <a:cubicBezTo>
                    <a:pt x="3714" y="1170"/>
                    <a:pt x="3760" y="1160"/>
                    <a:pt x="3813" y="1160"/>
                  </a:cubicBezTo>
                  <a:cubicBezTo>
                    <a:pt x="4256" y="1163"/>
                    <a:pt x="4526" y="1573"/>
                    <a:pt x="4988" y="1573"/>
                  </a:cubicBezTo>
                  <a:cubicBezTo>
                    <a:pt x="5003" y="1573"/>
                    <a:pt x="5019" y="1573"/>
                    <a:pt x="5035" y="1572"/>
                  </a:cubicBezTo>
                  <a:cubicBezTo>
                    <a:pt x="5564" y="1538"/>
                    <a:pt x="5766" y="1098"/>
                    <a:pt x="6263" y="1098"/>
                  </a:cubicBezTo>
                  <a:cubicBezTo>
                    <a:pt x="6353" y="1098"/>
                    <a:pt x="6453" y="1113"/>
                    <a:pt x="6565" y="1146"/>
                  </a:cubicBezTo>
                  <a:cubicBezTo>
                    <a:pt x="6890" y="1240"/>
                    <a:pt x="7108" y="1436"/>
                    <a:pt x="7426" y="1436"/>
                  </a:cubicBezTo>
                  <a:cubicBezTo>
                    <a:pt x="7489" y="1436"/>
                    <a:pt x="7556" y="1428"/>
                    <a:pt x="7629" y="1410"/>
                  </a:cubicBezTo>
                  <a:cubicBezTo>
                    <a:pt x="7836" y="1361"/>
                    <a:pt x="7915" y="1249"/>
                    <a:pt x="8097" y="1127"/>
                  </a:cubicBezTo>
                  <a:cubicBezTo>
                    <a:pt x="8166" y="1081"/>
                    <a:pt x="8238" y="1035"/>
                    <a:pt x="8307" y="988"/>
                  </a:cubicBezTo>
                  <a:cubicBezTo>
                    <a:pt x="8577" y="1025"/>
                    <a:pt x="8848" y="1067"/>
                    <a:pt x="9117" y="1107"/>
                  </a:cubicBezTo>
                  <a:cubicBezTo>
                    <a:pt x="9085" y="722"/>
                    <a:pt x="8995" y="353"/>
                    <a:pt x="8874" y="5"/>
                  </a:cubicBezTo>
                  <a:cubicBezTo>
                    <a:pt x="8838" y="2"/>
                    <a:pt x="8802" y="1"/>
                    <a:pt x="87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47"/>
            <p:cNvSpPr/>
            <p:nvPr/>
          </p:nvSpPr>
          <p:spPr>
            <a:xfrm>
              <a:off x="5444375" y="442725"/>
              <a:ext cx="26125" cy="29600"/>
            </a:xfrm>
            <a:custGeom>
              <a:avLst/>
              <a:gdLst/>
              <a:ahLst/>
              <a:cxnLst/>
              <a:rect l="l" t="t" r="r" b="b"/>
              <a:pathLst>
                <a:path w="1045" h="1184" extrusionOk="0">
                  <a:moveTo>
                    <a:pt x="856" y="0"/>
                  </a:moveTo>
                  <a:cubicBezTo>
                    <a:pt x="832" y="0"/>
                    <a:pt x="805" y="2"/>
                    <a:pt x="777" y="5"/>
                  </a:cubicBezTo>
                  <a:cubicBezTo>
                    <a:pt x="774" y="8"/>
                    <a:pt x="771" y="8"/>
                    <a:pt x="771" y="8"/>
                  </a:cubicBezTo>
                  <a:cubicBezTo>
                    <a:pt x="646" y="8"/>
                    <a:pt x="517" y="21"/>
                    <a:pt x="415" y="21"/>
                  </a:cubicBezTo>
                  <a:cubicBezTo>
                    <a:pt x="181" y="21"/>
                    <a:pt x="0" y="255"/>
                    <a:pt x="66" y="479"/>
                  </a:cubicBezTo>
                  <a:cubicBezTo>
                    <a:pt x="162" y="815"/>
                    <a:pt x="488" y="1147"/>
                    <a:pt x="840" y="1183"/>
                  </a:cubicBezTo>
                  <a:cubicBezTo>
                    <a:pt x="955" y="821"/>
                    <a:pt x="1025" y="440"/>
                    <a:pt x="1044" y="45"/>
                  </a:cubicBezTo>
                  <a:cubicBezTo>
                    <a:pt x="990" y="15"/>
                    <a:pt x="930" y="0"/>
                    <a:pt x="856"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47"/>
            <p:cNvSpPr/>
            <p:nvPr/>
          </p:nvSpPr>
          <p:spPr>
            <a:xfrm>
              <a:off x="5261800" y="342075"/>
              <a:ext cx="183175" cy="31725"/>
            </a:xfrm>
            <a:custGeom>
              <a:avLst/>
              <a:gdLst/>
              <a:ahLst/>
              <a:cxnLst/>
              <a:rect l="l" t="t" r="r" b="b"/>
              <a:pathLst>
                <a:path w="7327" h="1269" extrusionOk="0">
                  <a:moveTo>
                    <a:pt x="6290" y="1"/>
                  </a:moveTo>
                  <a:cubicBezTo>
                    <a:pt x="5450" y="4"/>
                    <a:pt x="4597" y="109"/>
                    <a:pt x="3981" y="126"/>
                  </a:cubicBezTo>
                  <a:cubicBezTo>
                    <a:pt x="3817" y="129"/>
                    <a:pt x="3645" y="130"/>
                    <a:pt x="3468" y="130"/>
                  </a:cubicBezTo>
                  <a:cubicBezTo>
                    <a:pt x="3355" y="130"/>
                    <a:pt x="3240" y="130"/>
                    <a:pt x="3123" y="130"/>
                  </a:cubicBezTo>
                  <a:cubicBezTo>
                    <a:pt x="2395" y="130"/>
                    <a:pt x="1603" y="141"/>
                    <a:pt x="883" y="297"/>
                  </a:cubicBezTo>
                  <a:cubicBezTo>
                    <a:pt x="544" y="577"/>
                    <a:pt x="248" y="903"/>
                    <a:pt x="0" y="1268"/>
                  </a:cubicBezTo>
                  <a:cubicBezTo>
                    <a:pt x="626" y="1143"/>
                    <a:pt x="1242" y="982"/>
                    <a:pt x="1887" y="929"/>
                  </a:cubicBezTo>
                  <a:cubicBezTo>
                    <a:pt x="2638" y="870"/>
                    <a:pt x="3395" y="877"/>
                    <a:pt x="4146" y="860"/>
                  </a:cubicBezTo>
                  <a:cubicBezTo>
                    <a:pt x="4782" y="846"/>
                    <a:pt x="5420" y="816"/>
                    <a:pt x="6054" y="816"/>
                  </a:cubicBezTo>
                  <a:cubicBezTo>
                    <a:pt x="6182" y="816"/>
                    <a:pt x="6310" y="818"/>
                    <a:pt x="6437" y="820"/>
                  </a:cubicBezTo>
                  <a:cubicBezTo>
                    <a:pt x="6737" y="827"/>
                    <a:pt x="7033" y="877"/>
                    <a:pt x="7326" y="929"/>
                  </a:cubicBezTo>
                  <a:cubicBezTo>
                    <a:pt x="7030" y="567"/>
                    <a:pt x="6681" y="254"/>
                    <a:pt x="6290"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47"/>
            <p:cNvSpPr/>
            <p:nvPr/>
          </p:nvSpPr>
          <p:spPr>
            <a:xfrm>
              <a:off x="5246825" y="461325"/>
              <a:ext cx="189600" cy="39650"/>
            </a:xfrm>
            <a:custGeom>
              <a:avLst/>
              <a:gdLst/>
              <a:ahLst/>
              <a:cxnLst/>
              <a:rect l="l" t="t" r="r" b="b"/>
              <a:pathLst>
                <a:path w="7584" h="1586" extrusionOk="0">
                  <a:moveTo>
                    <a:pt x="7454" y="0"/>
                  </a:moveTo>
                  <a:cubicBezTo>
                    <a:pt x="7448" y="0"/>
                    <a:pt x="7443" y="1"/>
                    <a:pt x="7438" y="2"/>
                  </a:cubicBezTo>
                  <a:cubicBezTo>
                    <a:pt x="6074" y="206"/>
                    <a:pt x="4823" y="831"/>
                    <a:pt x="3450" y="831"/>
                  </a:cubicBezTo>
                  <a:cubicBezTo>
                    <a:pt x="3252" y="831"/>
                    <a:pt x="3052" y="818"/>
                    <a:pt x="2848" y="789"/>
                  </a:cubicBezTo>
                  <a:cubicBezTo>
                    <a:pt x="2067" y="679"/>
                    <a:pt x="1054" y="318"/>
                    <a:pt x="145" y="318"/>
                  </a:cubicBezTo>
                  <a:cubicBezTo>
                    <a:pt x="97" y="318"/>
                    <a:pt x="48" y="319"/>
                    <a:pt x="0" y="321"/>
                  </a:cubicBezTo>
                  <a:cubicBezTo>
                    <a:pt x="86" y="614"/>
                    <a:pt x="198" y="894"/>
                    <a:pt x="339" y="1161"/>
                  </a:cubicBezTo>
                  <a:cubicBezTo>
                    <a:pt x="708" y="1173"/>
                    <a:pt x="1084" y="1197"/>
                    <a:pt x="1465" y="1272"/>
                  </a:cubicBezTo>
                  <a:cubicBezTo>
                    <a:pt x="2154" y="1413"/>
                    <a:pt x="2846" y="1585"/>
                    <a:pt x="3554" y="1585"/>
                  </a:cubicBezTo>
                  <a:cubicBezTo>
                    <a:pt x="3560" y="1585"/>
                    <a:pt x="3566" y="1585"/>
                    <a:pt x="3573" y="1585"/>
                  </a:cubicBezTo>
                  <a:cubicBezTo>
                    <a:pt x="5064" y="1582"/>
                    <a:pt x="6091" y="535"/>
                    <a:pt x="7484" y="160"/>
                  </a:cubicBezTo>
                  <a:cubicBezTo>
                    <a:pt x="7584" y="135"/>
                    <a:pt x="7545" y="0"/>
                    <a:pt x="7454"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7"/>
            <p:cNvSpPr/>
            <p:nvPr/>
          </p:nvSpPr>
          <p:spPr>
            <a:xfrm>
              <a:off x="5295450" y="513550"/>
              <a:ext cx="146325" cy="38275"/>
            </a:xfrm>
            <a:custGeom>
              <a:avLst/>
              <a:gdLst/>
              <a:ahLst/>
              <a:cxnLst/>
              <a:rect l="l" t="t" r="r" b="b"/>
              <a:pathLst>
                <a:path w="5853" h="1531" extrusionOk="0">
                  <a:moveTo>
                    <a:pt x="5852" y="0"/>
                  </a:moveTo>
                  <a:cubicBezTo>
                    <a:pt x="5635" y="82"/>
                    <a:pt x="5411" y="158"/>
                    <a:pt x="5204" y="250"/>
                  </a:cubicBezTo>
                  <a:cubicBezTo>
                    <a:pt x="4555" y="537"/>
                    <a:pt x="4021" y="912"/>
                    <a:pt x="3284" y="961"/>
                  </a:cubicBezTo>
                  <a:cubicBezTo>
                    <a:pt x="3127" y="972"/>
                    <a:pt x="2968" y="976"/>
                    <a:pt x="2809" y="976"/>
                  </a:cubicBezTo>
                  <a:cubicBezTo>
                    <a:pt x="2262" y="976"/>
                    <a:pt x="1708" y="925"/>
                    <a:pt x="1166" y="902"/>
                  </a:cubicBezTo>
                  <a:cubicBezTo>
                    <a:pt x="870" y="890"/>
                    <a:pt x="463" y="818"/>
                    <a:pt x="86" y="818"/>
                  </a:cubicBezTo>
                  <a:cubicBezTo>
                    <a:pt x="58" y="818"/>
                    <a:pt x="29" y="819"/>
                    <a:pt x="1" y="820"/>
                  </a:cubicBezTo>
                  <a:cubicBezTo>
                    <a:pt x="709" y="1268"/>
                    <a:pt x="1546" y="1531"/>
                    <a:pt x="2444" y="1531"/>
                  </a:cubicBezTo>
                  <a:cubicBezTo>
                    <a:pt x="3801" y="1531"/>
                    <a:pt x="5016" y="938"/>
                    <a:pt x="5852"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47"/>
            <p:cNvSpPr/>
            <p:nvPr/>
          </p:nvSpPr>
          <p:spPr>
            <a:xfrm>
              <a:off x="5274150" y="484100"/>
              <a:ext cx="185650" cy="49700"/>
            </a:xfrm>
            <a:custGeom>
              <a:avLst/>
              <a:gdLst/>
              <a:ahLst/>
              <a:cxnLst/>
              <a:rect l="l" t="t" r="r" b="b"/>
              <a:pathLst>
                <a:path w="7426" h="1988" extrusionOk="0">
                  <a:moveTo>
                    <a:pt x="6566" y="1"/>
                  </a:moveTo>
                  <a:cubicBezTo>
                    <a:pt x="6414" y="1"/>
                    <a:pt x="6267" y="14"/>
                    <a:pt x="6131" y="45"/>
                  </a:cubicBezTo>
                  <a:cubicBezTo>
                    <a:pt x="5515" y="191"/>
                    <a:pt x="5176" y="796"/>
                    <a:pt x="4560" y="1010"/>
                  </a:cubicBezTo>
                  <a:cubicBezTo>
                    <a:pt x="3733" y="1292"/>
                    <a:pt x="2782" y="1372"/>
                    <a:pt x="1834" y="1372"/>
                  </a:cubicBezTo>
                  <a:cubicBezTo>
                    <a:pt x="1209" y="1372"/>
                    <a:pt x="586" y="1337"/>
                    <a:pt x="0" y="1303"/>
                  </a:cubicBezTo>
                  <a:lnTo>
                    <a:pt x="0" y="1303"/>
                  </a:lnTo>
                  <a:cubicBezTo>
                    <a:pt x="142" y="1448"/>
                    <a:pt x="293" y="1586"/>
                    <a:pt x="454" y="1715"/>
                  </a:cubicBezTo>
                  <a:cubicBezTo>
                    <a:pt x="1174" y="1895"/>
                    <a:pt x="1897" y="1987"/>
                    <a:pt x="2632" y="1987"/>
                  </a:cubicBezTo>
                  <a:cubicBezTo>
                    <a:pt x="3108" y="1987"/>
                    <a:pt x="3590" y="1949"/>
                    <a:pt x="4080" y="1870"/>
                  </a:cubicBezTo>
                  <a:cubicBezTo>
                    <a:pt x="4594" y="1788"/>
                    <a:pt x="5077" y="1606"/>
                    <a:pt x="5489" y="1290"/>
                  </a:cubicBezTo>
                  <a:cubicBezTo>
                    <a:pt x="5802" y="1046"/>
                    <a:pt x="6036" y="618"/>
                    <a:pt x="6467" y="546"/>
                  </a:cubicBezTo>
                  <a:cubicBezTo>
                    <a:pt x="6517" y="538"/>
                    <a:pt x="6570" y="535"/>
                    <a:pt x="6626" y="535"/>
                  </a:cubicBezTo>
                  <a:cubicBezTo>
                    <a:pt x="6782" y="535"/>
                    <a:pt x="6961" y="562"/>
                    <a:pt x="7145" y="598"/>
                  </a:cubicBezTo>
                  <a:cubicBezTo>
                    <a:pt x="7247" y="437"/>
                    <a:pt x="7343" y="266"/>
                    <a:pt x="7425" y="92"/>
                  </a:cubicBezTo>
                  <a:cubicBezTo>
                    <a:pt x="7139" y="43"/>
                    <a:pt x="6843" y="1"/>
                    <a:pt x="65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47"/>
            <p:cNvSpPr/>
            <p:nvPr/>
          </p:nvSpPr>
          <p:spPr>
            <a:xfrm>
              <a:off x="5316700" y="463400"/>
              <a:ext cx="105325" cy="37575"/>
            </a:xfrm>
            <a:custGeom>
              <a:avLst/>
              <a:gdLst/>
              <a:ahLst/>
              <a:cxnLst/>
              <a:rect l="l" t="t" r="r" b="b"/>
              <a:pathLst>
                <a:path w="4213" h="1503" extrusionOk="0">
                  <a:moveTo>
                    <a:pt x="4188" y="1"/>
                  </a:moveTo>
                  <a:cubicBezTo>
                    <a:pt x="3188" y="215"/>
                    <a:pt x="2233" y="597"/>
                    <a:pt x="1229" y="712"/>
                  </a:cubicBezTo>
                  <a:cubicBezTo>
                    <a:pt x="1067" y="893"/>
                    <a:pt x="807" y="979"/>
                    <a:pt x="593" y="1078"/>
                  </a:cubicBezTo>
                  <a:cubicBezTo>
                    <a:pt x="383" y="1173"/>
                    <a:pt x="188" y="1305"/>
                    <a:pt x="0" y="1440"/>
                  </a:cubicBezTo>
                  <a:cubicBezTo>
                    <a:pt x="244" y="1474"/>
                    <a:pt x="488" y="1502"/>
                    <a:pt x="739" y="1502"/>
                  </a:cubicBezTo>
                  <a:cubicBezTo>
                    <a:pt x="752" y="1502"/>
                    <a:pt x="765" y="1502"/>
                    <a:pt x="778" y="1502"/>
                  </a:cubicBezTo>
                  <a:cubicBezTo>
                    <a:pt x="2094" y="1499"/>
                    <a:pt x="3050" y="683"/>
                    <a:pt x="4212" y="235"/>
                  </a:cubicBezTo>
                  <a:cubicBezTo>
                    <a:pt x="4179" y="169"/>
                    <a:pt x="4166" y="90"/>
                    <a:pt x="4185" y="11"/>
                  </a:cubicBezTo>
                  <a:cubicBezTo>
                    <a:pt x="4185" y="8"/>
                    <a:pt x="4188" y="4"/>
                    <a:pt x="4188"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47"/>
            <p:cNvSpPr/>
            <p:nvPr/>
          </p:nvSpPr>
          <p:spPr>
            <a:xfrm>
              <a:off x="5295450" y="515600"/>
              <a:ext cx="140900" cy="36225"/>
            </a:xfrm>
            <a:custGeom>
              <a:avLst/>
              <a:gdLst/>
              <a:ahLst/>
              <a:cxnLst/>
              <a:rect l="l" t="t" r="r" b="b"/>
              <a:pathLst>
                <a:path w="5636" h="1449" extrusionOk="0">
                  <a:moveTo>
                    <a:pt x="5635" y="0"/>
                  </a:moveTo>
                  <a:lnTo>
                    <a:pt x="5635" y="0"/>
                  </a:lnTo>
                  <a:cubicBezTo>
                    <a:pt x="5486" y="53"/>
                    <a:pt x="5342" y="109"/>
                    <a:pt x="5204" y="168"/>
                  </a:cubicBezTo>
                  <a:cubicBezTo>
                    <a:pt x="4555" y="455"/>
                    <a:pt x="4021" y="830"/>
                    <a:pt x="3284" y="879"/>
                  </a:cubicBezTo>
                  <a:cubicBezTo>
                    <a:pt x="3127" y="890"/>
                    <a:pt x="2968" y="894"/>
                    <a:pt x="2809" y="894"/>
                  </a:cubicBezTo>
                  <a:cubicBezTo>
                    <a:pt x="2262" y="894"/>
                    <a:pt x="1708" y="843"/>
                    <a:pt x="1166" y="820"/>
                  </a:cubicBezTo>
                  <a:cubicBezTo>
                    <a:pt x="870" y="808"/>
                    <a:pt x="463" y="736"/>
                    <a:pt x="86" y="736"/>
                  </a:cubicBezTo>
                  <a:cubicBezTo>
                    <a:pt x="58" y="736"/>
                    <a:pt x="29" y="737"/>
                    <a:pt x="1" y="738"/>
                  </a:cubicBezTo>
                  <a:cubicBezTo>
                    <a:pt x="709" y="1186"/>
                    <a:pt x="1546" y="1449"/>
                    <a:pt x="2444" y="1449"/>
                  </a:cubicBezTo>
                  <a:cubicBezTo>
                    <a:pt x="3643" y="1449"/>
                    <a:pt x="4729" y="985"/>
                    <a:pt x="5546" y="227"/>
                  </a:cubicBezTo>
                  <a:cubicBezTo>
                    <a:pt x="5569" y="148"/>
                    <a:pt x="5599" y="73"/>
                    <a:pt x="5635"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47"/>
            <p:cNvSpPr/>
            <p:nvPr/>
          </p:nvSpPr>
          <p:spPr>
            <a:xfrm>
              <a:off x="5274150" y="484225"/>
              <a:ext cx="167125" cy="49575"/>
            </a:xfrm>
            <a:custGeom>
              <a:avLst/>
              <a:gdLst/>
              <a:ahLst/>
              <a:cxnLst/>
              <a:rect l="l" t="t" r="r" b="b"/>
              <a:pathLst>
                <a:path w="6685" h="1983" extrusionOk="0">
                  <a:moveTo>
                    <a:pt x="6556" y="1"/>
                  </a:moveTo>
                  <a:cubicBezTo>
                    <a:pt x="6408" y="1"/>
                    <a:pt x="6263" y="8"/>
                    <a:pt x="6131" y="40"/>
                  </a:cubicBezTo>
                  <a:cubicBezTo>
                    <a:pt x="5515" y="186"/>
                    <a:pt x="5176" y="791"/>
                    <a:pt x="4560" y="1005"/>
                  </a:cubicBezTo>
                  <a:cubicBezTo>
                    <a:pt x="3733" y="1287"/>
                    <a:pt x="2782" y="1367"/>
                    <a:pt x="1834" y="1367"/>
                  </a:cubicBezTo>
                  <a:cubicBezTo>
                    <a:pt x="1209" y="1367"/>
                    <a:pt x="586" y="1332"/>
                    <a:pt x="0" y="1298"/>
                  </a:cubicBezTo>
                  <a:lnTo>
                    <a:pt x="0" y="1298"/>
                  </a:lnTo>
                  <a:cubicBezTo>
                    <a:pt x="142" y="1443"/>
                    <a:pt x="293" y="1581"/>
                    <a:pt x="454" y="1710"/>
                  </a:cubicBezTo>
                  <a:cubicBezTo>
                    <a:pt x="1174" y="1890"/>
                    <a:pt x="1897" y="1982"/>
                    <a:pt x="2632" y="1982"/>
                  </a:cubicBezTo>
                  <a:cubicBezTo>
                    <a:pt x="3108" y="1982"/>
                    <a:pt x="3590" y="1944"/>
                    <a:pt x="4080" y="1865"/>
                  </a:cubicBezTo>
                  <a:cubicBezTo>
                    <a:pt x="4594" y="1783"/>
                    <a:pt x="5077" y="1601"/>
                    <a:pt x="5489" y="1285"/>
                  </a:cubicBezTo>
                  <a:cubicBezTo>
                    <a:pt x="5802" y="1041"/>
                    <a:pt x="6036" y="613"/>
                    <a:pt x="6467" y="541"/>
                  </a:cubicBezTo>
                  <a:lnTo>
                    <a:pt x="6497" y="541"/>
                  </a:lnTo>
                  <a:cubicBezTo>
                    <a:pt x="6451" y="498"/>
                    <a:pt x="6421" y="435"/>
                    <a:pt x="6467" y="370"/>
                  </a:cubicBezTo>
                  <a:cubicBezTo>
                    <a:pt x="6530" y="287"/>
                    <a:pt x="6606" y="225"/>
                    <a:pt x="6685" y="159"/>
                  </a:cubicBezTo>
                  <a:cubicBezTo>
                    <a:pt x="6674" y="159"/>
                    <a:pt x="6665" y="155"/>
                    <a:pt x="6655" y="155"/>
                  </a:cubicBezTo>
                  <a:cubicBezTo>
                    <a:pt x="6562" y="152"/>
                    <a:pt x="6530" y="67"/>
                    <a:pt x="655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67" name="Google Shape;1567;p47"/>
          <p:cNvGrpSpPr/>
          <p:nvPr/>
        </p:nvGrpSpPr>
        <p:grpSpPr>
          <a:xfrm rot="10800000" flipH="1">
            <a:off x="8108024" y="-76527"/>
            <a:ext cx="1035968" cy="2609917"/>
            <a:chOff x="8187824" y="-64516"/>
            <a:chExt cx="1035968" cy="2609917"/>
          </a:xfrm>
        </p:grpSpPr>
        <p:sp>
          <p:nvSpPr>
            <p:cNvPr id="1568" name="Google Shape;1568;p47"/>
            <p:cNvSpPr/>
            <p:nvPr/>
          </p:nvSpPr>
          <p:spPr>
            <a:xfrm rot="-5400000" flipH="1">
              <a:off x="7400850" y="722459"/>
              <a:ext cx="2609917" cy="1035968"/>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47"/>
            <p:cNvSpPr/>
            <p:nvPr/>
          </p:nvSpPr>
          <p:spPr>
            <a:xfrm rot="-5400000" flipH="1">
              <a:off x="7675982" y="970781"/>
              <a:ext cx="2304383" cy="784975"/>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rgbClr val="4949E7">
                    <a:alpha val="40000"/>
                  </a:srgbClr>
                </a:gs>
                <a:gs pos="28000">
                  <a:srgbClr val="4949E7">
                    <a:alpha val="40000"/>
                  </a:srgbClr>
                </a:gs>
                <a:gs pos="57000">
                  <a:srgbClr val="1273EB">
                    <a:alpha val="40000"/>
                  </a:srgbClr>
                </a:gs>
                <a:gs pos="100000">
                  <a:srgbClr val="050A10">
                    <a:alpha val="4000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0" name="Google Shape;1570;p47"/>
            <p:cNvGrpSpPr/>
            <p:nvPr/>
          </p:nvGrpSpPr>
          <p:grpSpPr>
            <a:xfrm rot="9899867" flipH="1">
              <a:off x="9116863" y="1122735"/>
              <a:ext cx="30194" cy="145701"/>
              <a:chOff x="2785650" y="3828250"/>
              <a:chExt cx="39675" cy="191450"/>
            </a:xfrm>
          </p:grpSpPr>
          <p:sp>
            <p:nvSpPr>
              <p:cNvPr id="1571" name="Google Shape;1571;p4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4" name="Google Shape;1574;p47"/>
            <p:cNvSpPr/>
            <p:nvPr/>
          </p:nvSpPr>
          <p:spPr>
            <a:xfrm rot="9899867" flipH="1">
              <a:off x="9110651" y="1701803"/>
              <a:ext cx="20110" cy="1917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7"/>
            <p:cNvSpPr/>
            <p:nvPr/>
          </p:nvSpPr>
          <p:spPr>
            <a:xfrm rot="9899584" flipH="1">
              <a:off x="9005648" y="509289"/>
              <a:ext cx="13430" cy="1280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7"/>
            <p:cNvSpPr/>
            <p:nvPr/>
          </p:nvSpPr>
          <p:spPr>
            <a:xfrm rot="5400000" flipH="1">
              <a:off x="9107277" y="339515"/>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7"/>
            <p:cNvSpPr/>
            <p:nvPr/>
          </p:nvSpPr>
          <p:spPr>
            <a:xfrm rot="5400000" flipH="1">
              <a:off x="8648907" y="1686472"/>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47"/>
            <p:cNvSpPr/>
            <p:nvPr/>
          </p:nvSpPr>
          <p:spPr>
            <a:xfrm rot="5400000" flipH="1">
              <a:off x="9123755" y="831040"/>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9" name="Google Shape;1579;p47"/>
          <p:cNvSpPr/>
          <p:nvPr/>
        </p:nvSpPr>
        <p:spPr>
          <a:xfrm flipH="1">
            <a:off x="1256099" y="47372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7"/>
          <p:cNvSpPr/>
          <p:nvPr/>
        </p:nvSpPr>
        <p:spPr>
          <a:xfrm rot="4500040" flipH="1">
            <a:off x="1030172" y="44914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1" name="Google Shape;1581;p47"/>
          <p:cNvGrpSpPr/>
          <p:nvPr/>
        </p:nvGrpSpPr>
        <p:grpSpPr>
          <a:xfrm rot="2238444" flipH="1">
            <a:off x="45664" y="781407"/>
            <a:ext cx="608517" cy="765070"/>
            <a:chOff x="5875275" y="4587600"/>
            <a:chExt cx="202025" cy="254000"/>
          </a:xfrm>
        </p:grpSpPr>
        <p:sp>
          <p:nvSpPr>
            <p:cNvPr id="1582" name="Google Shape;1582;p47"/>
            <p:cNvSpPr/>
            <p:nvPr/>
          </p:nvSpPr>
          <p:spPr>
            <a:xfrm>
              <a:off x="5875275" y="4587625"/>
              <a:ext cx="202025" cy="253975"/>
            </a:xfrm>
            <a:custGeom>
              <a:avLst/>
              <a:gdLst/>
              <a:ahLst/>
              <a:cxnLst/>
              <a:rect l="l" t="t" r="r" b="b"/>
              <a:pathLst>
                <a:path w="8081" h="10159" extrusionOk="0">
                  <a:moveTo>
                    <a:pt x="1884" y="1234"/>
                  </a:moveTo>
                  <a:cubicBezTo>
                    <a:pt x="2085" y="1234"/>
                    <a:pt x="2292" y="1297"/>
                    <a:pt x="2477" y="1361"/>
                  </a:cubicBezTo>
                  <a:cubicBezTo>
                    <a:pt x="2865" y="1496"/>
                    <a:pt x="3228" y="1650"/>
                    <a:pt x="3534" y="1934"/>
                  </a:cubicBezTo>
                  <a:cubicBezTo>
                    <a:pt x="3821" y="2197"/>
                    <a:pt x="4084" y="2487"/>
                    <a:pt x="4344" y="2770"/>
                  </a:cubicBezTo>
                  <a:cubicBezTo>
                    <a:pt x="4900" y="3372"/>
                    <a:pt x="5424" y="4012"/>
                    <a:pt x="5865" y="4703"/>
                  </a:cubicBezTo>
                  <a:cubicBezTo>
                    <a:pt x="6251" y="5312"/>
                    <a:pt x="6570" y="5967"/>
                    <a:pt x="6784" y="6656"/>
                  </a:cubicBezTo>
                  <a:cubicBezTo>
                    <a:pt x="6892" y="7007"/>
                    <a:pt x="6971" y="7370"/>
                    <a:pt x="7018" y="7735"/>
                  </a:cubicBezTo>
                  <a:cubicBezTo>
                    <a:pt x="7061" y="8081"/>
                    <a:pt x="7123" y="8506"/>
                    <a:pt x="6978" y="8835"/>
                  </a:cubicBezTo>
                  <a:cubicBezTo>
                    <a:pt x="6833" y="9163"/>
                    <a:pt x="6471" y="9313"/>
                    <a:pt x="6127" y="9313"/>
                  </a:cubicBezTo>
                  <a:cubicBezTo>
                    <a:pt x="6074" y="9313"/>
                    <a:pt x="6022" y="9310"/>
                    <a:pt x="5971" y="9303"/>
                  </a:cubicBezTo>
                  <a:cubicBezTo>
                    <a:pt x="5543" y="9244"/>
                    <a:pt x="5177" y="8960"/>
                    <a:pt x="4868" y="8674"/>
                  </a:cubicBezTo>
                  <a:cubicBezTo>
                    <a:pt x="4344" y="8186"/>
                    <a:pt x="3863" y="7650"/>
                    <a:pt x="3392" y="7106"/>
                  </a:cubicBezTo>
                  <a:cubicBezTo>
                    <a:pt x="3251" y="6853"/>
                    <a:pt x="3119" y="6589"/>
                    <a:pt x="2978" y="6329"/>
                  </a:cubicBezTo>
                  <a:cubicBezTo>
                    <a:pt x="2625" y="5674"/>
                    <a:pt x="2148" y="5111"/>
                    <a:pt x="1743" y="4489"/>
                  </a:cubicBezTo>
                  <a:cubicBezTo>
                    <a:pt x="1328" y="3857"/>
                    <a:pt x="1061" y="3159"/>
                    <a:pt x="1072" y="2395"/>
                  </a:cubicBezTo>
                  <a:cubicBezTo>
                    <a:pt x="1078" y="2019"/>
                    <a:pt x="1157" y="1542"/>
                    <a:pt x="1509" y="1331"/>
                  </a:cubicBezTo>
                  <a:cubicBezTo>
                    <a:pt x="1626" y="1261"/>
                    <a:pt x="1754" y="1234"/>
                    <a:pt x="1884" y="1234"/>
                  </a:cubicBezTo>
                  <a:close/>
                  <a:moveTo>
                    <a:pt x="1082" y="0"/>
                  </a:moveTo>
                  <a:cubicBezTo>
                    <a:pt x="844" y="0"/>
                    <a:pt x="610" y="66"/>
                    <a:pt x="413" y="228"/>
                  </a:cubicBezTo>
                  <a:cubicBezTo>
                    <a:pt x="8" y="564"/>
                    <a:pt x="1" y="1232"/>
                    <a:pt x="90" y="1687"/>
                  </a:cubicBezTo>
                  <a:cubicBezTo>
                    <a:pt x="153" y="2016"/>
                    <a:pt x="327" y="2468"/>
                    <a:pt x="505" y="2902"/>
                  </a:cubicBezTo>
                  <a:cubicBezTo>
                    <a:pt x="1131" y="4107"/>
                    <a:pt x="1822" y="5223"/>
                    <a:pt x="2625" y="6320"/>
                  </a:cubicBezTo>
                  <a:cubicBezTo>
                    <a:pt x="3093" y="6958"/>
                    <a:pt x="3590" y="7597"/>
                    <a:pt x="4015" y="8269"/>
                  </a:cubicBezTo>
                  <a:cubicBezTo>
                    <a:pt x="4400" y="8700"/>
                    <a:pt x="4805" y="9112"/>
                    <a:pt x="5253" y="9467"/>
                  </a:cubicBezTo>
                  <a:cubicBezTo>
                    <a:pt x="5668" y="9800"/>
                    <a:pt x="6155" y="10142"/>
                    <a:pt x="6705" y="10159"/>
                  </a:cubicBezTo>
                  <a:cubicBezTo>
                    <a:pt x="6713" y="10159"/>
                    <a:pt x="6722" y="10159"/>
                    <a:pt x="6730" y="10159"/>
                  </a:cubicBezTo>
                  <a:cubicBezTo>
                    <a:pt x="7235" y="10159"/>
                    <a:pt x="7636" y="9871"/>
                    <a:pt x="7781" y="9388"/>
                  </a:cubicBezTo>
                  <a:cubicBezTo>
                    <a:pt x="8081" y="8407"/>
                    <a:pt x="7798" y="7314"/>
                    <a:pt x="7403" y="6408"/>
                  </a:cubicBezTo>
                  <a:cubicBezTo>
                    <a:pt x="6922" y="5312"/>
                    <a:pt x="6248" y="4281"/>
                    <a:pt x="5513" y="3343"/>
                  </a:cubicBezTo>
                  <a:cubicBezTo>
                    <a:pt x="4815" y="2454"/>
                    <a:pt x="4011" y="1638"/>
                    <a:pt x="3090" y="979"/>
                  </a:cubicBezTo>
                  <a:cubicBezTo>
                    <a:pt x="2681" y="633"/>
                    <a:pt x="2198" y="334"/>
                    <a:pt x="1716" y="136"/>
                  </a:cubicBezTo>
                  <a:cubicBezTo>
                    <a:pt x="1517" y="54"/>
                    <a:pt x="1297" y="0"/>
                    <a:pt x="1082" y="0"/>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47"/>
            <p:cNvSpPr/>
            <p:nvPr/>
          </p:nvSpPr>
          <p:spPr>
            <a:xfrm>
              <a:off x="5892675" y="4612300"/>
              <a:ext cx="167525" cy="210875"/>
            </a:xfrm>
            <a:custGeom>
              <a:avLst/>
              <a:gdLst/>
              <a:ahLst/>
              <a:cxnLst/>
              <a:rect l="l" t="t" r="r" b="b"/>
              <a:pathLst>
                <a:path w="6701" h="8435" extrusionOk="0">
                  <a:moveTo>
                    <a:pt x="1556" y="1024"/>
                  </a:moveTo>
                  <a:cubicBezTo>
                    <a:pt x="1722" y="1024"/>
                    <a:pt x="1894" y="1077"/>
                    <a:pt x="2048" y="1131"/>
                  </a:cubicBezTo>
                  <a:cubicBezTo>
                    <a:pt x="2374" y="1243"/>
                    <a:pt x="2674" y="1371"/>
                    <a:pt x="2927" y="1605"/>
                  </a:cubicBezTo>
                  <a:cubicBezTo>
                    <a:pt x="3164" y="1823"/>
                    <a:pt x="3382" y="2063"/>
                    <a:pt x="3599" y="2300"/>
                  </a:cubicBezTo>
                  <a:cubicBezTo>
                    <a:pt x="4063" y="2800"/>
                    <a:pt x="4497" y="3330"/>
                    <a:pt x="4860" y="3907"/>
                  </a:cubicBezTo>
                  <a:cubicBezTo>
                    <a:pt x="5183" y="4411"/>
                    <a:pt x="5449" y="4954"/>
                    <a:pt x="5623" y="5526"/>
                  </a:cubicBezTo>
                  <a:cubicBezTo>
                    <a:pt x="5716" y="5820"/>
                    <a:pt x="5781" y="6119"/>
                    <a:pt x="5821" y="6423"/>
                  </a:cubicBezTo>
                  <a:cubicBezTo>
                    <a:pt x="5857" y="6709"/>
                    <a:pt x="5907" y="7061"/>
                    <a:pt x="5785" y="7335"/>
                  </a:cubicBezTo>
                  <a:cubicBezTo>
                    <a:pt x="5665" y="7607"/>
                    <a:pt x="5370" y="7733"/>
                    <a:pt x="5084" y="7733"/>
                  </a:cubicBezTo>
                  <a:cubicBezTo>
                    <a:pt x="5038" y="7733"/>
                    <a:pt x="4993" y="7730"/>
                    <a:pt x="4949" y="7723"/>
                  </a:cubicBezTo>
                  <a:cubicBezTo>
                    <a:pt x="4593" y="7677"/>
                    <a:pt x="4290" y="7440"/>
                    <a:pt x="4037" y="7203"/>
                  </a:cubicBezTo>
                  <a:cubicBezTo>
                    <a:pt x="3599" y="6795"/>
                    <a:pt x="3201" y="6350"/>
                    <a:pt x="2809" y="5902"/>
                  </a:cubicBezTo>
                  <a:cubicBezTo>
                    <a:pt x="2690" y="5688"/>
                    <a:pt x="2581" y="5471"/>
                    <a:pt x="2466" y="5257"/>
                  </a:cubicBezTo>
                  <a:cubicBezTo>
                    <a:pt x="2173" y="4710"/>
                    <a:pt x="1774" y="4242"/>
                    <a:pt x="1438" y="3726"/>
                  </a:cubicBezTo>
                  <a:cubicBezTo>
                    <a:pt x="1096" y="3202"/>
                    <a:pt x="876" y="2622"/>
                    <a:pt x="882" y="1987"/>
                  </a:cubicBezTo>
                  <a:cubicBezTo>
                    <a:pt x="889" y="1678"/>
                    <a:pt x="952" y="1279"/>
                    <a:pt x="1245" y="1105"/>
                  </a:cubicBezTo>
                  <a:cubicBezTo>
                    <a:pt x="1342" y="1047"/>
                    <a:pt x="1448" y="1024"/>
                    <a:pt x="1556" y="1024"/>
                  </a:cubicBezTo>
                  <a:close/>
                  <a:moveTo>
                    <a:pt x="889" y="0"/>
                  </a:moveTo>
                  <a:cubicBezTo>
                    <a:pt x="692" y="0"/>
                    <a:pt x="498" y="54"/>
                    <a:pt x="336" y="189"/>
                  </a:cubicBezTo>
                  <a:cubicBezTo>
                    <a:pt x="0" y="469"/>
                    <a:pt x="40" y="960"/>
                    <a:pt x="112" y="1338"/>
                  </a:cubicBezTo>
                  <a:cubicBezTo>
                    <a:pt x="210" y="1842"/>
                    <a:pt x="411" y="2303"/>
                    <a:pt x="589" y="2780"/>
                  </a:cubicBezTo>
                  <a:cubicBezTo>
                    <a:pt x="764" y="3251"/>
                    <a:pt x="971" y="3713"/>
                    <a:pt x="1218" y="4154"/>
                  </a:cubicBezTo>
                  <a:cubicBezTo>
                    <a:pt x="1475" y="4611"/>
                    <a:pt x="1791" y="5020"/>
                    <a:pt x="2127" y="5425"/>
                  </a:cubicBezTo>
                  <a:cubicBezTo>
                    <a:pt x="2825" y="6265"/>
                    <a:pt x="3493" y="7176"/>
                    <a:pt x="4353" y="7862"/>
                  </a:cubicBezTo>
                  <a:cubicBezTo>
                    <a:pt x="4698" y="8134"/>
                    <a:pt x="5103" y="8421"/>
                    <a:pt x="5561" y="8434"/>
                  </a:cubicBezTo>
                  <a:cubicBezTo>
                    <a:pt x="5569" y="8435"/>
                    <a:pt x="5577" y="8435"/>
                    <a:pt x="5585" y="8435"/>
                  </a:cubicBezTo>
                  <a:cubicBezTo>
                    <a:pt x="6002" y="8435"/>
                    <a:pt x="6334" y="8196"/>
                    <a:pt x="6453" y="7792"/>
                  </a:cubicBezTo>
                  <a:cubicBezTo>
                    <a:pt x="6701" y="6979"/>
                    <a:pt x="6467" y="6073"/>
                    <a:pt x="6137" y="5319"/>
                  </a:cubicBezTo>
                  <a:cubicBezTo>
                    <a:pt x="5742" y="4411"/>
                    <a:pt x="5179" y="3555"/>
                    <a:pt x="4570" y="2777"/>
                  </a:cubicBezTo>
                  <a:cubicBezTo>
                    <a:pt x="3991" y="2037"/>
                    <a:pt x="3374" y="1283"/>
                    <a:pt x="2608" y="736"/>
                  </a:cubicBezTo>
                  <a:cubicBezTo>
                    <a:pt x="2272" y="449"/>
                    <a:pt x="1818" y="279"/>
                    <a:pt x="1419" y="113"/>
                  </a:cubicBezTo>
                  <a:cubicBezTo>
                    <a:pt x="1252" y="45"/>
                    <a:pt x="1069" y="0"/>
                    <a:pt x="889"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7"/>
            <p:cNvSpPr/>
            <p:nvPr/>
          </p:nvSpPr>
          <p:spPr>
            <a:xfrm>
              <a:off x="5890200" y="4637350"/>
              <a:ext cx="175025" cy="157625"/>
            </a:xfrm>
            <a:custGeom>
              <a:avLst/>
              <a:gdLst/>
              <a:ahLst/>
              <a:cxnLst/>
              <a:rect l="l" t="t" r="r" b="b"/>
              <a:pathLst>
                <a:path w="7001" h="6305" extrusionOk="0">
                  <a:moveTo>
                    <a:pt x="3736" y="0"/>
                  </a:moveTo>
                  <a:cubicBezTo>
                    <a:pt x="3523" y="0"/>
                    <a:pt x="3308" y="23"/>
                    <a:pt x="3092" y="70"/>
                  </a:cubicBezTo>
                  <a:cubicBezTo>
                    <a:pt x="2107" y="287"/>
                    <a:pt x="1215" y="949"/>
                    <a:pt x="741" y="1871"/>
                  </a:cubicBezTo>
                  <a:cubicBezTo>
                    <a:pt x="639" y="2079"/>
                    <a:pt x="554" y="2292"/>
                    <a:pt x="497" y="2513"/>
                  </a:cubicBezTo>
                  <a:cubicBezTo>
                    <a:pt x="0" y="4442"/>
                    <a:pt x="1709" y="6112"/>
                    <a:pt x="3481" y="6290"/>
                  </a:cubicBezTo>
                  <a:cubicBezTo>
                    <a:pt x="3578" y="6300"/>
                    <a:pt x="3674" y="6304"/>
                    <a:pt x="3768" y="6304"/>
                  </a:cubicBezTo>
                  <a:cubicBezTo>
                    <a:pt x="4800" y="6304"/>
                    <a:pt x="5666" y="5742"/>
                    <a:pt x="6197" y="4943"/>
                  </a:cubicBezTo>
                  <a:cubicBezTo>
                    <a:pt x="6845" y="3968"/>
                    <a:pt x="7000" y="2638"/>
                    <a:pt x="6368" y="1541"/>
                  </a:cubicBezTo>
                  <a:cubicBezTo>
                    <a:pt x="5818" y="589"/>
                    <a:pt x="4818" y="0"/>
                    <a:pt x="3736" y="0"/>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47"/>
            <p:cNvSpPr/>
            <p:nvPr/>
          </p:nvSpPr>
          <p:spPr>
            <a:xfrm>
              <a:off x="5903125" y="4641625"/>
              <a:ext cx="145800" cy="150425"/>
            </a:xfrm>
            <a:custGeom>
              <a:avLst/>
              <a:gdLst/>
              <a:ahLst/>
              <a:cxnLst/>
              <a:rect l="l" t="t" r="r" b="b"/>
              <a:pathLst>
                <a:path w="5832" h="6017" extrusionOk="0">
                  <a:moveTo>
                    <a:pt x="2538" y="1"/>
                  </a:moveTo>
                  <a:cubicBezTo>
                    <a:pt x="2789" y="429"/>
                    <a:pt x="2855" y="1022"/>
                    <a:pt x="2822" y="1486"/>
                  </a:cubicBezTo>
                  <a:cubicBezTo>
                    <a:pt x="2809" y="1694"/>
                    <a:pt x="2753" y="1920"/>
                    <a:pt x="2651" y="2105"/>
                  </a:cubicBezTo>
                  <a:cubicBezTo>
                    <a:pt x="2614" y="2118"/>
                    <a:pt x="2575" y="2128"/>
                    <a:pt x="2535" y="2138"/>
                  </a:cubicBezTo>
                  <a:cubicBezTo>
                    <a:pt x="2485" y="2148"/>
                    <a:pt x="2436" y="2153"/>
                    <a:pt x="2386" y="2153"/>
                  </a:cubicBezTo>
                  <a:cubicBezTo>
                    <a:pt x="2341" y="2153"/>
                    <a:pt x="2296" y="2149"/>
                    <a:pt x="2252" y="2141"/>
                  </a:cubicBezTo>
                  <a:cubicBezTo>
                    <a:pt x="2015" y="1773"/>
                    <a:pt x="1847" y="1328"/>
                    <a:pt x="1739" y="966"/>
                  </a:cubicBezTo>
                  <a:cubicBezTo>
                    <a:pt x="1103" y="1493"/>
                    <a:pt x="0" y="2609"/>
                    <a:pt x="576" y="3442"/>
                  </a:cubicBezTo>
                  <a:cubicBezTo>
                    <a:pt x="728" y="3284"/>
                    <a:pt x="912" y="3195"/>
                    <a:pt x="1113" y="3159"/>
                  </a:cubicBezTo>
                  <a:lnTo>
                    <a:pt x="1113" y="3159"/>
                  </a:lnTo>
                  <a:cubicBezTo>
                    <a:pt x="1067" y="3449"/>
                    <a:pt x="1067" y="3745"/>
                    <a:pt x="1107" y="4034"/>
                  </a:cubicBezTo>
                  <a:cubicBezTo>
                    <a:pt x="1112" y="4071"/>
                    <a:pt x="1145" y="4091"/>
                    <a:pt x="1178" y="4091"/>
                  </a:cubicBezTo>
                  <a:cubicBezTo>
                    <a:pt x="1207" y="4091"/>
                    <a:pt x="1236" y="4076"/>
                    <a:pt x="1245" y="4044"/>
                  </a:cubicBezTo>
                  <a:cubicBezTo>
                    <a:pt x="1330" y="3712"/>
                    <a:pt x="1479" y="3435"/>
                    <a:pt x="1666" y="3172"/>
                  </a:cubicBezTo>
                  <a:cubicBezTo>
                    <a:pt x="1887" y="3221"/>
                    <a:pt x="2101" y="3317"/>
                    <a:pt x="2278" y="3438"/>
                  </a:cubicBezTo>
                  <a:cubicBezTo>
                    <a:pt x="2776" y="3781"/>
                    <a:pt x="3079" y="4390"/>
                    <a:pt x="2842" y="4973"/>
                  </a:cubicBezTo>
                  <a:cubicBezTo>
                    <a:pt x="3039" y="5035"/>
                    <a:pt x="3217" y="5171"/>
                    <a:pt x="3375" y="5295"/>
                  </a:cubicBezTo>
                  <a:cubicBezTo>
                    <a:pt x="3596" y="5473"/>
                    <a:pt x="3803" y="5677"/>
                    <a:pt x="3971" y="5905"/>
                  </a:cubicBezTo>
                  <a:cubicBezTo>
                    <a:pt x="3997" y="5938"/>
                    <a:pt x="4023" y="5973"/>
                    <a:pt x="4047" y="6017"/>
                  </a:cubicBezTo>
                  <a:cubicBezTo>
                    <a:pt x="4178" y="5973"/>
                    <a:pt x="4304" y="5924"/>
                    <a:pt x="4429" y="5868"/>
                  </a:cubicBezTo>
                  <a:cubicBezTo>
                    <a:pt x="4122" y="5434"/>
                    <a:pt x="3747" y="5042"/>
                    <a:pt x="3329" y="4716"/>
                  </a:cubicBezTo>
                  <a:cubicBezTo>
                    <a:pt x="3319" y="4706"/>
                    <a:pt x="3309" y="4689"/>
                    <a:pt x="3309" y="4677"/>
                  </a:cubicBezTo>
                  <a:cubicBezTo>
                    <a:pt x="3365" y="4387"/>
                    <a:pt x="3375" y="4090"/>
                    <a:pt x="3441" y="3800"/>
                  </a:cubicBezTo>
                  <a:cubicBezTo>
                    <a:pt x="3194" y="3751"/>
                    <a:pt x="2950" y="3695"/>
                    <a:pt x="2704" y="3642"/>
                  </a:cubicBezTo>
                  <a:cubicBezTo>
                    <a:pt x="2670" y="3636"/>
                    <a:pt x="2664" y="3593"/>
                    <a:pt x="2680" y="3570"/>
                  </a:cubicBezTo>
                  <a:cubicBezTo>
                    <a:pt x="2838" y="3277"/>
                    <a:pt x="3075" y="3046"/>
                    <a:pt x="3356" y="2879"/>
                  </a:cubicBezTo>
                  <a:lnTo>
                    <a:pt x="3356" y="2879"/>
                  </a:lnTo>
                  <a:cubicBezTo>
                    <a:pt x="3350" y="2879"/>
                    <a:pt x="3344" y="2879"/>
                    <a:pt x="3339" y="2879"/>
                  </a:cubicBezTo>
                  <a:cubicBezTo>
                    <a:pt x="3161" y="2879"/>
                    <a:pt x="2999" y="2830"/>
                    <a:pt x="2851" y="2747"/>
                  </a:cubicBezTo>
                  <a:cubicBezTo>
                    <a:pt x="3049" y="2434"/>
                    <a:pt x="3306" y="2187"/>
                    <a:pt x="3596" y="1957"/>
                  </a:cubicBezTo>
                  <a:cubicBezTo>
                    <a:pt x="3699" y="1916"/>
                    <a:pt x="3825" y="1883"/>
                    <a:pt x="3943" y="1883"/>
                  </a:cubicBezTo>
                  <a:cubicBezTo>
                    <a:pt x="4005" y="1883"/>
                    <a:pt x="4065" y="1892"/>
                    <a:pt x="4119" y="1914"/>
                  </a:cubicBezTo>
                  <a:cubicBezTo>
                    <a:pt x="4116" y="1904"/>
                    <a:pt x="4116" y="1897"/>
                    <a:pt x="4119" y="1888"/>
                  </a:cubicBezTo>
                  <a:cubicBezTo>
                    <a:pt x="4274" y="2029"/>
                    <a:pt x="4409" y="2191"/>
                    <a:pt x="4521" y="2395"/>
                  </a:cubicBezTo>
                  <a:cubicBezTo>
                    <a:pt x="4695" y="2718"/>
                    <a:pt x="4784" y="3083"/>
                    <a:pt x="4774" y="3449"/>
                  </a:cubicBezTo>
                  <a:cubicBezTo>
                    <a:pt x="4722" y="3619"/>
                    <a:pt x="4633" y="3777"/>
                    <a:pt x="4517" y="3926"/>
                  </a:cubicBezTo>
                  <a:cubicBezTo>
                    <a:pt x="4809" y="4125"/>
                    <a:pt x="5177" y="4248"/>
                    <a:pt x="5537" y="4248"/>
                  </a:cubicBezTo>
                  <a:cubicBezTo>
                    <a:pt x="5636" y="4248"/>
                    <a:pt x="5735" y="4239"/>
                    <a:pt x="5831" y="4219"/>
                  </a:cubicBezTo>
                  <a:cubicBezTo>
                    <a:pt x="5752" y="4195"/>
                    <a:pt x="5673" y="4173"/>
                    <a:pt x="5594" y="4146"/>
                  </a:cubicBezTo>
                  <a:cubicBezTo>
                    <a:pt x="5275" y="4034"/>
                    <a:pt x="5015" y="3886"/>
                    <a:pt x="4926" y="3543"/>
                  </a:cubicBezTo>
                  <a:cubicBezTo>
                    <a:pt x="4919" y="3508"/>
                    <a:pt x="4912" y="3472"/>
                    <a:pt x="4903" y="3435"/>
                  </a:cubicBezTo>
                  <a:cubicBezTo>
                    <a:pt x="4919" y="3043"/>
                    <a:pt x="4827" y="2654"/>
                    <a:pt x="4636" y="2309"/>
                  </a:cubicBezTo>
                  <a:cubicBezTo>
                    <a:pt x="4531" y="2118"/>
                    <a:pt x="4389" y="1920"/>
                    <a:pt x="4218" y="1756"/>
                  </a:cubicBezTo>
                  <a:cubicBezTo>
                    <a:pt x="4201" y="1634"/>
                    <a:pt x="4221" y="1499"/>
                    <a:pt x="4287" y="1347"/>
                  </a:cubicBezTo>
                  <a:cubicBezTo>
                    <a:pt x="4297" y="1322"/>
                    <a:pt x="4318" y="1308"/>
                    <a:pt x="4343" y="1308"/>
                  </a:cubicBezTo>
                  <a:cubicBezTo>
                    <a:pt x="4349" y="1308"/>
                    <a:pt x="4356" y="1309"/>
                    <a:pt x="4363" y="1311"/>
                  </a:cubicBezTo>
                  <a:cubicBezTo>
                    <a:pt x="4392" y="1315"/>
                    <a:pt x="4719" y="1367"/>
                    <a:pt x="4883" y="1443"/>
                  </a:cubicBezTo>
                  <a:cubicBezTo>
                    <a:pt x="4324" y="696"/>
                    <a:pt x="3356" y="409"/>
                    <a:pt x="253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47"/>
            <p:cNvSpPr/>
            <p:nvPr/>
          </p:nvSpPr>
          <p:spPr>
            <a:xfrm>
              <a:off x="5896525" y="4587600"/>
              <a:ext cx="180775" cy="252525"/>
            </a:xfrm>
            <a:custGeom>
              <a:avLst/>
              <a:gdLst/>
              <a:ahLst/>
              <a:cxnLst/>
              <a:rect l="l" t="t" r="r" b="b"/>
              <a:pathLst>
                <a:path w="7231" h="10101" extrusionOk="0">
                  <a:moveTo>
                    <a:pt x="227" y="1"/>
                  </a:moveTo>
                  <a:cubicBezTo>
                    <a:pt x="151" y="1"/>
                    <a:pt x="75" y="7"/>
                    <a:pt x="0" y="22"/>
                  </a:cubicBezTo>
                  <a:cubicBezTo>
                    <a:pt x="274" y="443"/>
                    <a:pt x="570" y="849"/>
                    <a:pt x="870" y="1250"/>
                  </a:cubicBezTo>
                  <a:cubicBezTo>
                    <a:pt x="923" y="1239"/>
                    <a:pt x="978" y="1235"/>
                    <a:pt x="1033" y="1235"/>
                  </a:cubicBezTo>
                  <a:cubicBezTo>
                    <a:pt x="1233" y="1235"/>
                    <a:pt x="1441" y="1297"/>
                    <a:pt x="1627" y="1362"/>
                  </a:cubicBezTo>
                  <a:cubicBezTo>
                    <a:pt x="2015" y="1497"/>
                    <a:pt x="2378" y="1651"/>
                    <a:pt x="2684" y="1935"/>
                  </a:cubicBezTo>
                  <a:cubicBezTo>
                    <a:pt x="2971" y="2198"/>
                    <a:pt x="3234" y="2488"/>
                    <a:pt x="3494" y="2771"/>
                  </a:cubicBezTo>
                  <a:cubicBezTo>
                    <a:pt x="4050" y="3373"/>
                    <a:pt x="4574" y="4013"/>
                    <a:pt x="5015" y="4704"/>
                  </a:cubicBezTo>
                  <a:cubicBezTo>
                    <a:pt x="5401" y="5313"/>
                    <a:pt x="5720" y="5968"/>
                    <a:pt x="5934" y="6657"/>
                  </a:cubicBezTo>
                  <a:cubicBezTo>
                    <a:pt x="6042" y="7008"/>
                    <a:pt x="6121" y="7371"/>
                    <a:pt x="6168" y="7736"/>
                  </a:cubicBezTo>
                  <a:cubicBezTo>
                    <a:pt x="6211" y="8082"/>
                    <a:pt x="6273" y="8507"/>
                    <a:pt x="6128" y="8836"/>
                  </a:cubicBezTo>
                  <a:cubicBezTo>
                    <a:pt x="6062" y="8981"/>
                    <a:pt x="5957" y="9090"/>
                    <a:pt x="5828" y="9169"/>
                  </a:cubicBezTo>
                  <a:cubicBezTo>
                    <a:pt x="5875" y="9264"/>
                    <a:pt x="5918" y="9356"/>
                    <a:pt x="5960" y="9452"/>
                  </a:cubicBezTo>
                  <a:cubicBezTo>
                    <a:pt x="6059" y="9669"/>
                    <a:pt x="6151" y="9886"/>
                    <a:pt x="6257" y="10101"/>
                  </a:cubicBezTo>
                  <a:cubicBezTo>
                    <a:pt x="6579" y="9995"/>
                    <a:pt x="6826" y="9745"/>
                    <a:pt x="6931" y="9389"/>
                  </a:cubicBezTo>
                  <a:cubicBezTo>
                    <a:pt x="7231" y="8408"/>
                    <a:pt x="6948" y="7315"/>
                    <a:pt x="6553" y="6409"/>
                  </a:cubicBezTo>
                  <a:cubicBezTo>
                    <a:pt x="6072" y="5313"/>
                    <a:pt x="5398" y="4282"/>
                    <a:pt x="4663" y="3344"/>
                  </a:cubicBezTo>
                  <a:cubicBezTo>
                    <a:pt x="3965" y="2455"/>
                    <a:pt x="3161" y="1639"/>
                    <a:pt x="2240" y="980"/>
                  </a:cubicBezTo>
                  <a:cubicBezTo>
                    <a:pt x="1831" y="634"/>
                    <a:pt x="1348" y="335"/>
                    <a:pt x="866" y="137"/>
                  </a:cubicBezTo>
                  <a:cubicBezTo>
                    <a:pt x="665" y="55"/>
                    <a:pt x="443" y="1"/>
                    <a:pt x="22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7"/>
            <p:cNvSpPr/>
            <p:nvPr/>
          </p:nvSpPr>
          <p:spPr>
            <a:xfrm>
              <a:off x="5913400" y="4612300"/>
              <a:ext cx="146800" cy="207900"/>
            </a:xfrm>
            <a:custGeom>
              <a:avLst/>
              <a:gdLst/>
              <a:ahLst/>
              <a:cxnLst/>
              <a:rect l="l" t="t" r="r" b="b"/>
              <a:pathLst>
                <a:path w="5872" h="8316" extrusionOk="0">
                  <a:moveTo>
                    <a:pt x="60" y="1"/>
                  </a:moveTo>
                  <a:cubicBezTo>
                    <a:pt x="40" y="1"/>
                    <a:pt x="20" y="1"/>
                    <a:pt x="1" y="2"/>
                  </a:cubicBezTo>
                  <a:cubicBezTo>
                    <a:pt x="251" y="341"/>
                    <a:pt x="504" y="680"/>
                    <a:pt x="748" y="1026"/>
                  </a:cubicBezTo>
                  <a:cubicBezTo>
                    <a:pt x="910" y="1029"/>
                    <a:pt x="1074" y="1078"/>
                    <a:pt x="1219" y="1131"/>
                  </a:cubicBezTo>
                  <a:cubicBezTo>
                    <a:pt x="1545" y="1243"/>
                    <a:pt x="1845" y="1371"/>
                    <a:pt x="2098" y="1605"/>
                  </a:cubicBezTo>
                  <a:cubicBezTo>
                    <a:pt x="2335" y="1823"/>
                    <a:pt x="2553" y="2063"/>
                    <a:pt x="2770" y="2300"/>
                  </a:cubicBezTo>
                  <a:cubicBezTo>
                    <a:pt x="3234" y="2800"/>
                    <a:pt x="3668" y="3330"/>
                    <a:pt x="4031" y="3907"/>
                  </a:cubicBezTo>
                  <a:cubicBezTo>
                    <a:pt x="4354" y="4411"/>
                    <a:pt x="4620" y="4954"/>
                    <a:pt x="4794" y="5526"/>
                  </a:cubicBezTo>
                  <a:cubicBezTo>
                    <a:pt x="4887" y="5820"/>
                    <a:pt x="4952" y="6119"/>
                    <a:pt x="4992" y="6423"/>
                  </a:cubicBezTo>
                  <a:cubicBezTo>
                    <a:pt x="5028" y="6709"/>
                    <a:pt x="5078" y="7061"/>
                    <a:pt x="4956" y="7335"/>
                  </a:cubicBezTo>
                  <a:cubicBezTo>
                    <a:pt x="4923" y="7414"/>
                    <a:pt x="4870" y="7482"/>
                    <a:pt x="4811" y="7535"/>
                  </a:cubicBezTo>
                  <a:cubicBezTo>
                    <a:pt x="4956" y="7792"/>
                    <a:pt x="5094" y="8052"/>
                    <a:pt x="5220" y="8316"/>
                  </a:cubicBezTo>
                  <a:cubicBezTo>
                    <a:pt x="5410" y="8210"/>
                    <a:pt x="5555" y="8029"/>
                    <a:pt x="5624" y="7792"/>
                  </a:cubicBezTo>
                  <a:cubicBezTo>
                    <a:pt x="5872" y="6979"/>
                    <a:pt x="5638" y="6073"/>
                    <a:pt x="5308" y="5319"/>
                  </a:cubicBezTo>
                  <a:cubicBezTo>
                    <a:pt x="4913" y="4411"/>
                    <a:pt x="4350" y="3555"/>
                    <a:pt x="3741" y="2777"/>
                  </a:cubicBezTo>
                  <a:cubicBezTo>
                    <a:pt x="3162" y="2037"/>
                    <a:pt x="2545" y="1283"/>
                    <a:pt x="1779" y="736"/>
                  </a:cubicBezTo>
                  <a:cubicBezTo>
                    <a:pt x="1443" y="449"/>
                    <a:pt x="989" y="279"/>
                    <a:pt x="590" y="113"/>
                  </a:cubicBezTo>
                  <a:cubicBezTo>
                    <a:pt x="421" y="42"/>
                    <a:pt x="239" y="1"/>
                    <a:pt x="6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88" name="Google Shape;1588;p47"/>
          <p:cNvGrpSpPr/>
          <p:nvPr/>
        </p:nvGrpSpPr>
        <p:grpSpPr>
          <a:xfrm flipH="1">
            <a:off x="106231" y="85988"/>
            <a:ext cx="105325" cy="278500"/>
            <a:chOff x="2581525" y="3787700"/>
            <a:chExt cx="105325" cy="278500"/>
          </a:xfrm>
        </p:grpSpPr>
        <p:sp>
          <p:nvSpPr>
            <p:cNvPr id="1589" name="Google Shape;1589;p47"/>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7"/>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7"/>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7"/>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3" name="Google Shape;1593;p47"/>
          <p:cNvSpPr/>
          <p:nvPr/>
        </p:nvSpPr>
        <p:spPr>
          <a:xfrm rot="4500040" flipH="1">
            <a:off x="120897" y="14490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7"/>
          <p:cNvSpPr/>
          <p:nvPr/>
        </p:nvSpPr>
        <p:spPr>
          <a:xfrm flipH="1">
            <a:off x="266999" y="19722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7"/>
          <p:cNvSpPr/>
          <p:nvPr/>
        </p:nvSpPr>
        <p:spPr>
          <a:xfrm flipH="1">
            <a:off x="126212" y="7742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7"/>
          <p:cNvSpPr/>
          <p:nvPr/>
        </p:nvSpPr>
        <p:spPr>
          <a:xfrm flipH="1">
            <a:off x="506887" y="21919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7"/>
          <p:cNvSpPr/>
          <p:nvPr/>
        </p:nvSpPr>
        <p:spPr>
          <a:xfrm rot="4500040" flipH="1">
            <a:off x="54547" y="17477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7"/>
          <p:cNvSpPr/>
          <p:nvPr/>
        </p:nvSpPr>
        <p:spPr>
          <a:xfrm rot="4500040" flipH="1">
            <a:off x="412922" y="16216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7"/>
          <p:cNvSpPr/>
          <p:nvPr/>
        </p:nvSpPr>
        <p:spPr>
          <a:xfrm rot="4500040" flipH="1">
            <a:off x="2372" y="6598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0" name="Google Shape;1600;p47"/>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1601" name="Google Shape;1601;p47"/>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02" name="Google Shape;1602;p47"/>
          <p:cNvSpPr txBox="1">
            <a:spLocks noGrp="1"/>
          </p:cNvSpPr>
          <p:nvPr>
            <p:ph type="body" idx="1"/>
          </p:nvPr>
        </p:nvSpPr>
        <p:spPr>
          <a:xfrm>
            <a:off x="1233800" y="1446875"/>
            <a:ext cx="3244200" cy="25758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Font typeface="Montserrat"/>
              <a:buChar char="●"/>
              <a:defRPr sz="1400"/>
            </a:lvl1pPr>
            <a:lvl2pPr marL="914400" lvl="1" indent="-317500" algn="l">
              <a:lnSpc>
                <a:spcPct val="100000"/>
              </a:lnSpc>
              <a:spcBef>
                <a:spcPts val="0"/>
              </a:spcBef>
              <a:spcAft>
                <a:spcPts val="0"/>
              </a:spcAft>
              <a:buSzPts val="1400"/>
              <a:buFont typeface="Montserrat"/>
              <a:buChar char="○"/>
              <a:defRPr sz="1400"/>
            </a:lvl2pPr>
            <a:lvl3pPr marL="1371600" lvl="2" indent="-317500" algn="l">
              <a:lnSpc>
                <a:spcPct val="100000"/>
              </a:lnSpc>
              <a:spcBef>
                <a:spcPts val="0"/>
              </a:spcBef>
              <a:spcAft>
                <a:spcPts val="0"/>
              </a:spcAft>
              <a:buSzPts val="1400"/>
              <a:buFont typeface="Montserrat"/>
              <a:buChar char="■"/>
              <a:defRPr sz="1400"/>
            </a:lvl3pPr>
            <a:lvl4pPr marL="1828800" lvl="3" indent="-317500" algn="l">
              <a:lnSpc>
                <a:spcPct val="100000"/>
              </a:lnSpc>
              <a:spcBef>
                <a:spcPts val="0"/>
              </a:spcBef>
              <a:spcAft>
                <a:spcPts val="0"/>
              </a:spcAft>
              <a:buSzPts val="1400"/>
              <a:buFont typeface="Montserrat"/>
              <a:buChar char="●"/>
              <a:defRPr sz="1400"/>
            </a:lvl4pPr>
            <a:lvl5pPr marL="2286000" lvl="4" indent="-317500" algn="l">
              <a:lnSpc>
                <a:spcPct val="100000"/>
              </a:lnSpc>
              <a:spcBef>
                <a:spcPts val="0"/>
              </a:spcBef>
              <a:spcAft>
                <a:spcPts val="0"/>
              </a:spcAft>
              <a:buSzPts val="1400"/>
              <a:buFont typeface="Montserrat"/>
              <a:buChar char="○"/>
              <a:defRPr sz="1400"/>
            </a:lvl5pPr>
            <a:lvl6pPr marL="2743200" lvl="5" indent="-317500" algn="l">
              <a:lnSpc>
                <a:spcPct val="100000"/>
              </a:lnSpc>
              <a:spcBef>
                <a:spcPts val="0"/>
              </a:spcBef>
              <a:spcAft>
                <a:spcPts val="0"/>
              </a:spcAft>
              <a:buSzPts val="1400"/>
              <a:buFont typeface="Montserrat"/>
              <a:buChar char="■"/>
              <a:defRPr sz="1400"/>
            </a:lvl6pPr>
            <a:lvl7pPr marL="3200400" lvl="6" indent="-317500" algn="l">
              <a:lnSpc>
                <a:spcPct val="100000"/>
              </a:lnSpc>
              <a:spcBef>
                <a:spcPts val="0"/>
              </a:spcBef>
              <a:spcAft>
                <a:spcPts val="0"/>
              </a:spcAft>
              <a:buSzPts val="1400"/>
              <a:buFont typeface="Montserrat"/>
              <a:buChar char="●"/>
              <a:defRPr sz="1400"/>
            </a:lvl7pPr>
            <a:lvl8pPr marL="3657600" lvl="7" indent="-317500" algn="l">
              <a:lnSpc>
                <a:spcPct val="100000"/>
              </a:lnSpc>
              <a:spcBef>
                <a:spcPts val="0"/>
              </a:spcBef>
              <a:spcAft>
                <a:spcPts val="0"/>
              </a:spcAft>
              <a:buSzPts val="1400"/>
              <a:buFont typeface="Montserrat"/>
              <a:buChar char="○"/>
              <a:defRPr sz="1400"/>
            </a:lvl8pPr>
            <a:lvl9pPr marL="4114800" lvl="8" indent="-317500" algn="l">
              <a:lnSpc>
                <a:spcPct val="100000"/>
              </a:lnSpc>
              <a:spcBef>
                <a:spcPts val="0"/>
              </a:spcBef>
              <a:spcAft>
                <a:spcPts val="0"/>
              </a:spcAft>
              <a:buSzPts val="1400"/>
              <a:buFont typeface="Montserrat"/>
              <a:buChar char="■"/>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603"/>
        <p:cNvGrpSpPr/>
        <p:nvPr/>
      </p:nvGrpSpPr>
      <p:grpSpPr>
        <a:xfrm>
          <a:off x="0" y="0"/>
          <a:ext cx="0" cy="0"/>
          <a:chOff x="0" y="0"/>
          <a:chExt cx="0" cy="0"/>
        </a:xfrm>
      </p:grpSpPr>
      <p:sp>
        <p:nvSpPr>
          <p:cNvPr id="1604" name="Google Shape;1604;p48"/>
          <p:cNvSpPr/>
          <p:nvPr/>
        </p:nvSpPr>
        <p:spPr>
          <a:xfrm flipH="1">
            <a:off x="-330075" y="-141550"/>
            <a:ext cx="6575950" cy="1615502"/>
          </a:xfrm>
          <a:custGeom>
            <a:avLst/>
            <a:gdLst/>
            <a:ahLst/>
            <a:cxnLst/>
            <a:rect l="l" t="t" r="r" b="b"/>
            <a:pathLst>
              <a:path w="263038" h="72664" extrusionOk="0">
                <a:moveTo>
                  <a:pt x="26502" y="61969"/>
                </a:moveTo>
                <a:cubicBezTo>
                  <a:pt x="39896" y="70879"/>
                  <a:pt x="58409" y="74942"/>
                  <a:pt x="80456" y="71376"/>
                </a:cubicBezTo>
                <a:cubicBezTo>
                  <a:pt x="102504" y="67810"/>
                  <a:pt x="131539" y="48248"/>
                  <a:pt x="158787" y="40571"/>
                </a:cubicBezTo>
                <a:cubicBezTo>
                  <a:pt x="186035" y="32894"/>
                  <a:pt x="227258" y="31193"/>
                  <a:pt x="243943" y="25312"/>
                </a:cubicBezTo>
                <a:cubicBezTo>
                  <a:pt x="260628" y="19432"/>
                  <a:pt x="268459" y="9397"/>
                  <a:pt x="258897" y="5288"/>
                </a:cubicBezTo>
                <a:cubicBezTo>
                  <a:pt x="249335" y="1179"/>
                  <a:pt x="223896" y="1220"/>
                  <a:pt x="186572" y="659"/>
                </a:cubicBezTo>
                <a:cubicBezTo>
                  <a:pt x="149248" y="98"/>
                  <a:pt x="66031" y="-955"/>
                  <a:pt x="34951" y="1921"/>
                </a:cubicBezTo>
                <a:cubicBezTo>
                  <a:pt x="3872" y="4797"/>
                  <a:pt x="1503" y="7907"/>
                  <a:pt x="95" y="17915"/>
                </a:cubicBezTo>
                <a:cubicBezTo>
                  <a:pt x="-1313" y="27923"/>
                  <a:pt x="13109" y="53059"/>
                  <a:pt x="26502" y="61969"/>
                </a:cubicBezTo>
                <a:close/>
              </a:path>
            </a:pathLst>
          </a:custGeom>
          <a:gradFill>
            <a:gsLst>
              <a:gs pos="0">
                <a:schemeClr val="dk1"/>
              </a:gs>
              <a:gs pos="28000">
                <a:schemeClr val="accent1"/>
              </a:gs>
              <a:gs pos="50000">
                <a:srgbClr val="4949E7">
                  <a:alpha val="49803"/>
                </a:srgbClr>
              </a:gs>
              <a:gs pos="93000">
                <a:srgbClr val="4949E7">
                  <a:alpha val="0"/>
                </a:srgbClr>
              </a:gs>
              <a:gs pos="100000">
                <a:srgbClr val="4949E7">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rot="10800000">
            <a:off x="1733268" y="1661840"/>
            <a:ext cx="7458632" cy="3520960"/>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8"/>
          <p:cNvSpPr/>
          <p:nvPr/>
        </p:nvSpPr>
        <p:spPr>
          <a:xfrm>
            <a:off x="-57175" y="25"/>
            <a:ext cx="7722203" cy="1563100"/>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33000">
                <a:srgbClr val="F89C19">
                  <a:alpha val="66274"/>
                </a:srgbClr>
              </a:gs>
              <a:gs pos="65000">
                <a:srgbClr val="FFD966">
                  <a:alpha val="35686"/>
                </a:srgbClr>
              </a:gs>
              <a:gs pos="92000">
                <a:srgbClr val="FFD966">
                  <a:alpha val="0"/>
                </a:srgbClr>
              </a:gs>
              <a:gs pos="100000">
                <a:srgbClr val="FFD966">
                  <a:alpha val="0"/>
                </a:srgbClr>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8"/>
          <p:cNvSpPr/>
          <p:nvPr/>
        </p:nvSpPr>
        <p:spPr>
          <a:xfrm rot="10800000">
            <a:off x="1822463" y="2130808"/>
            <a:ext cx="7312012" cy="305199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8" name="Google Shape;1608;p48"/>
          <p:cNvGrpSpPr/>
          <p:nvPr/>
        </p:nvGrpSpPr>
        <p:grpSpPr>
          <a:xfrm rot="7294967" flipH="1">
            <a:off x="598302" y="3183"/>
            <a:ext cx="209492" cy="553937"/>
            <a:chOff x="2581525" y="3787700"/>
            <a:chExt cx="105325" cy="278500"/>
          </a:xfrm>
        </p:grpSpPr>
        <p:sp>
          <p:nvSpPr>
            <p:cNvPr id="1609" name="Google Shape;1609;p4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4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4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3" name="Google Shape;1613;p48"/>
          <p:cNvSpPr/>
          <p:nvPr/>
        </p:nvSpPr>
        <p:spPr>
          <a:xfrm rot="-6299982" flipH="1">
            <a:off x="2462050" y="371167"/>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8"/>
          <p:cNvSpPr/>
          <p:nvPr/>
        </p:nvSpPr>
        <p:spPr>
          <a:xfrm rot="-6299982" flipH="1">
            <a:off x="4039109" y="307404"/>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5" name="Google Shape;1615;p48"/>
          <p:cNvGrpSpPr/>
          <p:nvPr/>
        </p:nvGrpSpPr>
        <p:grpSpPr>
          <a:xfrm rot="5689119" flipH="1">
            <a:off x="2623099" y="611055"/>
            <a:ext cx="78923" cy="380838"/>
            <a:chOff x="2785650" y="3828250"/>
            <a:chExt cx="39675" cy="191450"/>
          </a:xfrm>
        </p:grpSpPr>
        <p:sp>
          <p:nvSpPr>
            <p:cNvPr id="1616" name="Google Shape;1616;p4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19" name="Google Shape;1619;p48"/>
          <p:cNvGrpSpPr/>
          <p:nvPr/>
        </p:nvGrpSpPr>
        <p:grpSpPr>
          <a:xfrm rot="-3505052" flipH="1">
            <a:off x="8483119" y="4404983"/>
            <a:ext cx="216291" cy="571916"/>
            <a:chOff x="2581525" y="3787700"/>
            <a:chExt cx="105325" cy="278500"/>
          </a:xfrm>
        </p:grpSpPr>
        <p:sp>
          <p:nvSpPr>
            <p:cNvPr id="1620" name="Google Shape;1620;p4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4" name="Google Shape;1624;p48"/>
          <p:cNvSpPr/>
          <p:nvPr/>
        </p:nvSpPr>
        <p:spPr>
          <a:xfrm rot="4500050" flipH="1">
            <a:off x="6880898" y="4780138"/>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48"/>
          <p:cNvSpPr/>
          <p:nvPr/>
        </p:nvSpPr>
        <p:spPr>
          <a:xfrm rot="4500017" flipH="1">
            <a:off x="8708193" y="4194966"/>
            <a:ext cx="40554" cy="3867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6" name="Google Shape;1626;p48"/>
          <p:cNvGrpSpPr/>
          <p:nvPr/>
        </p:nvGrpSpPr>
        <p:grpSpPr>
          <a:xfrm rot="-5110901" flipH="1">
            <a:off x="7301800" y="3930309"/>
            <a:ext cx="81479" cy="393173"/>
            <a:chOff x="2785650" y="3828250"/>
            <a:chExt cx="39675" cy="191450"/>
          </a:xfrm>
        </p:grpSpPr>
        <p:sp>
          <p:nvSpPr>
            <p:cNvPr id="1627" name="Google Shape;1627;p4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0" name="Google Shape;1630;p48"/>
          <p:cNvSpPr/>
          <p:nvPr/>
        </p:nvSpPr>
        <p:spPr>
          <a:xfrm rot="-6299982" flipH="1">
            <a:off x="2462050" y="375412"/>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48"/>
          <p:cNvSpPr/>
          <p:nvPr/>
        </p:nvSpPr>
        <p:spPr>
          <a:xfrm rot="-6299982" flipH="1">
            <a:off x="3359965" y="1181476"/>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48"/>
          <p:cNvSpPr/>
          <p:nvPr/>
        </p:nvSpPr>
        <p:spPr>
          <a:xfrm rot="-6299982" flipH="1">
            <a:off x="5150910" y="941003"/>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3" name="Google Shape;1633;p48"/>
          <p:cNvGrpSpPr/>
          <p:nvPr/>
        </p:nvGrpSpPr>
        <p:grpSpPr>
          <a:xfrm rot="3541404" flipH="1">
            <a:off x="5261701" y="236829"/>
            <a:ext cx="209488" cy="553929"/>
            <a:chOff x="2581525" y="3787700"/>
            <a:chExt cx="105325" cy="278500"/>
          </a:xfrm>
        </p:grpSpPr>
        <p:sp>
          <p:nvSpPr>
            <p:cNvPr id="1634" name="Google Shape;1634;p4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4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4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4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8" name="Google Shape;1638;p48"/>
          <p:cNvSpPr/>
          <p:nvPr/>
        </p:nvSpPr>
        <p:spPr>
          <a:xfrm rot="4500050" flipH="1">
            <a:off x="5669483" y="4917112"/>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9" name="Google Shape;1639;p48"/>
          <p:cNvGrpSpPr/>
          <p:nvPr/>
        </p:nvGrpSpPr>
        <p:grpSpPr>
          <a:xfrm rot="-7415833" flipH="1">
            <a:off x="2824795" y="4494420"/>
            <a:ext cx="81479" cy="393175"/>
            <a:chOff x="2785650" y="3828250"/>
            <a:chExt cx="39675" cy="191450"/>
          </a:xfrm>
        </p:grpSpPr>
        <p:sp>
          <p:nvSpPr>
            <p:cNvPr id="1640" name="Google Shape;1640;p4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4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3" name="Google Shape;1643;p48"/>
          <p:cNvGrpSpPr/>
          <p:nvPr/>
        </p:nvGrpSpPr>
        <p:grpSpPr>
          <a:xfrm rot="-5400000" flipH="1">
            <a:off x="4347743" y="4753029"/>
            <a:ext cx="143590" cy="379679"/>
            <a:chOff x="2581525" y="3787700"/>
            <a:chExt cx="105325" cy="278500"/>
          </a:xfrm>
        </p:grpSpPr>
        <p:sp>
          <p:nvSpPr>
            <p:cNvPr id="1644" name="Google Shape;1644;p4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4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4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4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8" name="Google Shape;1648;p48"/>
          <p:cNvSpPr/>
          <p:nvPr/>
        </p:nvSpPr>
        <p:spPr>
          <a:xfrm rot="4500050" flipH="1">
            <a:off x="3710000" y="4320351"/>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48"/>
          <p:cNvSpPr/>
          <p:nvPr/>
        </p:nvSpPr>
        <p:spPr>
          <a:xfrm flipH="1">
            <a:off x="6126656" y="352218"/>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48"/>
          <p:cNvSpPr/>
          <p:nvPr/>
        </p:nvSpPr>
        <p:spPr>
          <a:xfrm flipH="1">
            <a:off x="4437578" y="977801"/>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48"/>
          <p:cNvSpPr/>
          <p:nvPr/>
        </p:nvSpPr>
        <p:spPr>
          <a:xfrm flipH="1">
            <a:off x="4518036" y="325422"/>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8"/>
          <p:cNvSpPr/>
          <p:nvPr/>
        </p:nvSpPr>
        <p:spPr>
          <a:xfrm flipH="1">
            <a:off x="3642223" y="763326"/>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48"/>
          <p:cNvSpPr/>
          <p:nvPr/>
        </p:nvSpPr>
        <p:spPr>
          <a:xfrm flipH="1">
            <a:off x="3088140" y="405846"/>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48"/>
          <p:cNvSpPr/>
          <p:nvPr/>
        </p:nvSpPr>
        <p:spPr>
          <a:xfrm flipH="1">
            <a:off x="2471475" y="1244957"/>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48"/>
          <p:cNvSpPr/>
          <p:nvPr/>
        </p:nvSpPr>
        <p:spPr>
          <a:xfrm flipH="1">
            <a:off x="1971020" y="504145"/>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48"/>
          <p:cNvSpPr/>
          <p:nvPr/>
        </p:nvSpPr>
        <p:spPr>
          <a:xfrm rot="-6299982" flipH="1">
            <a:off x="1384838" y="772139"/>
            <a:ext cx="52561" cy="5012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48"/>
          <p:cNvSpPr/>
          <p:nvPr/>
        </p:nvSpPr>
        <p:spPr>
          <a:xfrm flipH="1">
            <a:off x="1336513" y="236043"/>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48"/>
          <p:cNvSpPr/>
          <p:nvPr/>
        </p:nvSpPr>
        <p:spPr>
          <a:xfrm flipH="1">
            <a:off x="3492721" y="4762273"/>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48"/>
          <p:cNvSpPr/>
          <p:nvPr/>
        </p:nvSpPr>
        <p:spPr>
          <a:xfrm flipH="1">
            <a:off x="6290234" y="4797835"/>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48"/>
          <p:cNvSpPr/>
          <p:nvPr/>
        </p:nvSpPr>
        <p:spPr>
          <a:xfrm flipH="1">
            <a:off x="6796458" y="4318239"/>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48"/>
          <p:cNvSpPr/>
          <p:nvPr/>
        </p:nvSpPr>
        <p:spPr>
          <a:xfrm flipH="1">
            <a:off x="7506917" y="4575767"/>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8"/>
          <p:cNvSpPr/>
          <p:nvPr/>
        </p:nvSpPr>
        <p:spPr>
          <a:xfrm rot="4500050" flipH="1">
            <a:off x="8063626" y="4815700"/>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48"/>
          <p:cNvSpPr/>
          <p:nvPr/>
        </p:nvSpPr>
        <p:spPr>
          <a:xfrm flipH="1">
            <a:off x="8901241" y="4176093"/>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48"/>
          <p:cNvSpPr/>
          <p:nvPr/>
        </p:nvSpPr>
        <p:spPr>
          <a:xfrm flipH="1">
            <a:off x="6301213" y="768968"/>
            <a:ext cx="88200" cy="88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48"/>
          <p:cNvSpPr/>
          <p:nvPr/>
        </p:nvSpPr>
        <p:spPr>
          <a:xfrm rot="4500050" flipH="1">
            <a:off x="3149025" y="4741101"/>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48"/>
          <p:cNvSpPr/>
          <p:nvPr/>
        </p:nvSpPr>
        <p:spPr>
          <a:xfrm flipH="1">
            <a:off x="4081771" y="4579948"/>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48"/>
          <p:cNvSpPr/>
          <p:nvPr/>
        </p:nvSpPr>
        <p:spPr>
          <a:xfrm flipH="1">
            <a:off x="8148842" y="3860717"/>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48"/>
          <p:cNvSpPr/>
          <p:nvPr/>
        </p:nvSpPr>
        <p:spPr>
          <a:xfrm rot="4500050" flipH="1">
            <a:off x="8827426" y="3474975"/>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9" name="Google Shape;1669;p48"/>
          <p:cNvGrpSpPr/>
          <p:nvPr/>
        </p:nvGrpSpPr>
        <p:grpSpPr>
          <a:xfrm rot="413685">
            <a:off x="443183" y="4212376"/>
            <a:ext cx="1168576" cy="695891"/>
            <a:chOff x="3225675" y="238200"/>
            <a:chExt cx="725350" cy="431975"/>
          </a:xfrm>
        </p:grpSpPr>
        <p:sp>
          <p:nvSpPr>
            <p:cNvPr id="1670" name="Google Shape;1670;p48"/>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48"/>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48"/>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48"/>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48"/>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48"/>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48"/>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48"/>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48"/>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48"/>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0" name="Google Shape;1680;p48"/>
          <p:cNvGrpSpPr/>
          <p:nvPr/>
        </p:nvGrpSpPr>
        <p:grpSpPr>
          <a:xfrm rot="5400000" flipH="1">
            <a:off x="7854726" y="428399"/>
            <a:ext cx="483763" cy="438677"/>
            <a:chOff x="4832775" y="4525200"/>
            <a:chExt cx="362125" cy="328400"/>
          </a:xfrm>
        </p:grpSpPr>
        <p:sp>
          <p:nvSpPr>
            <p:cNvPr id="1681" name="Google Shape;1681;p48"/>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48"/>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48"/>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48"/>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48"/>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48"/>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48"/>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48"/>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48"/>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48"/>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48"/>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48"/>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48"/>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48"/>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48"/>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96" name="Google Shape;1696;p48"/>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1697" name="Google Shape;1697;p48"/>
          <p:cNvSpPr txBox="1">
            <a:spLocks noGrp="1"/>
          </p:cNvSpPr>
          <p:nvPr>
            <p:ph type="title"/>
          </p:nvPr>
        </p:nvSpPr>
        <p:spPr>
          <a:xfrm>
            <a:off x="1898250" y="1480450"/>
            <a:ext cx="5347500" cy="25470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SzPts val="4800"/>
              <a:buNone/>
              <a:defRPr sz="7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1"/>
        </a:solidFill>
        <a:effectLst/>
      </p:bgPr>
    </p:bg>
    <p:spTree>
      <p:nvGrpSpPr>
        <p:cNvPr id="1" name="Shape 1698"/>
        <p:cNvGrpSpPr/>
        <p:nvPr/>
      </p:nvGrpSpPr>
      <p:grpSpPr>
        <a:xfrm>
          <a:off x="0" y="0"/>
          <a:ext cx="0" cy="0"/>
          <a:chOff x="0" y="0"/>
          <a:chExt cx="0" cy="0"/>
        </a:xfrm>
      </p:grpSpPr>
      <p:sp>
        <p:nvSpPr>
          <p:cNvPr id="1699" name="Google Shape;1699;p49"/>
          <p:cNvSpPr/>
          <p:nvPr/>
        </p:nvSpPr>
        <p:spPr>
          <a:xfrm>
            <a:off x="3971918" y="1385885"/>
            <a:ext cx="5723375" cy="4102000"/>
          </a:xfrm>
          <a:custGeom>
            <a:avLst/>
            <a:gdLst/>
            <a:ahLst/>
            <a:cxnLst/>
            <a:rect l="l" t="t" r="r" b="b"/>
            <a:pathLst>
              <a:path w="228935" h="164080" extrusionOk="0">
                <a:moveTo>
                  <a:pt x="215315" y="12574"/>
                </a:moveTo>
                <a:cubicBezTo>
                  <a:pt x="209286" y="-9901"/>
                  <a:pt x="196650" y="1529"/>
                  <a:pt x="176834" y="17527"/>
                </a:cubicBezTo>
                <a:cubicBezTo>
                  <a:pt x="157018" y="33526"/>
                  <a:pt x="119542" y="89268"/>
                  <a:pt x="96421" y="108565"/>
                </a:cubicBezTo>
                <a:cubicBezTo>
                  <a:pt x="73300" y="127862"/>
                  <a:pt x="53989" y="129951"/>
                  <a:pt x="38107" y="133309"/>
                </a:cubicBezTo>
                <a:cubicBezTo>
                  <a:pt x="22225" y="136668"/>
                  <a:pt x="2534" y="125358"/>
                  <a:pt x="1130" y="128716"/>
                </a:cubicBezTo>
                <a:cubicBezTo>
                  <a:pt x="-274" y="132075"/>
                  <a:pt x="-5629" y="149516"/>
                  <a:pt x="29684" y="153460"/>
                </a:cubicBezTo>
                <a:cubicBezTo>
                  <a:pt x="64997" y="157404"/>
                  <a:pt x="182069" y="175861"/>
                  <a:pt x="213007" y="152380"/>
                </a:cubicBezTo>
                <a:cubicBezTo>
                  <a:pt x="243946" y="128899"/>
                  <a:pt x="221344" y="35050"/>
                  <a:pt x="215315" y="12574"/>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9"/>
          <p:cNvSpPr/>
          <p:nvPr/>
        </p:nvSpPr>
        <p:spPr>
          <a:xfrm rot="-231747">
            <a:off x="5232703" y="-171682"/>
            <a:ext cx="4410159" cy="4353307"/>
          </a:xfrm>
          <a:custGeom>
            <a:avLst/>
            <a:gdLst/>
            <a:ahLst/>
            <a:cxnLst/>
            <a:rect l="l" t="t" r="r" b="b"/>
            <a:pathLst>
              <a:path w="196413" h="193881" extrusionOk="0">
                <a:moveTo>
                  <a:pt x="19847" y="26883"/>
                </a:moveTo>
                <a:cubicBezTo>
                  <a:pt x="-9622" y="38504"/>
                  <a:pt x="-359" y="69171"/>
                  <a:pt x="10096" y="78733"/>
                </a:cubicBezTo>
                <a:cubicBezTo>
                  <a:pt x="20551" y="88296"/>
                  <a:pt x="64862" y="77799"/>
                  <a:pt x="82576" y="84258"/>
                </a:cubicBezTo>
                <a:cubicBezTo>
                  <a:pt x="100290" y="90717"/>
                  <a:pt x="109824" y="100325"/>
                  <a:pt x="116379" y="117488"/>
                </a:cubicBezTo>
                <a:cubicBezTo>
                  <a:pt x="122934" y="134652"/>
                  <a:pt x="112966" y="178346"/>
                  <a:pt x="121904" y="187239"/>
                </a:cubicBezTo>
                <a:cubicBezTo>
                  <a:pt x="130842" y="196132"/>
                  <a:pt x="159174" y="200552"/>
                  <a:pt x="170008" y="170846"/>
                </a:cubicBezTo>
                <a:cubicBezTo>
                  <a:pt x="180842" y="141141"/>
                  <a:pt x="211936" y="33000"/>
                  <a:pt x="186909" y="9006"/>
                </a:cubicBezTo>
                <a:cubicBezTo>
                  <a:pt x="161882" y="-14988"/>
                  <a:pt x="49316" y="15262"/>
                  <a:pt x="19847" y="26883"/>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1" name="Google Shape;1701;p49"/>
          <p:cNvGrpSpPr/>
          <p:nvPr/>
        </p:nvGrpSpPr>
        <p:grpSpPr>
          <a:xfrm>
            <a:off x="-794946" y="-4155375"/>
            <a:ext cx="10163277" cy="10228455"/>
            <a:chOff x="-1451589" y="-4127550"/>
            <a:chExt cx="10163277" cy="10228455"/>
          </a:xfrm>
        </p:grpSpPr>
        <p:sp>
          <p:nvSpPr>
            <p:cNvPr id="1702" name="Google Shape;1702;p49"/>
            <p:cNvSpPr/>
            <p:nvPr/>
          </p:nvSpPr>
          <p:spPr>
            <a:xfrm rot="-4510936">
              <a:off x="-562993" y="-3160529"/>
              <a:ext cx="8386085" cy="8294414"/>
            </a:xfrm>
            <a:prstGeom prst="chord">
              <a:avLst>
                <a:gd name="adj1" fmla="val 3561119"/>
                <a:gd name="adj2" fmla="val 16129306"/>
              </a:avLst>
            </a:prstGeom>
            <a:solidFill>
              <a:srgbClr val="FDF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9"/>
            <p:cNvSpPr/>
            <p:nvPr/>
          </p:nvSpPr>
          <p:spPr>
            <a:xfrm>
              <a:off x="-710350" y="-38033"/>
              <a:ext cx="4144500" cy="5209200"/>
            </a:xfrm>
            <a:prstGeom prst="rect">
              <a:avLst/>
            </a:prstGeom>
            <a:solidFill>
              <a:srgbClr val="FDF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4" name="Google Shape;1704;p49"/>
          <p:cNvGrpSpPr/>
          <p:nvPr/>
        </p:nvGrpSpPr>
        <p:grpSpPr>
          <a:xfrm rot="-3104368">
            <a:off x="8040551" y="748881"/>
            <a:ext cx="608517" cy="765070"/>
            <a:chOff x="5875275" y="4587600"/>
            <a:chExt cx="202025" cy="254000"/>
          </a:xfrm>
        </p:grpSpPr>
        <p:sp>
          <p:nvSpPr>
            <p:cNvPr id="1705" name="Google Shape;1705;p49"/>
            <p:cNvSpPr/>
            <p:nvPr/>
          </p:nvSpPr>
          <p:spPr>
            <a:xfrm>
              <a:off x="5875275" y="4587625"/>
              <a:ext cx="202025" cy="253975"/>
            </a:xfrm>
            <a:custGeom>
              <a:avLst/>
              <a:gdLst/>
              <a:ahLst/>
              <a:cxnLst/>
              <a:rect l="l" t="t" r="r" b="b"/>
              <a:pathLst>
                <a:path w="8081" h="10159" extrusionOk="0">
                  <a:moveTo>
                    <a:pt x="1884" y="1234"/>
                  </a:moveTo>
                  <a:cubicBezTo>
                    <a:pt x="2085" y="1234"/>
                    <a:pt x="2292" y="1297"/>
                    <a:pt x="2477" y="1361"/>
                  </a:cubicBezTo>
                  <a:cubicBezTo>
                    <a:pt x="2865" y="1496"/>
                    <a:pt x="3228" y="1650"/>
                    <a:pt x="3534" y="1934"/>
                  </a:cubicBezTo>
                  <a:cubicBezTo>
                    <a:pt x="3821" y="2197"/>
                    <a:pt x="4084" y="2487"/>
                    <a:pt x="4344" y="2770"/>
                  </a:cubicBezTo>
                  <a:cubicBezTo>
                    <a:pt x="4900" y="3372"/>
                    <a:pt x="5424" y="4012"/>
                    <a:pt x="5865" y="4703"/>
                  </a:cubicBezTo>
                  <a:cubicBezTo>
                    <a:pt x="6251" y="5312"/>
                    <a:pt x="6570" y="5967"/>
                    <a:pt x="6784" y="6656"/>
                  </a:cubicBezTo>
                  <a:cubicBezTo>
                    <a:pt x="6892" y="7007"/>
                    <a:pt x="6971" y="7370"/>
                    <a:pt x="7018" y="7735"/>
                  </a:cubicBezTo>
                  <a:cubicBezTo>
                    <a:pt x="7061" y="8081"/>
                    <a:pt x="7123" y="8506"/>
                    <a:pt x="6978" y="8835"/>
                  </a:cubicBezTo>
                  <a:cubicBezTo>
                    <a:pt x="6833" y="9163"/>
                    <a:pt x="6471" y="9313"/>
                    <a:pt x="6127" y="9313"/>
                  </a:cubicBezTo>
                  <a:cubicBezTo>
                    <a:pt x="6074" y="9313"/>
                    <a:pt x="6022" y="9310"/>
                    <a:pt x="5971" y="9303"/>
                  </a:cubicBezTo>
                  <a:cubicBezTo>
                    <a:pt x="5543" y="9244"/>
                    <a:pt x="5177" y="8960"/>
                    <a:pt x="4868" y="8674"/>
                  </a:cubicBezTo>
                  <a:cubicBezTo>
                    <a:pt x="4344" y="8186"/>
                    <a:pt x="3863" y="7650"/>
                    <a:pt x="3392" y="7106"/>
                  </a:cubicBezTo>
                  <a:cubicBezTo>
                    <a:pt x="3251" y="6853"/>
                    <a:pt x="3119" y="6589"/>
                    <a:pt x="2978" y="6329"/>
                  </a:cubicBezTo>
                  <a:cubicBezTo>
                    <a:pt x="2625" y="5674"/>
                    <a:pt x="2148" y="5111"/>
                    <a:pt x="1743" y="4489"/>
                  </a:cubicBezTo>
                  <a:cubicBezTo>
                    <a:pt x="1328" y="3857"/>
                    <a:pt x="1061" y="3159"/>
                    <a:pt x="1072" y="2395"/>
                  </a:cubicBezTo>
                  <a:cubicBezTo>
                    <a:pt x="1078" y="2019"/>
                    <a:pt x="1157" y="1542"/>
                    <a:pt x="1509" y="1331"/>
                  </a:cubicBezTo>
                  <a:cubicBezTo>
                    <a:pt x="1626" y="1261"/>
                    <a:pt x="1754" y="1234"/>
                    <a:pt x="1884" y="1234"/>
                  </a:cubicBezTo>
                  <a:close/>
                  <a:moveTo>
                    <a:pt x="1082" y="0"/>
                  </a:moveTo>
                  <a:cubicBezTo>
                    <a:pt x="844" y="0"/>
                    <a:pt x="610" y="66"/>
                    <a:pt x="413" y="228"/>
                  </a:cubicBezTo>
                  <a:cubicBezTo>
                    <a:pt x="8" y="564"/>
                    <a:pt x="1" y="1232"/>
                    <a:pt x="90" y="1687"/>
                  </a:cubicBezTo>
                  <a:cubicBezTo>
                    <a:pt x="153" y="2016"/>
                    <a:pt x="327" y="2468"/>
                    <a:pt x="505" y="2902"/>
                  </a:cubicBezTo>
                  <a:cubicBezTo>
                    <a:pt x="1131" y="4107"/>
                    <a:pt x="1822" y="5223"/>
                    <a:pt x="2625" y="6320"/>
                  </a:cubicBezTo>
                  <a:cubicBezTo>
                    <a:pt x="3093" y="6958"/>
                    <a:pt x="3590" y="7597"/>
                    <a:pt x="4015" y="8269"/>
                  </a:cubicBezTo>
                  <a:cubicBezTo>
                    <a:pt x="4400" y="8700"/>
                    <a:pt x="4805" y="9112"/>
                    <a:pt x="5253" y="9467"/>
                  </a:cubicBezTo>
                  <a:cubicBezTo>
                    <a:pt x="5668" y="9800"/>
                    <a:pt x="6155" y="10142"/>
                    <a:pt x="6705" y="10159"/>
                  </a:cubicBezTo>
                  <a:cubicBezTo>
                    <a:pt x="6713" y="10159"/>
                    <a:pt x="6722" y="10159"/>
                    <a:pt x="6730" y="10159"/>
                  </a:cubicBezTo>
                  <a:cubicBezTo>
                    <a:pt x="7235" y="10159"/>
                    <a:pt x="7636" y="9871"/>
                    <a:pt x="7781" y="9388"/>
                  </a:cubicBezTo>
                  <a:cubicBezTo>
                    <a:pt x="8081" y="8407"/>
                    <a:pt x="7798" y="7314"/>
                    <a:pt x="7403" y="6408"/>
                  </a:cubicBezTo>
                  <a:cubicBezTo>
                    <a:pt x="6922" y="5312"/>
                    <a:pt x="6248" y="4281"/>
                    <a:pt x="5513" y="3343"/>
                  </a:cubicBezTo>
                  <a:cubicBezTo>
                    <a:pt x="4815" y="2454"/>
                    <a:pt x="4011" y="1638"/>
                    <a:pt x="3090" y="979"/>
                  </a:cubicBezTo>
                  <a:cubicBezTo>
                    <a:pt x="2681" y="633"/>
                    <a:pt x="2198" y="334"/>
                    <a:pt x="1716" y="136"/>
                  </a:cubicBezTo>
                  <a:cubicBezTo>
                    <a:pt x="1517" y="54"/>
                    <a:pt x="1297" y="0"/>
                    <a:pt x="1082" y="0"/>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9"/>
            <p:cNvSpPr/>
            <p:nvPr/>
          </p:nvSpPr>
          <p:spPr>
            <a:xfrm>
              <a:off x="5892675" y="4612300"/>
              <a:ext cx="167525" cy="210875"/>
            </a:xfrm>
            <a:custGeom>
              <a:avLst/>
              <a:gdLst/>
              <a:ahLst/>
              <a:cxnLst/>
              <a:rect l="l" t="t" r="r" b="b"/>
              <a:pathLst>
                <a:path w="6701" h="8435" extrusionOk="0">
                  <a:moveTo>
                    <a:pt x="1556" y="1024"/>
                  </a:moveTo>
                  <a:cubicBezTo>
                    <a:pt x="1722" y="1024"/>
                    <a:pt x="1894" y="1077"/>
                    <a:pt x="2048" y="1131"/>
                  </a:cubicBezTo>
                  <a:cubicBezTo>
                    <a:pt x="2374" y="1243"/>
                    <a:pt x="2674" y="1371"/>
                    <a:pt x="2927" y="1605"/>
                  </a:cubicBezTo>
                  <a:cubicBezTo>
                    <a:pt x="3164" y="1823"/>
                    <a:pt x="3382" y="2063"/>
                    <a:pt x="3599" y="2300"/>
                  </a:cubicBezTo>
                  <a:cubicBezTo>
                    <a:pt x="4063" y="2800"/>
                    <a:pt x="4497" y="3330"/>
                    <a:pt x="4860" y="3907"/>
                  </a:cubicBezTo>
                  <a:cubicBezTo>
                    <a:pt x="5183" y="4411"/>
                    <a:pt x="5449" y="4954"/>
                    <a:pt x="5623" y="5526"/>
                  </a:cubicBezTo>
                  <a:cubicBezTo>
                    <a:pt x="5716" y="5820"/>
                    <a:pt x="5781" y="6119"/>
                    <a:pt x="5821" y="6423"/>
                  </a:cubicBezTo>
                  <a:cubicBezTo>
                    <a:pt x="5857" y="6709"/>
                    <a:pt x="5907" y="7061"/>
                    <a:pt x="5785" y="7335"/>
                  </a:cubicBezTo>
                  <a:cubicBezTo>
                    <a:pt x="5665" y="7607"/>
                    <a:pt x="5370" y="7733"/>
                    <a:pt x="5084" y="7733"/>
                  </a:cubicBezTo>
                  <a:cubicBezTo>
                    <a:pt x="5038" y="7733"/>
                    <a:pt x="4993" y="7730"/>
                    <a:pt x="4949" y="7723"/>
                  </a:cubicBezTo>
                  <a:cubicBezTo>
                    <a:pt x="4593" y="7677"/>
                    <a:pt x="4290" y="7440"/>
                    <a:pt x="4037" y="7203"/>
                  </a:cubicBezTo>
                  <a:cubicBezTo>
                    <a:pt x="3599" y="6795"/>
                    <a:pt x="3201" y="6350"/>
                    <a:pt x="2809" y="5902"/>
                  </a:cubicBezTo>
                  <a:cubicBezTo>
                    <a:pt x="2690" y="5688"/>
                    <a:pt x="2581" y="5471"/>
                    <a:pt x="2466" y="5257"/>
                  </a:cubicBezTo>
                  <a:cubicBezTo>
                    <a:pt x="2173" y="4710"/>
                    <a:pt x="1774" y="4242"/>
                    <a:pt x="1438" y="3726"/>
                  </a:cubicBezTo>
                  <a:cubicBezTo>
                    <a:pt x="1096" y="3202"/>
                    <a:pt x="876" y="2622"/>
                    <a:pt x="882" y="1987"/>
                  </a:cubicBezTo>
                  <a:cubicBezTo>
                    <a:pt x="889" y="1678"/>
                    <a:pt x="952" y="1279"/>
                    <a:pt x="1245" y="1105"/>
                  </a:cubicBezTo>
                  <a:cubicBezTo>
                    <a:pt x="1342" y="1047"/>
                    <a:pt x="1448" y="1024"/>
                    <a:pt x="1556" y="1024"/>
                  </a:cubicBezTo>
                  <a:close/>
                  <a:moveTo>
                    <a:pt x="889" y="0"/>
                  </a:moveTo>
                  <a:cubicBezTo>
                    <a:pt x="692" y="0"/>
                    <a:pt x="498" y="54"/>
                    <a:pt x="336" y="189"/>
                  </a:cubicBezTo>
                  <a:cubicBezTo>
                    <a:pt x="0" y="469"/>
                    <a:pt x="40" y="960"/>
                    <a:pt x="112" y="1338"/>
                  </a:cubicBezTo>
                  <a:cubicBezTo>
                    <a:pt x="210" y="1842"/>
                    <a:pt x="411" y="2303"/>
                    <a:pt x="589" y="2780"/>
                  </a:cubicBezTo>
                  <a:cubicBezTo>
                    <a:pt x="764" y="3251"/>
                    <a:pt x="971" y="3713"/>
                    <a:pt x="1218" y="4154"/>
                  </a:cubicBezTo>
                  <a:cubicBezTo>
                    <a:pt x="1475" y="4611"/>
                    <a:pt x="1791" y="5020"/>
                    <a:pt x="2127" y="5425"/>
                  </a:cubicBezTo>
                  <a:cubicBezTo>
                    <a:pt x="2825" y="6265"/>
                    <a:pt x="3493" y="7176"/>
                    <a:pt x="4353" y="7862"/>
                  </a:cubicBezTo>
                  <a:cubicBezTo>
                    <a:pt x="4698" y="8134"/>
                    <a:pt x="5103" y="8421"/>
                    <a:pt x="5561" y="8434"/>
                  </a:cubicBezTo>
                  <a:cubicBezTo>
                    <a:pt x="5569" y="8435"/>
                    <a:pt x="5577" y="8435"/>
                    <a:pt x="5585" y="8435"/>
                  </a:cubicBezTo>
                  <a:cubicBezTo>
                    <a:pt x="6002" y="8435"/>
                    <a:pt x="6334" y="8196"/>
                    <a:pt x="6453" y="7792"/>
                  </a:cubicBezTo>
                  <a:cubicBezTo>
                    <a:pt x="6701" y="6979"/>
                    <a:pt x="6467" y="6073"/>
                    <a:pt x="6137" y="5319"/>
                  </a:cubicBezTo>
                  <a:cubicBezTo>
                    <a:pt x="5742" y="4411"/>
                    <a:pt x="5179" y="3555"/>
                    <a:pt x="4570" y="2777"/>
                  </a:cubicBezTo>
                  <a:cubicBezTo>
                    <a:pt x="3991" y="2037"/>
                    <a:pt x="3374" y="1283"/>
                    <a:pt x="2608" y="736"/>
                  </a:cubicBezTo>
                  <a:cubicBezTo>
                    <a:pt x="2272" y="449"/>
                    <a:pt x="1818" y="279"/>
                    <a:pt x="1419" y="113"/>
                  </a:cubicBezTo>
                  <a:cubicBezTo>
                    <a:pt x="1252" y="45"/>
                    <a:pt x="1069" y="0"/>
                    <a:pt x="889"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9"/>
            <p:cNvSpPr/>
            <p:nvPr/>
          </p:nvSpPr>
          <p:spPr>
            <a:xfrm>
              <a:off x="5890200" y="4637350"/>
              <a:ext cx="175025" cy="157625"/>
            </a:xfrm>
            <a:custGeom>
              <a:avLst/>
              <a:gdLst/>
              <a:ahLst/>
              <a:cxnLst/>
              <a:rect l="l" t="t" r="r" b="b"/>
              <a:pathLst>
                <a:path w="7001" h="6305" extrusionOk="0">
                  <a:moveTo>
                    <a:pt x="3736" y="0"/>
                  </a:moveTo>
                  <a:cubicBezTo>
                    <a:pt x="3523" y="0"/>
                    <a:pt x="3308" y="23"/>
                    <a:pt x="3092" y="70"/>
                  </a:cubicBezTo>
                  <a:cubicBezTo>
                    <a:pt x="2107" y="287"/>
                    <a:pt x="1215" y="949"/>
                    <a:pt x="741" y="1871"/>
                  </a:cubicBezTo>
                  <a:cubicBezTo>
                    <a:pt x="639" y="2079"/>
                    <a:pt x="554" y="2292"/>
                    <a:pt x="497" y="2513"/>
                  </a:cubicBezTo>
                  <a:cubicBezTo>
                    <a:pt x="0" y="4442"/>
                    <a:pt x="1709" y="6112"/>
                    <a:pt x="3481" y="6290"/>
                  </a:cubicBezTo>
                  <a:cubicBezTo>
                    <a:pt x="3578" y="6300"/>
                    <a:pt x="3674" y="6304"/>
                    <a:pt x="3768" y="6304"/>
                  </a:cubicBezTo>
                  <a:cubicBezTo>
                    <a:pt x="4800" y="6304"/>
                    <a:pt x="5666" y="5742"/>
                    <a:pt x="6197" y="4943"/>
                  </a:cubicBezTo>
                  <a:cubicBezTo>
                    <a:pt x="6845" y="3968"/>
                    <a:pt x="7000" y="2638"/>
                    <a:pt x="6368" y="1541"/>
                  </a:cubicBezTo>
                  <a:cubicBezTo>
                    <a:pt x="5818" y="589"/>
                    <a:pt x="4818" y="0"/>
                    <a:pt x="3736" y="0"/>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9"/>
            <p:cNvSpPr/>
            <p:nvPr/>
          </p:nvSpPr>
          <p:spPr>
            <a:xfrm>
              <a:off x="5903125" y="4641625"/>
              <a:ext cx="145800" cy="150425"/>
            </a:xfrm>
            <a:custGeom>
              <a:avLst/>
              <a:gdLst/>
              <a:ahLst/>
              <a:cxnLst/>
              <a:rect l="l" t="t" r="r" b="b"/>
              <a:pathLst>
                <a:path w="5832" h="6017" extrusionOk="0">
                  <a:moveTo>
                    <a:pt x="2538" y="1"/>
                  </a:moveTo>
                  <a:cubicBezTo>
                    <a:pt x="2789" y="429"/>
                    <a:pt x="2855" y="1022"/>
                    <a:pt x="2822" y="1486"/>
                  </a:cubicBezTo>
                  <a:cubicBezTo>
                    <a:pt x="2809" y="1694"/>
                    <a:pt x="2753" y="1920"/>
                    <a:pt x="2651" y="2105"/>
                  </a:cubicBezTo>
                  <a:cubicBezTo>
                    <a:pt x="2614" y="2118"/>
                    <a:pt x="2575" y="2128"/>
                    <a:pt x="2535" y="2138"/>
                  </a:cubicBezTo>
                  <a:cubicBezTo>
                    <a:pt x="2485" y="2148"/>
                    <a:pt x="2436" y="2153"/>
                    <a:pt x="2386" y="2153"/>
                  </a:cubicBezTo>
                  <a:cubicBezTo>
                    <a:pt x="2341" y="2153"/>
                    <a:pt x="2296" y="2149"/>
                    <a:pt x="2252" y="2141"/>
                  </a:cubicBezTo>
                  <a:cubicBezTo>
                    <a:pt x="2015" y="1773"/>
                    <a:pt x="1847" y="1328"/>
                    <a:pt x="1739" y="966"/>
                  </a:cubicBezTo>
                  <a:cubicBezTo>
                    <a:pt x="1103" y="1493"/>
                    <a:pt x="0" y="2609"/>
                    <a:pt x="576" y="3442"/>
                  </a:cubicBezTo>
                  <a:cubicBezTo>
                    <a:pt x="728" y="3284"/>
                    <a:pt x="912" y="3195"/>
                    <a:pt x="1113" y="3159"/>
                  </a:cubicBezTo>
                  <a:lnTo>
                    <a:pt x="1113" y="3159"/>
                  </a:lnTo>
                  <a:cubicBezTo>
                    <a:pt x="1067" y="3449"/>
                    <a:pt x="1067" y="3745"/>
                    <a:pt x="1107" y="4034"/>
                  </a:cubicBezTo>
                  <a:cubicBezTo>
                    <a:pt x="1112" y="4071"/>
                    <a:pt x="1145" y="4091"/>
                    <a:pt x="1178" y="4091"/>
                  </a:cubicBezTo>
                  <a:cubicBezTo>
                    <a:pt x="1207" y="4091"/>
                    <a:pt x="1236" y="4076"/>
                    <a:pt x="1245" y="4044"/>
                  </a:cubicBezTo>
                  <a:cubicBezTo>
                    <a:pt x="1330" y="3712"/>
                    <a:pt x="1479" y="3435"/>
                    <a:pt x="1666" y="3172"/>
                  </a:cubicBezTo>
                  <a:cubicBezTo>
                    <a:pt x="1887" y="3221"/>
                    <a:pt x="2101" y="3317"/>
                    <a:pt x="2278" y="3438"/>
                  </a:cubicBezTo>
                  <a:cubicBezTo>
                    <a:pt x="2776" y="3781"/>
                    <a:pt x="3079" y="4390"/>
                    <a:pt x="2842" y="4973"/>
                  </a:cubicBezTo>
                  <a:cubicBezTo>
                    <a:pt x="3039" y="5035"/>
                    <a:pt x="3217" y="5171"/>
                    <a:pt x="3375" y="5295"/>
                  </a:cubicBezTo>
                  <a:cubicBezTo>
                    <a:pt x="3596" y="5473"/>
                    <a:pt x="3803" y="5677"/>
                    <a:pt x="3971" y="5905"/>
                  </a:cubicBezTo>
                  <a:cubicBezTo>
                    <a:pt x="3997" y="5938"/>
                    <a:pt x="4023" y="5973"/>
                    <a:pt x="4047" y="6017"/>
                  </a:cubicBezTo>
                  <a:cubicBezTo>
                    <a:pt x="4178" y="5973"/>
                    <a:pt x="4304" y="5924"/>
                    <a:pt x="4429" y="5868"/>
                  </a:cubicBezTo>
                  <a:cubicBezTo>
                    <a:pt x="4122" y="5434"/>
                    <a:pt x="3747" y="5042"/>
                    <a:pt x="3329" y="4716"/>
                  </a:cubicBezTo>
                  <a:cubicBezTo>
                    <a:pt x="3319" y="4706"/>
                    <a:pt x="3309" y="4689"/>
                    <a:pt x="3309" y="4677"/>
                  </a:cubicBezTo>
                  <a:cubicBezTo>
                    <a:pt x="3365" y="4387"/>
                    <a:pt x="3375" y="4090"/>
                    <a:pt x="3441" y="3800"/>
                  </a:cubicBezTo>
                  <a:cubicBezTo>
                    <a:pt x="3194" y="3751"/>
                    <a:pt x="2950" y="3695"/>
                    <a:pt x="2704" y="3642"/>
                  </a:cubicBezTo>
                  <a:cubicBezTo>
                    <a:pt x="2670" y="3636"/>
                    <a:pt x="2664" y="3593"/>
                    <a:pt x="2680" y="3570"/>
                  </a:cubicBezTo>
                  <a:cubicBezTo>
                    <a:pt x="2838" y="3277"/>
                    <a:pt x="3075" y="3046"/>
                    <a:pt x="3356" y="2879"/>
                  </a:cubicBezTo>
                  <a:lnTo>
                    <a:pt x="3356" y="2879"/>
                  </a:lnTo>
                  <a:cubicBezTo>
                    <a:pt x="3350" y="2879"/>
                    <a:pt x="3344" y="2879"/>
                    <a:pt x="3339" y="2879"/>
                  </a:cubicBezTo>
                  <a:cubicBezTo>
                    <a:pt x="3161" y="2879"/>
                    <a:pt x="2999" y="2830"/>
                    <a:pt x="2851" y="2747"/>
                  </a:cubicBezTo>
                  <a:cubicBezTo>
                    <a:pt x="3049" y="2434"/>
                    <a:pt x="3306" y="2187"/>
                    <a:pt x="3596" y="1957"/>
                  </a:cubicBezTo>
                  <a:cubicBezTo>
                    <a:pt x="3699" y="1916"/>
                    <a:pt x="3825" y="1883"/>
                    <a:pt x="3943" y="1883"/>
                  </a:cubicBezTo>
                  <a:cubicBezTo>
                    <a:pt x="4005" y="1883"/>
                    <a:pt x="4065" y="1892"/>
                    <a:pt x="4119" y="1914"/>
                  </a:cubicBezTo>
                  <a:cubicBezTo>
                    <a:pt x="4116" y="1904"/>
                    <a:pt x="4116" y="1897"/>
                    <a:pt x="4119" y="1888"/>
                  </a:cubicBezTo>
                  <a:cubicBezTo>
                    <a:pt x="4274" y="2029"/>
                    <a:pt x="4409" y="2191"/>
                    <a:pt x="4521" y="2395"/>
                  </a:cubicBezTo>
                  <a:cubicBezTo>
                    <a:pt x="4695" y="2718"/>
                    <a:pt x="4784" y="3083"/>
                    <a:pt x="4774" y="3449"/>
                  </a:cubicBezTo>
                  <a:cubicBezTo>
                    <a:pt x="4722" y="3619"/>
                    <a:pt x="4633" y="3777"/>
                    <a:pt x="4517" y="3926"/>
                  </a:cubicBezTo>
                  <a:cubicBezTo>
                    <a:pt x="4809" y="4125"/>
                    <a:pt x="5177" y="4248"/>
                    <a:pt x="5537" y="4248"/>
                  </a:cubicBezTo>
                  <a:cubicBezTo>
                    <a:pt x="5636" y="4248"/>
                    <a:pt x="5735" y="4239"/>
                    <a:pt x="5831" y="4219"/>
                  </a:cubicBezTo>
                  <a:cubicBezTo>
                    <a:pt x="5752" y="4195"/>
                    <a:pt x="5673" y="4173"/>
                    <a:pt x="5594" y="4146"/>
                  </a:cubicBezTo>
                  <a:cubicBezTo>
                    <a:pt x="5275" y="4034"/>
                    <a:pt x="5015" y="3886"/>
                    <a:pt x="4926" y="3543"/>
                  </a:cubicBezTo>
                  <a:cubicBezTo>
                    <a:pt x="4919" y="3508"/>
                    <a:pt x="4912" y="3472"/>
                    <a:pt x="4903" y="3435"/>
                  </a:cubicBezTo>
                  <a:cubicBezTo>
                    <a:pt x="4919" y="3043"/>
                    <a:pt x="4827" y="2654"/>
                    <a:pt x="4636" y="2309"/>
                  </a:cubicBezTo>
                  <a:cubicBezTo>
                    <a:pt x="4531" y="2118"/>
                    <a:pt x="4389" y="1920"/>
                    <a:pt x="4218" y="1756"/>
                  </a:cubicBezTo>
                  <a:cubicBezTo>
                    <a:pt x="4201" y="1634"/>
                    <a:pt x="4221" y="1499"/>
                    <a:pt x="4287" y="1347"/>
                  </a:cubicBezTo>
                  <a:cubicBezTo>
                    <a:pt x="4297" y="1322"/>
                    <a:pt x="4318" y="1308"/>
                    <a:pt x="4343" y="1308"/>
                  </a:cubicBezTo>
                  <a:cubicBezTo>
                    <a:pt x="4349" y="1308"/>
                    <a:pt x="4356" y="1309"/>
                    <a:pt x="4363" y="1311"/>
                  </a:cubicBezTo>
                  <a:cubicBezTo>
                    <a:pt x="4392" y="1315"/>
                    <a:pt x="4719" y="1367"/>
                    <a:pt x="4883" y="1443"/>
                  </a:cubicBezTo>
                  <a:cubicBezTo>
                    <a:pt x="4324" y="696"/>
                    <a:pt x="3356" y="409"/>
                    <a:pt x="253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49"/>
            <p:cNvSpPr/>
            <p:nvPr/>
          </p:nvSpPr>
          <p:spPr>
            <a:xfrm>
              <a:off x="5896525" y="4587600"/>
              <a:ext cx="180775" cy="252525"/>
            </a:xfrm>
            <a:custGeom>
              <a:avLst/>
              <a:gdLst/>
              <a:ahLst/>
              <a:cxnLst/>
              <a:rect l="l" t="t" r="r" b="b"/>
              <a:pathLst>
                <a:path w="7231" h="10101" extrusionOk="0">
                  <a:moveTo>
                    <a:pt x="227" y="1"/>
                  </a:moveTo>
                  <a:cubicBezTo>
                    <a:pt x="151" y="1"/>
                    <a:pt x="75" y="7"/>
                    <a:pt x="0" y="22"/>
                  </a:cubicBezTo>
                  <a:cubicBezTo>
                    <a:pt x="274" y="443"/>
                    <a:pt x="570" y="849"/>
                    <a:pt x="870" y="1250"/>
                  </a:cubicBezTo>
                  <a:cubicBezTo>
                    <a:pt x="923" y="1239"/>
                    <a:pt x="978" y="1235"/>
                    <a:pt x="1033" y="1235"/>
                  </a:cubicBezTo>
                  <a:cubicBezTo>
                    <a:pt x="1233" y="1235"/>
                    <a:pt x="1441" y="1297"/>
                    <a:pt x="1627" y="1362"/>
                  </a:cubicBezTo>
                  <a:cubicBezTo>
                    <a:pt x="2015" y="1497"/>
                    <a:pt x="2378" y="1651"/>
                    <a:pt x="2684" y="1935"/>
                  </a:cubicBezTo>
                  <a:cubicBezTo>
                    <a:pt x="2971" y="2198"/>
                    <a:pt x="3234" y="2488"/>
                    <a:pt x="3494" y="2771"/>
                  </a:cubicBezTo>
                  <a:cubicBezTo>
                    <a:pt x="4050" y="3373"/>
                    <a:pt x="4574" y="4013"/>
                    <a:pt x="5015" y="4704"/>
                  </a:cubicBezTo>
                  <a:cubicBezTo>
                    <a:pt x="5401" y="5313"/>
                    <a:pt x="5720" y="5968"/>
                    <a:pt x="5934" y="6657"/>
                  </a:cubicBezTo>
                  <a:cubicBezTo>
                    <a:pt x="6042" y="7008"/>
                    <a:pt x="6121" y="7371"/>
                    <a:pt x="6168" y="7736"/>
                  </a:cubicBezTo>
                  <a:cubicBezTo>
                    <a:pt x="6211" y="8082"/>
                    <a:pt x="6273" y="8507"/>
                    <a:pt x="6128" y="8836"/>
                  </a:cubicBezTo>
                  <a:cubicBezTo>
                    <a:pt x="6062" y="8981"/>
                    <a:pt x="5957" y="9090"/>
                    <a:pt x="5828" y="9169"/>
                  </a:cubicBezTo>
                  <a:cubicBezTo>
                    <a:pt x="5875" y="9264"/>
                    <a:pt x="5918" y="9356"/>
                    <a:pt x="5960" y="9452"/>
                  </a:cubicBezTo>
                  <a:cubicBezTo>
                    <a:pt x="6059" y="9669"/>
                    <a:pt x="6151" y="9886"/>
                    <a:pt x="6257" y="10101"/>
                  </a:cubicBezTo>
                  <a:cubicBezTo>
                    <a:pt x="6579" y="9995"/>
                    <a:pt x="6826" y="9745"/>
                    <a:pt x="6931" y="9389"/>
                  </a:cubicBezTo>
                  <a:cubicBezTo>
                    <a:pt x="7231" y="8408"/>
                    <a:pt x="6948" y="7315"/>
                    <a:pt x="6553" y="6409"/>
                  </a:cubicBezTo>
                  <a:cubicBezTo>
                    <a:pt x="6072" y="5313"/>
                    <a:pt x="5398" y="4282"/>
                    <a:pt x="4663" y="3344"/>
                  </a:cubicBezTo>
                  <a:cubicBezTo>
                    <a:pt x="3965" y="2455"/>
                    <a:pt x="3161" y="1639"/>
                    <a:pt x="2240" y="980"/>
                  </a:cubicBezTo>
                  <a:cubicBezTo>
                    <a:pt x="1831" y="634"/>
                    <a:pt x="1348" y="335"/>
                    <a:pt x="866" y="137"/>
                  </a:cubicBezTo>
                  <a:cubicBezTo>
                    <a:pt x="665" y="55"/>
                    <a:pt x="443" y="1"/>
                    <a:pt x="22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49"/>
            <p:cNvSpPr/>
            <p:nvPr/>
          </p:nvSpPr>
          <p:spPr>
            <a:xfrm>
              <a:off x="5913400" y="4612300"/>
              <a:ext cx="146800" cy="207900"/>
            </a:xfrm>
            <a:custGeom>
              <a:avLst/>
              <a:gdLst/>
              <a:ahLst/>
              <a:cxnLst/>
              <a:rect l="l" t="t" r="r" b="b"/>
              <a:pathLst>
                <a:path w="5872" h="8316" extrusionOk="0">
                  <a:moveTo>
                    <a:pt x="60" y="1"/>
                  </a:moveTo>
                  <a:cubicBezTo>
                    <a:pt x="40" y="1"/>
                    <a:pt x="20" y="1"/>
                    <a:pt x="1" y="2"/>
                  </a:cubicBezTo>
                  <a:cubicBezTo>
                    <a:pt x="251" y="341"/>
                    <a:pt x="504" y="680"/>
                    <a:pt x="748" y="1026"/>
                  </a:cubicBezTo>
                  <a:cubicBezTo>
                    <a:pt x="910" y="1029"/>
                    <a:pt x="1074" y="1078"/>
                    <a:pt x="1219" y="1131"/>
                  </a:cubicBezTo>
                  <a:cubicBezTo>
                    <a:pt x="1545" y="1243"/>
                    <a:pt x="1845" y="1371"/>
                    <a:pt x="2098" y="1605"/>
                  </a:cubicBezTo>
                  <a:cubicBezTo>
                    <a:pt x="2335" y="1823"/>
                    <a:pt x="2553" y="2063"/>
                    <a:pt x="2770" y="2300"/>
                  </a:cubicBezTo>
                  <a:cubicBezTo>
                    <a:pt x="3234" y="2800"/>
                    <a:pt x="3668" y="3330"/>
                    <a:pt x="4031" y="3907"/>
                  </a:cubicBezTo>
                  <a:cubicBezTo>
                    <a:pt x="4354" y="4411"/>
                    <a:pt x="4620" y="4954"/>
                    <a:pt x="4794" y="5526"/>
                  </a:cubicBezTo>
                  <a:cubicBezTo>
                    <a:pt x="4887" y="5820"/>
                    <a:pt x="4952" y="6119"/>
                    <a:pt x="4992" y="6423"/>
                  </a:cubicBezTo>
                  <a:cubicBezTo>
                    <a:pt x="5028" y="6709"/>
                    <a:pt x="5078" y="7061"/>
                    <a:pt x="4956" y="7335"/>
                  </a:cubicBezTo>
                  <a:cubicBezTo>
                    <a:pt x="4923" y="7414"/>
                    <a:pt x="4870" y="7482"/>
                    <a:pt x="4811" y="7535"/>
                  </a:cubicBezTo>
                  <a:cubicBezTo>
                    <a:pt x="4956" y="7792"/>
                    <a:pt x="5094" y="8052"/>
                    <a:pt x="5220" y="8316"/>
                  </a:cubicBezTo>
                  <a:cubicBezTo>
                    <a:pt x="5410" y="8210"/>
                    <a:pt x="5555" y="8029"/>
                    <a:pt x="5624" y="7792"/>
                  </a:cubicBezTo>
                  <a:cubicBezTo>
                    <a:pt x="5872" y="6979"/>
                    <a:pt x="5638" y="6073"/>
                    <a:pt x="5308" y="5319"/>
                  </a:cubicBezTo>
                  <a:cubicBezTo>
                    <a:pt x="4913" y="4411"/>
                    <a:pt x="4350" y="3555"/>
                    <a:pt x="3741" y="2777"/>
                  </a:cubicBezTo>
                  <a:cubicBezTo>
                    <a:pt x="3162" y="2037"/>
                    <a:pt x="2545" y="1283"/>
                    <a:pt x="1779" y="736"/>
                  </a:cubicBezTo>
                  <a:cubicBezTo>
                    <a:pt x="1443" y="449"/>
                    <a:pt x="989" y="279"/>
                    <a:pt x="590" y="113"/>
                  </a:cubicBezTo>
                  <a:cubicBezTo>
                    <a:pt x="421" y="42"/>
                    <a:pt x="239" y="1"/>
                    <a:pt x="6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1" name="Google Shape;1711;p49"/>
          <p:cNvGrpSpPr/>
          <p:nvPr/>
        </p:nvGrpSpPr>
        <p:grpSpPr>
          <a:xfrm>
            <a:off x="8424002" y="4403198"/>
            <a:ext cx="400522" cy="400598"/>
            <a:chOff x="5715100" y="2545000"/>
            <a:chExt cx="379750" cy="379750"/>
          </a:xfrm>
        </p:grpSpPr>
        <p:sp>
          <p:nvSpPr>
            <p:cNvPr id="1712" name="Google Shape;1712;p49"/>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49"/>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9"/>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9"/>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49"/>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49"/>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9"/>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9"/>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9"/>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49"/>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49"/>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49"/>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49"/>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49"/>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49"/>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49"/>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49"/>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49"/>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49"/>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49"/>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49"/>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49"/>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49"/>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49"/>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49"/>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49"/>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8" name="Google Shape;1738;p49"/>
          <p:cNvGrpSpPr/>
          <p:nvPr/>
        </p:nvGrpSpPr>
        <p:grpSpPr>
          <a:xfrm rot="-4500040">
            <a:off x="8676821" y="2647088"/>
            <a:ext cx="39674" cy="191444"/>
            <a:chOff x="2785650" y="3828250"/>
            <a:chExt cx="39675" cy="191450"/>
          </a:xfrm>
        </p:grpSpPr>
        <p:sp>
          <p:nvSpPr>
            <p:cNvPr id="1739" name="Google Shape;1739;p49"/>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49"/>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49"/>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2" name="Google Shape;1742;p49"/>
          <p:cNvSpPr/>
          <p:nvPr/>
        </p:nvSpPr>
        <p:spPr>
          <a:xfrm rot="-4500040">
            <a:off x="7827223" y="38387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49"/>
          <p:cNvSpPr/>
          <p:nvPr/>
        </p:nvSpPr>
        <p:spPr>
          <a:xfrm rot="-4500040">
            <a:off x="8849048" y="14490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49"/>
          <p:cNvSpPr/>
          <p:nvPr/>
        </p:nvSpPr>
        <p:spPr>
          <a:xfrm rot="-4500040">
            <a:off x="8880223" y="41582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49"/>
          <p:cNvSpPr/>
          <p:nvPr/>
        </p:nvSpPr>
        <p:spPr>
          <a:xfrm>
            <a:off x="8663969" y="19722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49"/>
          <p:cNvSpPr/>
          <p:nvPr/>
        </p:nvSpPr>
        <p:spPr>
          <a:xfrm>
            <a:off x="8559219" y="3539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49"/>
          <p:cNvSpPr/>
          <p:nvPr/>
        </p:nvSpPr>
        <p:spPr>
          <a:xfrm>
            <a:off x="8642482" y="7422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49"/>
          <p:cNvSpPr/>
          <p:nvPr/>
        </p:nvSpPr>
        <p:spPr>
          <a:xfrm>
            <a:off x="8163944" y="4272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49"/>
          <p:cNvSpPr/>
          <p:nvPr/>
        </p:nvSpPr>
        <p:spPr>
          <a:xfrm>
            <a:off x="8141094"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49"/>
          <p:cNvSpPr/>
          <p:nvPr/>
        </p:nvSpPr>
        <p:spPr>
          <a:xfrm rot="-4500040">
            <a:off x="8298423" y="3871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9"/>
          <p:cNvSpPr/>
          <p:nvPr/>
        </p:nvSpPr>
        <p:spPr>
          <a:xfrm>
            <a:off x="8114569" y="48200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49"/>
          <p:cNvSpPr/>
          <p:nvPr/>
        </p:nvSpPr>
        <p:spPr>
          <a:xfrm rot="-4500040">
            <a:off x="8882473" y="49205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49"/>
          <p:cNvSpPr/>
          <p:nvPr/>
        </p:nvSpPr>
        <p:spPr>
          <a:xfrm>
            <a:off x="7759094" y="4199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49"/>
          <p:cNvSpPr/>
          <p:nvPr/>
        </p:nvSpPr>
        <p:spPr>
          <a:xfrm rot="-4500040">
            <a:off x="8046248" y="34073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49"/>
          <p:cNvSpPr/>
          <p:nvPr/>
        </p:nvSpPr>
        <p:spPr>
          <a:xfrm>
            <a:off x="8829557"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49"/>
          <p:cNvSpPr/>
          <p:nvPr/>
        </p:nvSpPr>
        <p:spPr>
          <a:xfrm rot="-4500040">
            <a:off x="8311723" y="26772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49"/>
          <p:cNvSpPr/>
          <p:nvPr/>
        </p:nvSpPr>
        <p:spPr>
          <a:xfrm>
            <a:off x="8804769" y="2351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49"/>
          <p:cNvSpPr/>
          <p:nvPr/>
        </p:nvSpPr>
        <p:spPr>
          <a:xfrm rot="-4500040">
            <a:off x="8893498" y="36870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49"/>
          <p:cNvSpPr/>
          <p:nvPr/>
        </p:nvSpPr>
        <p:spPr>
          <a:xfrm>
            <a:off x="8424082" y="21919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49"/>
          <p:cNvSpPr/>
          <p:nvPr/>
        </p:nvSpPr>
        <p:spPr>
          <a:xfrm rot="-4500040">
            <a:off x="8915398" y="17477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49"/>
          <p:cNvSpPr/>
          <p:nvPr/>
        </p:nvSpPr>
        <p:spPr>
          <a:xfrm>
            <a:off x="8534344" y="2644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49"/>
          <p:cNvSpPr/>
          <p:nvPr/>
        </p:nvSpPr>
        <p:spPr>
          <a:xfrm rot="-4500040">
            <a:off x="8557023" y="16216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49"/>
          <p:cNvSpPr/>
          <p:nvPr/>
        </p:nvSpPr>
        <p:spPr>
          <a:xfrm rot="-4500040">
            <a:off x="8928673" y="7456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4" name="Google Shape;1764;p49"/>
          <p:cNvGrpSpPr/>
          <p:nvPr/>
        </p:nvGrpSpPr>
        <p:grpSpPr>
          <a:xfrm>
            <a:off x="8359181" y="3127681"/>
            <a:ext cx="195185" cy="195143"/>
            <a:chOff x="5242300" y="323400"/>
            <a:chExt cx="228500" cy="228425"/>
          </a:xfrm>
        </p:grpSpPr>
        <p:sp>
          <p:nvSpPr>
            <p:cNvPr id="1765" name="Google Shape;1765;p49"/>
            <p:cNvSpPr/>
            <p:nvPr/>
          </p:nvSpPr>
          <p:spPr>
            <a:xfrm>
              <a:off x="5242300" y="323400"/>
              <a:ext cx="228500" cy="228425"/>
            </a:xfrm>
            <a:custGeom>
              <a:avLst/>
              <a:gdLst/>
              <a:ahLst/>
              <a:cxnLst/>
              <a:rect l="l" t="t" r="r" b="b"/>
              <a:pathLst>
                <a:path w="9140" h="9137" extrusionOk="0">
                  <a:moveTo>
                    <a:pt x="4570" y="0"/>
                  </a:moveTo>
                  <a:cubicBezTo>
                    <a:pt x="2045" y="0"/>
                    <a:pt x="0" y="2045"/>
                    <a:pt x="0" y="4570"/>
                  </a:cubicBezTo>
                  <a:cubicBezTo>
                    <a:pt x="0" y="7093"/>
                    <a:pt x="2045" y="9137"/>
                    <a:pt x="4570" y="9137"/>
                  </a:cubicBezTo>
                  <a:cubicBezTo>
                    <a:pt x="7096" y="9137"/>
                    <a:pt x="9140" y="7093"/>
                    <a:pt x="9140" y="4570"/>
                  </a:cubicBezTo>
                  <a:cubicBezTo>
                    <a:pt x="9140" y="2045"/>
                    <a:pt x="7096" y="0"/>
                    <a:pt x="4570"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49"/>
            <p:cNvSpPr/>
            <p:nvPr/>
          </p:nvSpPr>
          <p:spPr>
            <a:xfrm>
              <a:off x="5276300" y="431100"/>
              <a:ext cx="164150" cy="118800"/>
            </a:xfrm>
            <a:custGeom>
              <a:avLst/>
              <a:gdLst/>
              <a:ahLst/>
              <a:cxnLst/>
              <a:rect l="l" t="t" r="r" b="b"/>
              <a:pathLst>
                <a:path w="6566" h="4752" extrusionOk="0">
                  <a:moveTo>
                    <a:pt x="5031" y="431"/>
                  </a:moveTo>
                  <a:cubicBezTo>
                    <a:pt x="5113" y="598"/>
                    <a:pt x="5394" y="513"/>
                    <a:pt x="5397" y="671"/>
                  </a:cubicBezTo>
                  <a:cubicBezTo>
                    <a:pt x="5207" y="846"/>
                    <a:pt x="5082" y="901"/>
                    <a:pt x="4985" y="901"/>
                  </a:cubicBezTo>
                  <a:cubicBezTo>
                    <a:pt x="4860" y="901"/>
                    <a:pt x="4784" y="808"/>
                    <a:pt x="4682" y="759"/>
                  </a:cubicBezTo>
                  <a:cubicBezTo>
                    <a:pt x="4797" y="634"/>
                    <a:pt x="4900" y="490"/>
                    <a:pt x="5031" y="431"/>
                  </a:cubicBezTo>
                  <a:close/>
                  <a:moveTo>
                    <a:pt x="3275" y="2311"/>
                  </a:moveTo>
                  <a:cubicBezTo>
                    <a:pt x="3335" y="2311"/>
                    <a:pt x="3392" y="2350"/>
                    <a:pt x="3447" y="2376"/>
                  </a:cubicBezTo>
                  <a:cubicBezTo>
                    <a:pt x="3509" y="2407"/>
                    <a:pt x="3580" y="2423"/>
                    <a:pt x="3649" y="2423"/>
                  </a:cubicBezTo>
                  <a:cubicBezTo>
                    <a:pt x="3675" y="2423"/>
                    <a:pt x="3702" y="2420"/>
                    <a:pt x="3727" y="2416"/>
                  </a:cubicBezTo>
                  <a:cubicBezTo>
                    <a:pt x="3752" y="2410"/>
                    <a:pt x="3779" y="2404"/>
                    <a:pt x="3804" y="2404"/>
                  </a:cubicBezTo>
                  <a:cubicBezTo>
                    <a:pt x="3826" y="2404"/>
                    <a:pt x="3845" y="2409"/>
                    <a:pt x="3862" y="2422"/>
                  </a:cubicBezTo>
                  <a:cubicBezTo>
                    <a:pt x="3888" y="2442"/>
                    <a:pt x="3895" y="2481"/>
                    <a:pt x="3885" y="2514"/>
                  </a:cubicBezTo>
                  <a:cubicBezTo>
                    <a:pt x="3872" y="2548"/>
                    <a:pt x="3849" y="2571"/>
                    <a:pt x="3819" y="2590"/>
                  </a:cubicBezTo>
                  <a:cubicBezTo>
                    <a:pt x="3816" y="2593"/>
                    <a:pt x="3809" y="2597"/>
                    <a:pt x="3806" y="2600"/>
                  </a:cubicBezTo>
                  <a:cubicBezTo>
                    <a:pt x="3750" y="2630"/>
                    <a:pt x="3684" y="2639"/>
                    <a:pt x="3622" y="2643"/>
                  </a:cubicBezTo>
                  <a:cubicBezTo>
                    <a:pt x="3612" y="2644"/>
                    <a:pt x="3601" y="2644"/>
                    <a:pt x="3591" y="2644"/>
                  </a:cubicBezTo>
                  <a:cubicBezTo>
                    <a:pt x="3441" y="2644"/>
                    <a:pt x="3293" y="2608"/>
                    <a:pt x="3144" y="2608"/>
                  </a:cubicBezTo>
                  <a:cubicBezTo>
                    <a:pt x="3123" y="2608"/>
                    <a:pt x="3103" y="2608"/>
                    <a:pt x="3082" y="2610"/>
                  </a:cubicBezTo>
                  <a:cubicBezTo>
                    <a:pt x="3039" y="2614"/>
                    <a:pt x="2994" y="2622"/>
                    <a:pt x="2949" y="2622"/>
                  </a:cubicBezTo>
                  <a:cubicBezTo>
                    <a:pt x="2922" y="2622"/>
                    <a:pt x="2894" y="2619"/>
                    <a:pt x="2868" y="2610"/>
                  </a:cubicBezTo>
                  <a:cubicBezTo>
                    <a:pt x="2740" y="2573"/>
                    <a:pt x="2733" y="2399"/>
                    <a:pt x="2863" y="2399"/>
                  </a:cubicBezTo>
                  <a:cubicBezTo>
                    <a:pt x="2874" y="2399"/>
                    <a:pt x="2885" y="2400"/>
                    <a:pt x="2897" y="2402"/>
                  </a:cubicBezTo>
                  <a:cubicBezTo>
                    <a:pt x="2939" y="2413"/>
                    <a:pt x="2980" y="2431"/>
                    <a:pt x="3021" y="2431"/>
                  </a:cubicBezTo>
                  <a:cubicBezTo>
                    <a:pt x="3029" y="2431"/>
                    <a:pt x="3038" y="2431"/>
                    <a:pt x="3046" y="2429"/>
                  </a:cubicBezTo>
                  <a:cubicBezTo>
                    <a:pt x="3125" y="2416"/>
                    <a:pt x="3171" y="2327"/>
                    <a:pt x="3250" y="2314"/>
                  </a:cubicBezTo>
                  <a:cubicBezTo>
                    <a:pt x="3258" y="2312"/>
                    <a:pt x="3266" y="2311"/>
                    <a:pt x="3275" y="2311"/>
                  </a:cubicBezTo>
                  <a:close/>
                  <a:moveTo>
                    <a:pt x="6338" y="3061"/>
                  </a:moveTo>
                  <a:cubicBezTo>
                    <a:pt x="6342" y="3061"/>
                    <a:pt x="6345" y="3061"/>
                    <a:pt x="6348" y="3061"/>
                  </a:cubicBezTo>
                  <a:cubicBezTo>
                    <a:pt x="6365" y="3113"/>
                    <a:pt x="6223" y="3209"/>
                    <a:pt x="6256" y="3256"/>
                  </a:cubicBezTo>
                  <a:cubicBezTo>
                    <a:pt x="6236" y="3263"/>
                    <a:pt x="6220" y="3267"/>
                    <a:pt x="6208" y="3267"/>
                  </a:cubicBezTo>
                  <a:cubicBezTo>
                    <a:pt x="6110" y="3267"/>
                    <a:pt x="6219" y="3061"/>
                    <a:pt x="6338" y="3061"/>
                  </a:cubicBezTo>
                  <a:close/>
                  <a:moveTo>
                    <a:pt x="4991" y="0"/>
                  </a:moveTo>
                  <a:cubicBezTo>
                    <a:pt x="4682" y="0"/>
                    <a:pt x="4371" y="85"/>
                    <a:pt x="4105" y="246"/>
                  </a:cubicBezTo>
                  <a:cubicBezTo>
                    <a:pt x="4139" y="318"/>
                    <a:pt x="4119" y="414"/>
                    <a:pt x="4056" y="470"/>
                  </a:cubicBezTo>
                  <a:cubicBezTo>
                    <a:pt x="4172" y="446"/>
                    <a:pt x="4287" y="427"/>
                    <a:pt x="4402" y="407"/>
                  </a:cubicBezTo>
                  <a:lnTo>
                    <a:pt x="4402" y="407"/>
                  </a:lnTo>
                  <a:cubicBezTo>
                    <a:pt x="4192" y="624"/>
                    <a:pt x="3882" y="707"/>
                    <a:pt x="3592" y="802"/>
                  </a:cubicBezTo>
                  <a:cubicBezTo>
                    <a:pt x="3306" y="898"/>
                    <a:pt x="3003" y="1033"/>
                    <a:pt x="2861" y="1303"/>
                  </a:cubicBezTo>
                  <a:cubicBezTo>
                    <a:pt x="2996" y="1233"/>
                    <a:pt x="3131" y="1165"/>
                    <a:pt x="3266" y="1095"/>
                  </a:cubicBezTo>
                  <a:lnTo>
                    <a:pt x="3266" y="1095"/>
                  </a:lnTo>
                  <a:cubicBezTo>
                    <a:pt x="3220" y="1290"/>
                    <a:pt x="3095" y="1464"/>
                    <a:pt x="2927" y="1569"/>
                  </a:cubicBezTo>
                  <a:cubicBezTo>
                    <a:pt x="2821" y="1632"/>
                    <a:pt x="2707" y="1668"/>
                    <a:pt x="2604" y="1730"/>
                  </a:cubicBezTo>
                  <a:cubicBezTo>
                    <a:pt x="2502" y="1797"/>
                    <a:pt x="2414" y="1902"/>
                    <a:pt x="2417" y="2024"/>
                  </a:cubicBezTo>
                  <a:cubicBezTo>
                    <a:pt x="2420" y="2133"/>
                    <a:pt x="2499" y="2238"/>
                    <a:pt x="2466" y="2343"/>
                  </a:cubicBezTo>
                  <a:cubicBezTo>
                    <a:pt x="2426" y="2461"/>
                    <a:pt x="2275" y="2488"/>
                    <a:pt x="2154" y="2501"/>
                  </a:cubicBezTo>
                  <a:cubicBezTo>
                    <a:pt x="1435" y="2580"/>
                    <a:pt x="741" y="2857"/>
                    <a:pt x="165" y="3291"/>
                  </a:cubicBezTo>
                  <a:cubicBezTo>
                    <a:pt x="105" y="3338"/>
                    <a:pt x="0" y="3387"/>
                    <a:pt x="20" y="3473"/>
                  </a:cubicBezTo>
                  <a:cubicBezTo>
                    <a:pt x="43" y="3561"/>
                    <a:pt x="128" y="3634"/>
                    <a:pt x="198" y="3690"/>
                  </a:cubicBezTo>
                  <a:cubicBezTo>
                    <a:pt x="882" y="4243"/>
                    <a:pt x="1725" y="4605"/>
                    <a:pt x="2601" y="4714"/>
                  </a:cubicBezTo>
                  <a:cubicBezTo>
                    <a:pt x="2799" y="4739"/>
                    <a:pt x="2999" y="4752"/>
                    <a:pt x="3199" y="4752"/>
                  </a:cubicBezTo>
                  <a:cubicBezTo>
                    <a:pt x="3882" y="4752"/>
                    <a:pt x="4563" y="4605"/>
                    <a:pt x="5183" y="4322"/>
                  </a:cubicBezTo>
                  <a:cubicBezTo>
                    <a:pt x="5650" y="4108"/>
                    <a:pt x="6091" y="3809"/>
                    <a:pt x="6381" y="3387"/>
                  </a:cubicBezTo>
                  <a:cubicBezTo>
                    <a:pt x="6388" y="3377"/>
                    <a:pt x="6397" y="3364"/>
                    <a:pt x="6404" y="3354"/>
                  </a:cubicBezTo>
                  <a:cubicBezTo>
                    <a:pt x="6503" y="3192"/>
                    <a:pt x="6565" y="2975"/>
                    <a:pt x="6433" y="2847"/>
                  </a:cubicBezTo>
                  <a:cubicBezTo>
                    <a:pt x="6377" y="2792"/>
                    <a:pt x="6305" y="2771"/>
                    <a:pt x="6227" y="2771"/>
                  </a:cubicBezTo>
                  <a:cubicBezTo>
                    <a:pt x="6124" y="2771"/>
                    <a:pt x="6011" y="2807"/>
                    <a:pt x="5913" y="2847"/>
                  </a:cubicBezTo>
                  <a:cubicBezTo>
                    <a:pt x="5920" y="2762"/>
                    <a:pt x="5927" y="2672"/>
                    <a:pt x="5933" y="2584"/>
                  </a:cubicBezTo>
                  <a:cubicBezTo>
                    <a:pt x="6151" y="2548"/>
                    <a:pt x="6358" y="2472"/>
                    <a:pt x="6549" y="2360"/>
                  </a:cubicBezTo>
                  <a:cubicBezTo>
                    <a:pt x="6384" y="2007"/>
                    <a:pt x="6094" y="1715"/>
                    <a:pt x="5745" y="1543"/>
                  </a:cubicBezTo>
                  <a:cubicBezTo>
                    <a:pt x="5762" y="1438"/>
                    <a:pt x="5834" y="1352"/>
                    <a:pt x="5883" y="1260"/>
                  </a:cubicBezTo>
                  <a:cubicBezTo>
                    <a:pt x="5933" y="1165"/>
                    <a:pt x="5956" y="1039"/>
                    <a:pt x="5883" y="960"/>
                  </a:cubicBezTo>
                  <a:cubicBezTo>
                    <a:pt x="5846" y="921"/>
                    <a:pt x="5797" y="906"/>
                    <a:pt x="5744" y="906"/>
                  </a:cubicBezTo>
                  <a:cubicBezTo>
                    <a:pt x="5673" y="906"/>
                    <a:pt x="5594" y="934"/>
                    <a:pt x="5528" y="964"/>
                  </a:cubicBezTo>
                  <a:cubicBezTo>
                    <a:pt x="5567" y="855"/>
                    <a:pt x="5611" y="747"/>
                    <a:pt x="5654" y="634"/>
                  </a:cubicBezTo>
                  <a:cubicBezTo>
                    <a:pt x="5666" y="601"/>
                    <a:pt x="5680" y="562"/>
                    <a:pt x="5670" y="525"/>
                  </a:cubicBezTo>
                  <a:cubicBezTo>
                    <a:pt x="5660" y="473"/>
                    <a:pt x="5607" y="440"/>
                    <a:pt x="5564" y="411"/>
                  </a:cubicBezTo>
                  <a:cubicBezTo>
                    <a:pt x="5446" y="322"/>
                    <a:pt x="5367" y="183"/>
                    <a:pt x="5347" y="39"/>
                  </a:cubicBezTo>
                  <a:cubicBezTo>
                    <a:pt x="5230" y="13"/>
                    <a:pt x="5110" y="0"/>
                    <a:pt x="4991" y="0"/>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49"/>
            <p:cNvSpPr/>
            <p:nvPr/>
          </p:nvSpPr>
          <p:spPr>
            <a:xfrm>
              <a:off x="5249625" y="374425"/>
              <a:ext cx="213700" cy="23150"/>
            </a:xfrm>
            <a:custGeom>
              <a:avLst/>
              <a:gdLst/>
              <a:ahLst/>
              <a:cxnLst/>
              <a:rect l="l" t="t" r="r" b="b"/>
              <a:pathLst>
                <a:path w="8548" h="926" extrusionOk="0">
                  <a:moveTo>
                    <a:pt x="4455" y="3"/>
                  </a:moveTo>
                  <a:cubicBezTo>
                    <a:pt x="4379" y="3"/>
                    <a:pt x="4304" y="3"/>
                    <a:pt x="4228" y="4"/>
                  </a:cubicBezTo>
                  <a:cubicBezTo>
                    <a:pt x="2967" y="11"/>
                    <a:pt x="1633" y="1"/>
                    <a:pt x="366" y="175"/>
                  </a:cubicBezTo>
                  <a:cubicBezTo>
                    <a:pt x="221" y="412"/>
                    <a:pt x="99" y="663"/>
                    <a:pt x="0" y="926"/>
                  </a:cubicBezTo>
                  <a:cubicBezTo>
                    <a:pt x="13" y="926"/>
                    <a:pt x="26" y="926"/>
                    <a:pt x="39" y="926"/>
                  </a:cubicBezTo>
                  <a:cubicBezTo>
                    <a:pt x="1491" y="926"/>
                    <a:pt x="2953" y="748"/>
                    <a:pt x="4406" y="745"/>
                  </a:cubicBezTo>
                  <a:cubicBezTo>
                    <a:pt x="4441" y="745"/>
                    <a:pt x="4476" y="745"/>
                    <a:pt x="4511" y="745"/>
                  </a:cubicBezTo>
                  <a:cubicBezTo>
                    <a:pt x="5859" y="745"/>
                    <a:pt x="7203" y="804"/>
                    <a:pt x="8548" y="909"/>
                  </a:cubicBezTo>
                  <a:cubicBezTo>
                    <a:pt x="8446" y="639"/>
                    <a:pt x="8318" y="382"/>
                    <a:pt x="8169" y="139"/>
                  </a:cubicBezTo>
                  <a:cubicBezTo>
                    <a:pt x="6931" y="52"/>
                    <a:pt x="5693" y="3"/>
                    <a:pt x="4455" y="3"/>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9"/>
            <p:cNvSpPr/>
            <p:nvPr/>
          </p:nvSpPr>
          <p:spPr>
            <a:xfrm>
              <a:off x="5242300" y="399275"/>
              <a:ext cx="227950" cy="44825"/>
            </a:xfrm>
            <a:custGeom>
              <a:avLst/>
              <a:gdLst/>
              <a:ahLst/>
              <a:cxnLst/>
              <a:rect l="l" t="t" r="r" b="b"/>
              <a:pathLst>
                <a:path w="9118" h="1793" extrusionOk="0">
                  <a:moveTo>
                    <a:pt x="8766" y="1"/>
                  </a:moveTo>
                  <a:cubicBezTo>
                    <a:pt x="8508" y="1"/>
                    <a:pt x="8247" y="65"/>
                    <a:pt x="8004" y="212"/>
                  </a:cubicBezTo>
                  <a:cubicBezTo>
                    <a:pt x="8004" y="212"/>
                    <a:pt x="8001" y="212"/>
                    <a:pt x="8001" y="215"/>
                  </a:cubicBezTo>
                  <a:cubicBezTo>
                    <a:pt x="7526" y="179"/>
                    <a:pt x="7050" y="157"/>
                    <a:pt x="6573" y="157"/>
                  </a:cubicBezTo>
                  <a:cubicBezTo>
                    <a:pt x="6136" y="157"/>
                    <a:pt x="5698" y="176"/>
                    <a:pt x="5262" y="218"/>
                  </a:cubicBezTo>
                  <a:cubicBezTo>
                    <a:pt x="4883" y="254"/>
                    <a:pt x="4505" y="307"/>
                    <a:pt x="4126" y="367"/>
                  </a:cubicBezTo>
                  <a:cubicBezTo>
                    <a:pt x="4023" y="332"/>
                    <a:pt x="3935" y="318"/>
                    <a:pt x="3855" y="318"/>
                  </a:cubicBezTo>
                  <a:cubicBezTo>
                    <a:pt x="3656" y="318"/>
                    <a:pt x="3506" y="406"/>
                    <a:pt x="3292" y="495"/>
                  </a:cubicBezTo>
                  <a:cubicBezTo>
                    <a:pt x="3141" y="521"/>
                    <a:pt x="2990" y="544"/>
                    <a:pt x="2838" y="567"/>
                  </a:cubicBezTo>
                  <a:cubicBezTo>
                    <a:pt x="2795" y="531"/>
                    <a:pt x="2746" y="475"/>
                    <a:pt x="2617" y="416"/>
                  </a:cubicBezTo>
                  <a:cubicBezTo>
                    <a:pt x="2493" y="360"/>
                    <a:pt x="2420" y="307"/>
                    <a:pt x="2275" y="297"/>
                  </a:cubicBezTo>
                  <a:cubicBezTo>
                    <a:pt x="2271" y="297"/>
                    <a:pt x="2267" y="297"/>
                    <a:pt x="2263" y="297"/>
                  </a:cubicBezTo>
                  <a:cubicBezTo>
                    <a:pt x="2098" y="297"/>
                    <a:pt x="1665" y="534"/>
                    <a:pt x="1488" y="672"/>
                  </a:cubicBezTo>
                  <a:cubicBezTo>
                    <a:pt x="1441" y="539"/>
                    <a:pt x="1331" y="430"/>
                    <a:pt x="1184" y="430"/>
                  </a:cubicBezTo>
                  <a:cubicBezTo>
                    <a:pt x="1148" y="430"/>
                    <a:pt x="1108" y="437"/>
                    <a:pt x="1067" y="452"/>
                  </a:cubicBezTo>
                  <a:cubicBezTo>
                    <a:pt x="807" y="544"/>
                    <a:pt x="576" y="649"/>
                    <a:pt x="356" y="771"/>
                  </a:cubicBezTo>
                  <a:cubicBezTo>
                    <a:pt x="260" y="775"/>
                    <a:pt x="165" y="775"/>
                    <a:pt x="69" y="778"/>
                  </a:cubicBezTo>
                  <a:cubicBezTo>
                    <a:pt x="26" y="1025"/>
                    <a:pt x="0" y="1275"/>
                    <a:pt x="0" y="1535"/>
                  </a:cubicBezTo>
                  <a:cubicBezTo>
                    <a:pt x="0" y="1621"/>
                    <a:pt x="10" y="1707"/>
                    <a:pt x="13" y="1792"/>
                  </a:cubicBezTo>
                  <a:cubicBezTo>
                    <a:pt x="214" y="1670"/>
                    <a:pt x="412" y="1558"/>
                    <a:pt x="613" y="1453"/>
                  </a:cubicBezTo>
                  <a:cubicBezTo>
                    <a:pt x="776" y="1465"/>
                    <a:pt x="940" y="1471"/>
                    <a:pt x="1105" y="1471"/>
                  </a:cubicBezTo>
                  <a:cubicBezTo>
                    <a:pt x="1567" y="1471"/>
                    <a:pt x="2033" y="1427"/>
                    <a:pt x="2499" y="1364"/>
                  </a:cubicBezTo>
                  <a:cubicBezTo>
                    <a:pt x="2532" y="1394"/>
                    <a:pt x="2565" y="1420"/>
                    <a:pt x="2598" y="1433"/>
                  </a:cubicBezTo>
                  <a:cubicBezTo>
                    <a:pt x="2681" y="1468"/>
                    <a:pt x="2758" y="1482"/>
                    <a:pt x="2831" y="1482"/>
                  </a:cubicBezTo>
                  <a:cubicBezTo>
                    <a:pt x="3125" y="1482"/>
                    <a:pt x="3358" y="1254"/>
                    <a:pt x="3645" y="1183"/>
                  </a:cubicBezTo>
                  <a:cubicBezTo>
                    <a:pt x="3652" y="1180"/>
                    <a:pt x="3661" y="1180"/>
                    <a:pt x="3668" y="1180"/>
                  </a:cubicBezTo>
                  <a:cubicBezTo>
                    <a:pt x="3714" y="1170"/>
                    <a:pt x="3760" y="1160"/>
                    <a:pt x="3813" y="1160"/>
                  </a:cubicBezTo>
                  <a:cubicBezTo>
                    <a:pt x="4256" y="1163"/>
                    <a:pt x="4526" y="1573"/>
                    <a:pt x="4988" y="1573"/>
                  </a:cubicBezTo>
                  <a:cubicBezTo>
                    <a:pt x="5003" y="1573"/>
                    <a:pt x="5019" y="1573"/>
                    <a:pt x="5035" y="1572"/>
                  </a:cubicBezTo>
                  <a:cubicBezTo>
                    <a:pt x="5564" y="1538"/>
                    <a:pt x="5766" y="1098"/>
                    <a:pt x="6263" y="1098"/>
                  </a:cubicBezTo>
                  <a:cubicBezTo>
                    <a:pt x="6353" y="1098"/>
                    <a:pt x="6453" y="1113"/>
                    <a:pt x="6565" y="1146"/>
                  </a:cubicBezTo>
                  <a:cubicBezTo>
                    <a:pt x="6890" y="1240"/>
                    <a:pt x="7108" y="1436"/>
                    <a:pt x="7426" y="1436"/>
                  </a:cubicBezTo>
                  <a:cubicBezTo>
                    <a:pt x="7489" y="1436"/>
                    <a:pt x="7556" y="1428"/>
                    <a:pt x="7629" y="1410"/>
                  </a:cubicBezTo>
                  <a:cubicBezTo>
                    <a:pt x="7836" y="1361"/>
                    <a:pt x="7915" y="1249"/>
                    <a:pt x="8097" y="1127"/>
                  </a:cubicBezTo>
                  <a:cubicBezTo>
                    <a:pt x="8166" y="1081"/>
                    <a:pt x="8238" y="1035"/>
                    <a:pt x="8307" y="988"/>
                  </a:cubicBezTo>
                  <a:cubicBezTo>
                    <a:pt x="8577" y="1025"/>
                    <a:pt x="8848" y="1067"/>
                    <a:pt x="9117" y="1107"/>
                  </a:cubicBezTo>
                  <a:cubicBezTo>
                    <a:pt x="9085" y="722"/>
                    <a:pt x="8995" y="353"/>
                    <a:pt x="8874" y="5"/>
                  </a:cubicBezTo>
                  <a:cubicBezTo>
                    <a:pt x="8838" y="2"/>
                    <a:pt x="8802" y="1"/>
                    <a:pt x="87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49"/>
            <p:cNvSpPr/>
            <p:nvPr/>
          </p:nvSpPr>
          <p:spPr>
            <a:xfrm>
              <a:off x="5444375" y="442725"/>
              <a:ext cx="26125" cy="29600"/>
            </a:xfrm>
            <a:custGeom>
              <a:avLst/>
              <a:gdLst/>
              <a:ahLst/>
              <a:cxnLst/>
              <a:rect l="l" t="t" r="r" b="b"/>
              <a:pathLst>
                <a:path w="1045" h="1184" extrusionOk="0">
                  <a:moveTo>
                    <a:pt x="856" y="0"/>
                  </a:moveTo>
                  <a:cubicBezTo>
                    <a:pt x="832" y="0"/>
                    <a:pt x="805" y="2"/>
                    <a:pt x="777" y="5"/>
                  </a:cubicBezTo>
                  <a:cubicBezTo>
                    <a:pt x="774" y="8"/>
                    <a:pt x="771" y="8"/>
                    <a:pt x="771" y="8"/>
                  </a:cubicBezTo>
                  <a:cubicBezTo>
                    <a:pt x="646" y="8"/>
                    <a:pt x="517" y="21"/>
                    <a:pt x="415" y="21"/>
                  </a:cubicBezTo>
                  <a:cubicBezTo>
                    <a:pt x="181" y="21"/>
                    <a:pt x="0" y="255"/>
                    <a:pt x="66" y="479"/>
                  </a:cubicBezTo>
                  <a:cubicBezTo>
                    <a:pt x="162" y="815"/>
                    <a:pt x="488" y="1147"/>
                    <a:pt x="840" y="1183"/>
                  </a:cubicBezTo>
                  <a:cubicBezTo>
                    <a:pt x="955" y="821"/>
                    <a:pt x="1025" y="440"/>
                    <a:pt x="1044" y="45"/>
                  </a:cubicBezTo>
                  <a:cubicBezTo>
                    <a:pt x="990" y="15"/>
                    <a:pt x="930" y="0"/>
                    <a:pt x="856"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49"/>
            <p:cNvSpPr/>
            <p:nvPr/>
          </p:nvSpPr>
          <p:spPr>
            <a:xfrm>
              <a:off x="5261800" y="342075"/>
              <a:ext cx="183175" cy="31725"/>
            </a:xfrm>
            <a:custGeom>
              <a:avLst/>
              <a:gdLst/>
              <a:ahLst/>
              <a:cxnLst/>
              <a:rect l="l" t="t" r="r" b="b"/>
              <a:pathLst>
                <a:path w="7327" h="1269" extrusionOk="0">
                  <a:moveTo>
                    <a:pt x="6290" y="1"/>
                  </a:moveTo>
                  <a:cubicBezTo>
                    <a:pt x="5450" y="4"/>
                    <a:pt x="4597" y="109"/>
                    <a:pt x="3981" y="126"/>
                  </a:cubicBezTo>
                  <a:cubicBezTo>
                    <a:pt x="3817" y="129"/>
                    <a:pt x="3645" y="130"/>
                    <a:pt x="3468" y="130"/>
                  </a:cubicBezTo>
                  <a:cubicBezTo>
                    <a:pt x="3355" y="130"/>
                    <a:pt x="3240" y="130"/>
                    <a:pt x="3123" y="130"/>
                  </a:cubicBezTo>
                  <a:cubicBezTo>
                    <a:pt x="2395" y="130"/>
                    <a:pt x="1603" y="141"/>
                    <a:pt x="883" y="297"/>
                  </a:cubicBezTo>
                  <a:cubicBezTo>
                    <a:pt x="544" y="577"/>
                    <a:pt x="248" y="903"/>
                    <a:pt x="0" y="1268"/>
                  </a:cubicBezTo>
                  <a:cubicBezTo>
                    <a:pt x="626" y="1143"/>
                    <a:pt x="1242" y="982"/>
                    <a:pt x="1887" y="929"/>
                  </a:cubicBezTo>
                  <a:cubicBezTo>
                    <a:pt x="2638" y="870"/>
                    <a:pt x="3395" y="877"/>
                    <a:pt x="4146" y="860"/>
                  </a:cubicBezTo>
                  <a:cubicBezTo>
                    <a:pt x="4782" y="846"/>
                    <a:pt x="5420" y="816"/>
                    <a:pt x="6054" y="816"/>
                  </a:cubicBezTo>
                  <a:cubicBezTo>
                    <a:pt x="6182" y="816"/>
                    <a:pt x="6310" y="818"/>
                    <a:pt x="6437" y="820"/>
                  </a:cubicBezTo>
                  <a:cubicBezTo>
                    <a:pt x="6737" y="827"/>
                    <a:pt x="7033" y="877"/>
                    <a:pt x="7326" y="929"/>
                  </a:cubicBezTo>
                  <a:cubicBezTo>
                    <a:pt x="7030" y="567"/>
                    <a:pt x="6681" y="254"/>
                    <a:pt x="6290"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49"/>
            <p:cNvSpPr/>
            <p:nvPr/>
          </p:nvSpPr>
          <p:spPr>
            <a:xfrm>
              <a:off x="5246825" y="461325"/>
              <a:ext cx="189600" cy="39650"/>
            </a:xfrm>
            <a:custGeom>
              <a:avLst/>
              <a:gdLst/>
              <a:ahLst/>
              <a:cxnLst/>
              <a:rect l="l" t="t" r="r" b="b"/>
              <a:pathLst>
                <a:path w="7584" h="1586" extrusionOk="0">
                  <a:moveTo>
                    <a:pt x="7454" y="0"/>
                  </a:moveTo>
                  <a:cubicBezTo>
                    <a:pt x="7448" y="0"/>
                    <a:pt x="7443" y="1"/>
                    <a:pt x="7438" y="2"/>
                  </a:cubicBezTo>
                  <a:cubicBezTo>
                    <a:pt x="6074" y="206"/>
                    <a:pt x="4823" y="831"/>
                    <a:pt x="3450" y="831"/>
                  </a:cubicBezTo>
                  <a:cubicBezTo>
                    <a:pt x="3252" y="831"/>
                    <a:pt x="3052" y="818"/>
                    <a:pt x="2848" y="789"/>
                  </a:cubicBezTo>
                  <a:cubicBezTo>
                    <a:pt x="2067" y="679"/>
                    <a:pt x="1054" y="318"/>
                    <a:pt x="145" y="318"/>
                  </a:cubicBezTo>
                  <a:cubicBezTo>
                    <a:pt x="97" y="318"/>
                    <a:pt x="48" y="319"/>
                    <a:pt x="0" y="321"/>
                  </a:cubicBezTo>
                  <a:cubicBezTo>
                    <a:pt x="86" y="614"/>
                    <a:pt x="198" y="894"/>
                    <a:pt x="339" y="1161"/>
                  </a:cubicBezTo>
                  <a:cubicBezTo>
                    <a:pt x="708" y="1173"/>
                    <a:pt x="1084" y="1197"/>
                    <a:pt x="1465" y="1272"/>
                  </a:cubicBezTo>
                  <a:cubicBezTo>
                    <a:pt x="2154" y="1413"/>
                    <a:pt x="2846" y="1585"/>
                    <a:pt x="3554" y="1585"/>
                  </a:cubicBezTo>
                  <a:cubicBezTo>
                    <a:pt x="3560" y="1585"/>
                    <a:pt x="3566" y="1585"/>
                    <a:pt x="3573" y="1585"/>
                  </a:cubicBezTo>
                  <a:cubicBezTo>
                    <a:pt x="5064" y="1582"/>
                    <a:pt x="6091" y="535"/>
                    <a:pt x="7484" y="160"/>
                  </a:cubicBezTo>
                  <a:cubicBezTo>
                    <a:pt x="7584" y="135"/>
                    <a:pt x="7545" y="0"/>
                    <a:pt x="7454"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9"/>
            <p:cNvSpPr/>
            <p:nvPr/>
          </p:nvSpPr>
          <p:spPr>
            <a:xfrm>
              <a:off x="5295450" y="513550"/>
              <a:ext cx="146325" cy="38275"/>
            </a:xfrm>
            <a:custGeom>
              <a:avLst/>
              <a:gdLst/>
              <a:ahLst/>
              <a:cxnLst/>
              <a:rect l="l" t="t" r="r" b="b"/>
              <a:pathLst>
                <a:path w="5853" h="1531" extrusionOk="0">
                  <a:moveTo>
                    <a:pt x="5852" y="0"/>
                  </a:moveTo>
                  <a:cubicBezTo>
                    <a:pt x="5635" y="82"/>
                    <a:pt x="5411" y="158"/>
                    <a:pt x="5204" y="250"/>
                  </a:cubicBezTo>
                  <a:cubicBezTo>
                    <a:pt x="4555" y="537"/>
                    <a:pt x="4021" y="912"/>
                    <a:pt x="3284" y="961"/>
                  </a:cubicBezTo>
                  <a:cubicBezTo>
                    <a:pt x="3127" y="972"/>
                    <a:pt x="2968" y="976"/>
                    <a:pt x="2809" y="976"/>
                  </a:cubicBezTo>
                  <a:cubicBezTo>
                    <a:pt x="2262" y="976"/>
                    <a:pt x="1708" y="925"/>
                    <a:pt x="1166" y="902"/>
                  </a:cubicBezTo>
                  <a:cubicBezTo>
                    <a:pt x="870" y="890"/>
                    <a:pt x="463" y="818"/>
                    <a:pt x="86" y="818"/>
                  </a:cubicBezTo>
                  <a:cubicBezTo>
                    <a:pt x="58" y="818"/>
                    <a:pt x="29" y="819"/>
                    <a:pt x="1" y="820"/>
                  </a:cubicBezTo>
                  <a:cubicBezTo>
                    <a:pt x="709" y="1268"/>
                    <a:pt x="1546" y="1531"/>
                    <a:pt x="2444" y="1531"/>
                  </a:cubicBezTo>
                  <a:cubicBezTo>
                    <a:pt x="3801" y="1531"/>
                    <a:pt x="5016" y="938"/>
                    <a:pt x="5852"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9"/>
            <p:cNvSpPr/>
            <p:nvPr/>
          </p:nvSpPr>
          <p:spPr>
            <a:xfrm>
              <a:off x="5274150" y="484100"/>
              <a:ext cx="185650" cy="49700"/>
            </a:xfrm>
            <a:custGeom>
              <a:avLst/>
              <a:gdLst/>
              <a:ahLst/>
              <a:cxnLst/>
              <a:rect l="l" t="t" r="r" b="b"/>
              <a:pathLst>
                <a:path w="7426" h="1988" extrusionOk="0">
                  <a:moveTo>
                    <a:pt x="6566" y="1"/>
                  </a:moveTo>
                  <a:cubicBezTo>
                    <a:pt x="6414" y="1"/>
                    <a:pt x="6267" y="14"/>
                    <a:pt x="6131" y="45"/>
                  </a:cubicBezTo>
                  <a:cubicBezTo>
                    <a:pt x="5515" y="191"/>
                    <a:pt x="5176" y="796"/>
                    <a:pt x="4560" y="1010"/>
                  </a:cubicBezTo>
                  <a:cubicBezTo>
                    <a:pt x="3733" y="1292"/>
                    <a:pt x="2782" y="1372"/>
                    <a:pt x="1834" y="1372"/>
                  </a:cubicBezTo>
                  <a:cubicBezTo>
                    <a:pt x="1209" y="1372"/>
                    <a:pt x="586" y="1337"/>
                    <a:pt x="0" y="1303"/>
                  </a:cubicBezTo>
                  <a:lnTo>
                    <a:pt x="0" y="1303"/>
                  </a:lnTo>
                  <a:cubicBezTo>
                    <a:pt x="142" y="1448"/>
                    <a:pt x="293" y="1586"/>
                    <a:pt x="454" y="1715"/>
                  </a:cubicBezTo>
                  <a:cubicBezTo>
                    <a:pt x="1174" y="1895"/>
                    <a:pt x="1897" y="1987"/>
                    <a:pt x="2632" y="1987"/>
                  </a:cubicBezTo>
                  <a:cubicBezTo>
                    <a:pt x="3108" y="1987"/>
                    <a:pt x="3590" y="1949"/>
                    <a:pt x="4080" y="1870"/>
                  </a:cubicBezTo>
                  <a:cubicBezTo>
                    <a:pt x="4594" y="1788"/>
                    <a:pt x="5077" y="1606"/>
                    <a:pt x="5489" y="1290"/>
                  </a:cubicBezTo>
                  <a:cubicBezTo>
                    <a:pt x="5802" y="1046"/>
                    <a:pt x="6036" y="618"/>
                    <a:pt x="6467" y="546"/>
                  </a:cubicBezTo>
                  <a:cubicBezTo>
                    <a:pt x="6517" y="538"/>
                    <a:pt x="6570" y="535"/>
                    <a:pt x="6626" y="535"/>
                  </a:cubicBezTo>
                  <a:cubicBezTo>
                    <a:pt x="6782" y="535"/>
                    <a:pt x="6961" y="562"/>
                    <a:pt x="7145" y="598"/>
                  </a:cubicBezTo>
                  <a:cubicBezTo>
                    <a:pt x="7247" y="437"/>
                    <a:pt x="7343" y="266"/>
                    <a:pt x="7425" y="92"/>
                  </a:cubicBezTo>
                  <a:cubicBezTo>
                    <a:pt x="7139" y="43"/>
                    <a:pt x="6843" y="1"/>
                    <a:pt x="65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9"/>
            <p:cNvSpPr/>
            <p:nvPr/>
          </p:nvSpPr>
          <p:spPr>
            <a:xfrm>
              <a:off x="5316700" y="463400"/>
              <a:ext cx="105325" cy="37575"/>
            </a:xfrm>
            <a:custGeom>
              <a:avLst/>
              <a:gdLst/>
              <a:ahLst/>
              <a:cxnLst/>
              <a:rect l="l" t="t" r="r" b="b"/>
              <a:pathLst>
                <a:path w="4213" h="1503" extrusionOk="0">
                  <a:moveTo>
                    <a:pt x="4188" y="1"/>
                  </a:moveTo>
                  <a:cubicBezTo>
                    <a:pt x="3188" y="215"/>
                    <a:pt x="2233" y="597"/>
                    <a:pt x="1229" y="712"/>
                  </a:cubicBezTo>
                  <a:cubicBezTo>
                    <a:pt x="1067" y="893"/>
                    <a:pt x="807" y="979"/>
                    <a:pt x="593" y="1078"/>
                  </a:cubicBezTo>
                  <a:cubicBezTo>
                    <a:pt x="383" y="1173"/>
                    <a:pt x="188" y="1305"/>
                    <a:pt x="0" y="1440"/>
                  </a:cubicBezTo>
                  <a:cubicBezTo>
                    <a:pt x="244" y="1474"/>
                    <a:pt x="488" y="1502"/>
                    <a:pt x="739" y="1502"/>
                  </a:cubicBezTo>
                  <a:cubicBezTo>
                    <a:pt x="752" y="1502"/>
                    <a:pt x="765" y="1502"/>
                    <a:pt x="778" y="1502"/>
                  </a:cubicBezTo>
                  <a:cubicBezTo>
                    <a:pt x="2094" y="1499"/>
                    <a:pt x="3050" y="683"/>
                    <a:pt x="4212" y="235"/>
                  </a:cubicBezTo>
                  <a:cubicBezTo>
                    <a:pt x="4179" y="169"/>
                    <a:pt x="4166" y="90"/>
                    <a:pt x="4185" y="11"/>
                  </a:cubicBezTo>
                  <a:cubicBezTo>
                    <a:pt x="4185" y="8"/>
                    <a:pt x="4188" y="4"/>
                    <a:pt x="4188"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9"/>
            <p:cNvSpPr/>
            <p:nvPr/>
          </p:nvSpPr>
          <p:spPr>
            <a:xfrm>
              <a:off x="5295450" y="515600"/>
              <a:ext cx="140900" cy="36225"/>
            </a:xfrm>
            <a:custGeom>
              <a:avLst/>
              <a:gdLst/>
              <a:ahLst/>
              <a:cxnLst/>
              <a:rect l="l" t="t" r="r" b="b"/>
              <a:pathLst>
                <a:path w="5636" h="1449" extrusionOk="0">
                  <a:moveTo>
                    <a:pt x="5635" y="0"/>
                  </a:moveTo>
                  <a:lnTo>
                    <a:pt x="5635" y="0"/>
                  </a:lnTo>
                  <a:cubicBezTo>
                    <a:pt x="5486" y="53"/>
                    <a:pt x="5342" y="109"/>
                    <a:pt x="5204" y="168"/>
                  </a:cubicBezTo>
                  <a:cubicBezTo>
                    <a:pt x="4555" y="455"/>
                    <a:pt x="4021" y="830"/>
                    <a:pt x="3284" y="879"/>
                  </a:cubicBezTo>
                  <a:cubicBezTo>
                    <a:pt x="3127" y="890"/>
                    <a:pt x="2968" y="894"/>
                    <a:pt x="2809" y="894"/>
                  </a:cubicBezTo>
                  <a:cubicBezTo>
                    <a:pt x="2262" y="894"/>
                    <a:pt x="1708" y="843"/>
                    <a:pt x="1166" y="820"/>
                  </a:cubicBezTo>
                  <a:cubicBezTo>
                    <a:pt x="870" y="808"/>
                    <a:pt x="463" y="736"/>
                    <a:pt x="86" y="736"/>
                  </a:cubicBezTo>
                  <a:cubicBezTo>
                    <a:pt x="58" y="736"/>
                    <a:pt x="29" y="737"/>
                    <a:pt x="1" y="738"/>
                  </a:cubicBezTo>
                  <a:cubicBezTo>
                    <a:pt x="709" y="1186"/>
                    <a:pt x="1546" y="1449"/>
                    <a:pt x="2444" y="1449"/>
                  </a:cubicBezTo>
                  <a:cubicBezTo>
                    <a:pt x="3643" y="1449"/>
                    <a:pt x="4729" y="985"/>
                    <a:pt x="5546" y="227"/>
                  </a:cubicBezTo>
                  <a:cubicBezTo>
                    <a:pt x="5569" y="148"/>
                    <a:pt x="5599" y="73"/>
                    <a:pt x="5635"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9"/>
            <p:cNvSpPr/>
            <p:nvPr/>
          </p:nvSpPr>
          <p:spPr>
            <a:xfrm>
              <a:off x="5274150" y="484225"/>
              <a:ext cx="167125" cy="49575"/>
            </a:xfrm>
            <a:custGeom>
              <a:avLst/>
              <a:gdLst/>
              <a:ahLst/>
              <a:cxnLst/>
              <a:rect l="l" t="t" r="r" b="b"/>
              <a:pathLst>
                <a:path w="6685" h="1983" extrusionOk="0">
                  <a:moveTo>
                    <a:pt x="6556" y="1"/>
                  </a:moveTo>
                  <a:cubicBezTo>
                    <a:pt x="6408" y="1"/>
                    <a:pt x="6263" y="8"/>
                    <a:pt x="6131" y="40"/>
                  </a:cubicBezTo>
                  <a:cubicBezTo>
                    <a:pt x="5515" y="186"/>
                    <a:pt x="5176" y="791"/>
                    <a:pt x="4560" y="1005"/>
                  </a:cubicBezTo>
                  <a:cubicBezTo>
                    <a:pt x="3733" y="1287"/>
                    <a:pt x="2782" y="1367"/>
                    <a:pt x="1834" y="1367"/>
                  </a:cubicBezTo>
                  <a:cubicBezTo>
                    <a:pt x="1209" y="1367"/>
                    <a:pt x="586" y="1332"/>
                    <a:pt x="0" y="1298"/>
                  </a:cubicBezTo>
                  <a:lnTo>
                    <a:pt x="0" y="1298"/>
                  </a:lnTo>
                  <a:cubicBezTo>
                    <a:pt x="142" y="1443"/>
                    <a:pt x="293" y="1581"/>
                    <a:pt x="454" y="1710"/>
                  </a:cubicBezTo>
                  <a:cubicBezTo>
                    <a:pt x="1174" y="1890"/>
                    <a:pt x="1897" y="1982"/>
                    <a:pt x="2632" y="1982"/>
                  </a:cubicBezTo>
                  <a:cubicBezTo>
                    <a:pt x="3108" y="1982"/>
                    <a:pt x="3590" y="1944"/>
                    <a:pt x="4080" y="1865"/>
                  </a:cubicBezTo>
                  <a:cubicBezTo>
                    <a:pt x="4594" y="1783"/>
                    <a:pt x="5077" y="1601"/>
                    <a:pt x="5489" y="1285"/>
                  </a:cubicBezTo>
                  <a:cubicBezTo>
                    <a:pt x="5802" y="1041"/>
                    <a:pt x="6036" y="613"/>
                    <a:pt x="6467" y="541"/>
                  </a:cubicBezTo>
                  <a:lnTo>
                    <a:pt x="6497" y="541"/>
                  </a:lnTo>
                  <a:cubicBezTo>
                    <a:pt x="6451" y="498"/>
                    <a:pt x="6421" y="435"/>
                    <a:pt x="6467" y="370"/>
                  </a:cubicBezTo>
                  <a:cubicBezTo>
                    <a:pt x="6530" y="287"/>
                    <a:pt x="6606" y="225"/>
                    <a:pt x="6685" y="159"/>
                  </a:cubicBezTo>
                  <a:cubicBezTo>
                    <a:pt x="6674" y="159"/>
                    <a:pt x="6665" y="155"/>
                    <a:pt x="6655" y="155"/>
                  </a:cubicBezTo>
                  <a:cubicBezTo>
                    <a:pt x="6562" y="152"/>
                    <a:pt x="6530" y="67"/>
                    <a:pt x="655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7" name="Google Shape;1777;p49"/>
          <p:cNvSpPr/>
          <p:nvPr/>
        </p:nvSpPr>
        <p:spPr>
          <a:xfrm>
            <a:off x="8895444" y="224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8" name="Google Shape;1778;p49"/>
          <p:cNvGrpSpPr/>
          <p:nvPr/>
        </p:nvGrpSpPr>
        <p:grpSpPr>
          <a:xfrm>
            <a:off x="7385125" y="4154788"/>
            <a:ext cx="105325" cy="278500"/>
            <a:chOff x="2581525" y="3787700"/>
            <a:chExt cx="105325" cy="278500"/>
          </a:xfrm>
        </p:grpSpPr>
        <p:sp>
          <p:nvSpPr>
            <p:cNvPr id="1779" name="Google Shape;1779;p49"/>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49"/>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9"/>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49"/>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83" name="Google Shape;1783;p49"/>
          <p:cNvSpPr/>
          <p:nvPr/>
        </p:nvSpPr>
        <p:spPr>
          <a:xfrm>
            <a:off x="7608307" y="48038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49"/>
          <p:cNvSpPr/>
          <p:nvPr/>
        </p:nvSpPr>
        <p:spPr>
          <a:xfrm rot="-4500040">
            <a:off x="6937898" y="45289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49"/>
          <p:cNvSpPr/>
          <p:nvPr/>
        </p:nvSpPr>
        <p:spPr>
          <a:xfrm rot="-4500040">
            <a:off x="7229323" y="49205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49"/>
          <p:cNvSpPr/>
          <p:nvPr/>
        </p:nvSpPr>
        <p:spPr>
          <a:xfrm rot="-4500040">
            <a:off x="6286898" y="48674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9"/>
          <p:cNvSpPr/>
          <p:nvPr/>
        </p:nvSpPr>
        <p:spPr>
          <a:xfrm>
            <a:off x="5896007" y="49697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49"/>
          <p:cNvSpPr/>
          <p:nvPr/>
        </p:nvSpPr>
        <p:spPr>
          <a:xfrm>
            <a:off x="6719594" y="48262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89" name="Google Shape;1789;p49"/>
          <p:cNvPicPr preferRelativeResize="0"/>
          <p:nvPr/>
        </p:nvPicPr>
        <p:blipFill rotWithShape="1">
          <a:blip r:embed="rId2">
            <a:alphaModFix amt="25000"/>
          </a:blip>
          <a:srcRect/>
          <a:stretch/>
        </p:blipFill>
        <p:spPr>
          <a:xfrm>
            <a:off x="-59025" y="-73800"/>
            <a:ext cx="9144000" cy="5217299"/>
          </a:xfrm>
          <a:prstGeom prst="rect">
            <a:avLst/>
          </a:prstGeom>
          <a:noFill/>
          <a:ln>
            <a:noFill/>
          </a:ln>
        </p:spPr>
      </p:pic>
      <p:sp>
        <p:nvSpPr>
          <p:cNvPr id="1790" name="Google Shape;1790;p49"/>
          <p:cNvSpPr txBox="1">
            <a:spLocks noGrp="1"/>
          </p:cNvSpPr>
          <p:nvPr>
            <p:ph type="title"/>
          </p:nvPr>
        </p:nvSpPr>
        <p:spPr>
          <a:xfrm>
            <a:off x="4297000" y="787650"/>
            <a:ext cx="3297000" cy="1651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200"/>
              <a:buNone/>
              <a:defRPr sz="44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791" name="Google Shape;1791;p49"/>
          <p:cNvSpPr txBox="1">
            <a:spLocks noGrp="1"/>
          </p:cNvSpPr>
          <p:nvPr>
            <p:ph type="subTitle" idx="1"/>
          </p:nvPr>
        </p:nvSpPr>
        <p:spPr>
          <a:xfrm>
            <a:off x="4297000" y="2286825"/>
            <a:ext cx="3419700" cy="153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92"/>
        <p:cNvGrpSpPr/>
        <p:nvPr/>
      </p:nvGrpSpPr>
      <p:grpSpPr>
        <a:xfrm>
          <a:off x="0" y="0"/>
          <a:ext cx="0" cy="0"/>
          <a:chOff x="0" y="0"/>
          <a:chExt cx="0" cy="0"/>
        </a:xfrm>
      </p:grpSpPr>
      <p:sp>
        <p:nvSpPr>
          <p:cNvPr id="1793" name="Google Shape;1793;p50"/>
          <p:cNvSpPr/>
          <p:nvPr/>
        </p:nvSpPr>
        <p:spPr>
          <a:xfrm rot="5400000" flipH="1">
            <a:off x="6454706" y="2421205"/>
            <a:ext cx="4428826" cy="106466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50"/>
          <p:cNvSpPr/>
          <p:nvPr/>
        </p:nvSpPr>
        <p:spPr>
          <a:xfrm rot="5400000" flipH="1">
            <a:off x="6575097" y="2537462"/>
            <a:ext cx="4328443" cy="92425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5" name="Google Shape;1795;p50"/>
          <p:cNvGrpSpPr/>
          <p:nvPr/>
        </p:nvGrpSpPr>
        <p:grpSpPr>
          <a:xfrm rot="-1894941">
            <a:off x="8798124" y="4545461"/>
            <a:ext cx="132007" cy="349053"/>
            <a:chOff x="2581525" y="3787700"/>
            <a:chExt cx="105325" cy="278500"/>
          </a:xfrm>
        </p:grpSpPr>
        <p:sp>
          <p:nvSpPr>
            <p:cNvPr id="1796" name="Google Shape;1796;p50"/>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50"/>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50"/>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50"/>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0" name="Google Shape;1800;p50"/>
          <p:cNvSpPr/>
          <p:nvPr/>
        </p:nvSpPr>
        <p:spPr>
          <a:xfrm rot="-9900016">
            <a:off x="8877744" y="357405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01" name="Google Shape;1801;p50"/>
          <p:cNvGrpSpPr/>
          <p:nvPr/>
        </p:nvGrpSpPr>
        <p:grpSpPr>
          <a:xfrm rot="-289144">
            <a:off x="8613982" y="3359920"/>
            <a:ext cx="49730" cy="239969"/>
            <a:chOff x="2785650" y="3828250"/>
            <a:chExt cx="39675" cy="191450"/>
          </a:xfrm>
        </p:grpSpPr>
        <p:sp>
          <p:nvSpPr>
            <p:cNvPr id="1802" name="Google Shape;1802;p50"/>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50"/>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50"/>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5" name="Google Shape;1805;p50"/>
          <p:cNvSpPr/>
          <p:nvPr/>
        </p:nvSpPr>
        <p:spPr>
          <a:xfrm rot="5400000">
            <a:off x="8674092" y="403645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50"/>
          <p:cNvSpPr/>
          <p:nvPr/>
        </p:nvSpPr>
        <p:spPr>
          <a:xfrm rot="5400000">
            <a:off x="8674092" y="302132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50"/>
          <p:cNvSpPr/>
          <p:nvPr/>
        </p:nvSpPr>
        <p:spPr>
          <a:xfrm rot="-9900016">
            <a:off x="8944094" y="433065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50"/>
          <p:cNvSpPr/>
          <p:nvPr/>
        </p:nvSpPr>
        <p:spPr>
          <a:xfrm rot="5400000">
            <a:off x="8979392" y="218477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50"/>
          <p:cNvSpPr/>
          <p:nvPr/>
        </p:nvSpPr>
        <p:spPr>
          <a:xfrm rot="-9900016">
            <a:off x="9037373" y="303823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50"/>
          <p:cNvSpPr/>
          <p:nvPr/>
        </p:nvSpPr>
        <p:spPr>
          <a:xfrm rot="5400000">
            <a:off x="8654167" y="491912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11" name="Google Shape;1811;p50"/>
          <p:cNvGrpSpPr/>
          <p:nvPr/>
        </p:nvGrpSpPr>
        <p:grpSpPr>
          <a:xfrm rot="1600158">
            <a:off x="8910825" y="2548409"/>
            <a:ext cx="49731" cy="239973"/>
            <a:chOff x="2785650" y="3828250"/>
            <a:chExt cx="39675" cy="191450"/>
          </a:xfrm>
        </p:grpSpPr>
        <p:sp>
          <p:nvSpPr>
            <p:cNvPr id="1812" name="Google Shape;1812;p50"/>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50"/>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50"/>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15" name="Google Shape;1815;p50"/>
          <p:cNvSpPr/>
          <p:nvPr/>
        </p:nvSpPr>
        <p:spPr>
          <a:xfrm>
            <a:off x="-230027" y="164324"/>
            <a:ext cx="1237775" cy="5194650"/>
          </a:xfrm>
          <a:custGeom>
            <a:avLst/>
            <a:gdLst/>
            <a:ahLst/>
            <a:cxnLst/>
            <a:rect l="l" t="t" r="r" b="b"/>
            <a:pathLst>
              <a:path w="49511" h="207786" extrusionOk="0">
                <a:moveTo>
                  <a:pt x="16038" y="207080"/>
                </a:moveTo>
                <a:cubicBezTo>
                  <a:pt x="21371" y="205179"/>
                  <a:pt x="34119" y="202770"/>
                  <a:pt x="36333" y="186265"/>
                </a:cubicBezTo>
                <a:cubicBezTo>
                  <a:pt x="38547" y="169760"/>
                  <a:pt x="27153" y="135112"/>
                  <a:pt x="29321" y="108048"/>
                </a:cubicBezTo>
                <a:cubicBezTo>
                  <a:pt x="31489" y="80984"/>
                  <a:pt x="48069" y="41528"/>
                  <a:pt x="49342" y="23883"/>
                </a:cubicBezTo>
                <a:cubicBezTo>
                  <a:pt x="50615" y="6238"/>
                  <a:pt x="44543" y="-4949"/>
                  <a:pt x="36957" y="2176"/>
                </a:cubicBezTo>
                <a:cubicBezTo>
                  <a:pt x="29371" y="9301"/>
                  <a:pt x="9860" y="42237"/>
                  <a:pt x="3827" y="66634"/>
                </a:cubicBezTo>
                <a:cubicBezTo>
                  <a:pt x="-2205" y="91031"/>
                  <a:pt x="677" y="126718"/>
                  <a:pt x="762" y="148558"/>
                </a:cubicBezTo>
                <a:cubicBezTo>
                  <a:pt x="847" y="170398"/>
                  <a:pt x="1791" y="187918"/>
                  <a:pt x="4337" y="197672"/>
                </a:cubicBezTo>
                <a:cubicBezTo>
                  <a:pt x="6883" y="207426"/>
                  <a:pt x="10705" y="208981"/>
                  <a:pt x="16038" y="207080"/>
                </a:cubicBezTo>
                <a:close/>
              </a:path>
            </a:pathLst>
          </a:custGeom>
          <a:gradFill>
            <a:gsLst>
              <a:gs pos="0">
                <a:schemeClr val="accent3"/>
              </a:gs>
              <a:gs pos="20000">
                <a:schemeClr val="accent6"/>
              </a:gs>
              <a:gs pos="39000">
                <a:schemeClr val="accent4"/>
              </a:gs>
              <a:gs pos="67000">
                <a:srgbClr val="FFD966">
                  <a:alpha val="9803"/>
                </a:srgbClr>
              </a:gs>
              <a:gs pos="84000">
                <a:srgbClr val="FFD966">
                  <a:alpha val="0"/>
                </a:srgbClr>
              </a:gs>
              <a:gs pos="100000">
                <a:srgbClr val="4949E7">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rot="-5400000" flipH="1">
            <a:off x="-2506378" y="888226"/>
            <a:ext cx="5565459" cy="1455354"/>
          </a:xfrm>
          <a:custGeom>
            <a:avLst/>
            <a:gdLst/>
            <a:ahLst/>
            <a:cxnLst/>
            <a:rect l="l" t="t" r="r" b="b"/>
            <a:pathLst>
              <a:path w="263049" h="78988" extrusionOk="0">
                <a:moveTo>
                  <a:pt x="26513" y="61969"/>
                </a:moveTo>
                <a:cubicBezTo>
                  <a:pt x="41478" y="72023"/>
                  <a:pt x="67846" y="81804"/>
                  <a:pt x="89893" y="78238"/>
                </a:cubicBezTo>
                <a:cubicBezTo>
                  <a:pt x="111941" y="74672"/>
                  <a:pt x="133121" y="49392"/>
                  <a:pt x="158798" y="40571"/>
                </a:cubicBezTo>
                <a:cubicBezTo>
                  <a:pt x="184475" y="31750"/>
                  <a:pt x="227269" y="31193"/>
                  <a:pt x="243954" y="25312"/>
                </a:cubicBezTo>
                <a:cubicBezTo>
                  <a:pt x="260639" y="19432"/>
                  <a:pt x="268470" y="9397"/>
                  <a:pt x="258908" y="5288"/>
                </a:cubicBezTo>
                <a:cubicBezTo>
                  <a:pt x="249346" y="1179"/>
                  <a:pt x="223907" y="1220"/>
                  <a:pt x="186583" y="659"/>
                </a:cubicBezTo>
                <a:cubicBezTo>
                  <a:pt x="149259" y="98"/>
                  <a:pt x="66042" y="-955"/>
                  <a:pt x="34962" y="1921"/>
                </a:cubicBezTo>
                <a:cubicBezTo>
                  <a:pt x="3883" y="4797"/>
                  <a:pt x="1514" y="7907"/>
                  <a:pt x="106" y="17915"/>
                </a:cubicBezTo>
                <a:cubicBezTo>
                  <a:pt x="-1302" y="27923"/>
                  <a:pt x="11549" y="51915"/>
                  <a:pt x="26513" y="61969"/>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50"/>
          <p:cNvGrpSpPr/>
          <p:nvPr/>
        </p:nvGrpSpPr>
        <p:grpSpPr>
          <a:xfrm rot="8905059">
            <a:off x="210346" y="143151"/>
            <a:ext cx="132007" cy="349053"/>
            <a:chOff x="2581525" y="3787700"/>
            <a:chExt cx="105325" cy="278500"/>
          </a:xfrm>
        </p:grpSpPr>
        <p:sp>
          <p:nvSpPr>
            <p:cNvPr id="1818" name="Google Shape;1818;p50"/>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50"/>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50"/>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50"/>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22" name="Google Shape;1822;p50"/>
          <p:cNvSpPr/>
          <p:nvPr/>
        </p:nvSpPr>
        <p:spPr>
          <a:xfrm rot="899984">
            <a:off x="189425" y="1329170"/>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50"/>
          <p:cNvSpPr/>
          <p:nvPr/>
        </p:nvSpPr>
        <p:spPr>
          <a:xfrm rot="899984">
            <a:off x="742345" y="30187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24" name="Google Shape;1824;p50"/>
          <p:cNvGrpSpPr/>
          <p:nvPr/>
        </p:nvGrpSpPr>
        <p:grpSpPr>
          <a:xfrm rot="10510856">
            <a:off x="595528" y="959825"/>
            <a:ext cx="49730" cy="239969"/>
            <a:chOff x="2785650" y="3828250"/>
            <a:chExt cx="39675" cy="191450"/>
          </a:xfrm>
        </p:grpSpPr>
        <p:sp>
          <p:nvSpPr>
            <p:cNvPr id="1825" name="Google Shape;1825;p50"/>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50"/>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50"/>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8" name="Google Shape;1828;p50"/>
          <p:cNvGrpSpPr/>
          <p:nvPr/>
        </p:nvGrpSpPr>
        <p:grpSpPr>
          <a:xfrm rot="-8784073">
            <a:off x="329034" y="3601960"/>
            <a:ext cx="49729" cy="239964"/>
            <a:chOff x="2785650" y="3828250"/>
            <a:chExt cx="39675" cy="191450"/>
          </a:xfrm>
        </p:grpSpPr>
        <p:sp>
          <p:nvSpPr>
            <p:cNvPr id="1829" name="Google Shape;1829;p50"/>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50"/>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50"/>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2" name="Google Shape;1832;p50"/>
          <p:cNvGrpSpPr/>
          <p:nvPr/>
        </p:nvGrpSpPr>
        <p:grpSpPr>
          <a:xfrm rot="10800000">
            <a:off x="78565" y="2747827"/>
            <a:ext cx="87641" cy="231740"/>
            <a:chOff x="2581525" y="3787700"/>
            <a:chExt cx="105325" cy="278500"/>
          </a:xfrm>
        </p:grpSpPr>
        <p:sp>
          <p:nvSpPr>
            <p:cNvPr id="1833" name="Google Shape;1833;p50"/>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50"/>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50"/>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50"/>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7" name="Google Shape;1837;p50"/>
          <p:cNvSpPr/>
          <p:nvPr/>
        </p:nvSpPr>
        <p:spPr>
          <a:xfrm rot="899984">
            <a:off x="444525" y="3386645"/>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8" name="Google Shape;1838;p50"/>
          <p:cNvGrpSpPr/>
          <p:nvPr/>
        </p:nvGrpSpPr>
        <p:grpSpPr>
          <a:xfrm rot="5400000">
            <a:off x="506702" y="500926"/>
            <a:ext cx="227394" cy="227394"/>
            <a:chOff x="5715100" y="2545000"/>
            <a:chExt cx="379750" cy="379750"/>
          </a:xfrm>
        </p:grpSpPr>
        <p:sp>
          <p:nvSpPr>
            <p:cNvPr id="1839" name="Google Shape;1839;p50"/>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50"/>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50"/>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50"/>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50"/>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50"/>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50"/>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50"/>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50"/>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50"/>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50"/>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50"/>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50"/>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50"/>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50"/>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50"/>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50"/>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50"/>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50"/>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50"/>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50"/>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50"/>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50"/>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50"/>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50"/>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0"/>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65" name="Google Shape;1865;p50"/>
          <p:cNvSpPr/>
          <p:nvPr/>
        </p:nvSpPr>
        <p:spPr>
          <a:xfrm rot="5400000">
            <a:off x="173282" y="33829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0"/>
          <p:cNvSpPr/>
          <p:nvPr/>
        </p:nvSpPr>
        <p:spPr>
          <a:xfrm rot="5400000">
            <a:off x="278057" y="1620784"/>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0"/>
          <p:cNvSpPr/>
          <p:nvPr/>
        </p:nvSpPr>
        <p:spPr>
          <a:xfrm rot="5400000">
            <a:off x="197082" y="8826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0"/>
          <p:cNvSpPr/>
          <p:nvPr/>
        </p:nvSpPr>
        <p:spPr>
          <a:xfrm rot="5400000">
            <a:off x="501882" y="153934"/>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0"/>
          <p:cNvSpPr/>
          <p:nvPr/>
        </p:nvSpPr>
        <p:spPr>
          <a:xfrm rot="5400000">
            <a:off x="111382" y="37496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70" name="Google Shape;1870;p50"/>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1871" name="Google Shape;1871;p50"/>
          <p:cNvSpPr txBox="1">
            <a:spLocks noGrp="1"/>
          </p:cNvSpPr>
          <p:nvPr>
            <p:ph type="title"/>
          </p:nvPr>
        </p:nvSpPr>
        <p:spPr>
          <a:xfrm>
            <a:off x="2046250" y="313642"/>
            <a:ext cx="3536700" cy="118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2">
  <p:cSld name="CUSTOM_11_1_1">
    <p:spTree>
      <p:nvGrpSpPr>
        <p:cNvPr id="1" name="Shape 185"/>
        <p:cNvGrpSpPr/>
        <p:nvPr/>
      </p:nvGrpSpPr>
      <p:grpSpPr>
        <a:xfrm>
          <a:off x="0" y="0"/>
          <a:ext cx="0" cy="0"/>
          <a:chOff x="0" y="0"/>
          <a:chExt cx="0" cy="0"/>
        </a:xfrm>
      </p:grpSpPr>
      <p:grpSp>
        <p:nvGrpSpPr>
          <p:cNvPr id="186" name="Google Shape;186;p32"/>
          <p:cNvGrpSpPr/>
          <p:nvPr/>
        </p:nvGrpSpPr>
        <p:grpSpPr>
          <a:xfrm rot="4900088" flipH="1">
            <a:off x="7121877" y="577343"/>
            <a:ext cx="3755581" cy="1623701"/>
            <a:chOff x="-693254" y="-482460"/>
            <a:chExt cx="3755753" cy="1623775"/>
          </a:xfrm>
        </p:grpSpPr>
        <p:sp>
          <p:nvSpPr>
            <p:cNvPr id="187" name="Google Shape;187;p32"/>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9" name="Google Shape;189;p32"/>
            <p:cNvGrpSpPr/>
            <p:nvPr/>
          </p:nvGrpSpPr>
          <p:grpSpPr>
            <a:xfrm rot="7294961" flipH="1">
              <a:off x="422344" y="82399"/>
              <a:ext cx="93977" cy="248493"/>
              <a:chOff x="2581525" y="3787700"/>
              <a:chExt cx="105325" cy="278500"/>
            </a:xfrm>
          </p:grpSpPr>
          <p:sp>
            <p:nvSpPr>
              <p:cNvPr id="190" name="Google Shape;190;p32"/>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32"/>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32"/>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2"/>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4" name="Google Shape;194;p32"/>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5" name="Google Shape;195;p32"/>
            <p:cNvGrpSpPr/>
            <p:nvPr/>
          </p:nvGrpSpPr>
          <p:grpSpPr>
            <a:xfrm rot="5688890" flipH="1">
              <a:off x="1342313" y="244015"/>
              <a:ext cx="35404" cy="170840"/>
              <a:chOff x="2785650" y="3828250"/>
              <a:chExt cx="39675" cy="191450"/>
            </a:xfrm>
          </p:grpSpPr>
          <p:sp>
            <p:nvSpPr>
              <p:cNvPr id="196" name="Google Shape;196;p32"/>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2"/>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2"/>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 name="Google Shape;199;p32"/>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32"/>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32"/>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32"/>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2"/>
            <p:cNvSpPr/>
            <p:nvPr/>
          </p:nvSpPr>
          <p:spPr>
            <a:xfrm flipH="1">
              <a:off x="1159507" y="7887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2"/>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 name="Google Shape;205;p32"/>
          <p:cNvGrpSpPr/>
          <p:nvPr/>
        </p:nvGrpSpPr>
        <p:grpSpPr>
          <a:xfrm rot="5400000">
            <a:off x="-2066318" y="2341719"/>
            <a:ext cx="4524702" cy="1623775"/>
            <a:chOff x="4867807" y="4113902"/>
            <a:chExt cx="4524702" cy="1623775"/>
          </a:xfrm>
        </p:grpSpPr>
        <p:sp>
          <p:nvSpPr>
            <p:cNvPr id="206" name="Google Shape;206;p32"/>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2"/>
            <p:cNvSpPr/>
            <p:nvPr/>
          </p:nvSpPr>
          <p:spPr>
            <a:xfrm>
              <a:off x="5953909" y="4113902"/>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32"/>
            <p:cNvGrpSpPr/>
            <p:nvPr/>
          </p:nvGrpSpPr>
          <p:grpSpPr>
            <a:xfrm rot="-3505059" flipH="1">
              <a:off x="8634176" y="4841509"/>
              <a:ext cx="132007" cy="349053"/>
              <a:chOff x="2581525" y="3787700"/>
              <a:chExt cx="105325" cy="278500"/>
            </a:xfrm>
          </p:grpSpPr>
          <p:sp>
            <p:nvSpPr>
              <p:cNvPr id="209" name="Google Shape;209;p32"/>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2"/>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2"/>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2"/>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 name="Google Shape;213;p32"/>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4" name="Google Shape;214;p32"/>
            <p:cNvGrpSpPr/>
            <p:nvPr/>
          </p:nvGrpSpPr>
          <p:grpSpPr>
            <a:xfrm rot="-5110856" flipH="1">
              <a:off x="7544207" y="4594183"/>
              <a:ext cx="49730" cy="239969"/>
              <a:chOff x="2785650" y="3828250"/>
              <a:chExt cx="39675" cy="191450"/>
            </a:xfrm>
          </p:grpSpPr>
          <p:sp>
            <p:nvSpPr>
              <p:cNvPr id="215" name="Google Shape;215;p32"/>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2"/>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2"/>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 name="Google Shape;218;p32"/>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2"/>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2"/>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2"/>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2"/>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3" name="Google Shape;223;p32"/>
            <p:cNvGrpSpPr/>
            <p:nvPr/>
          </p:nvGrpSpPr>
          <p:grpSpPr>
            <a:xfrm flipH="1">
              <a:off x="7581750" y="4905706"/>
              <a:ext cx="243312" cy="220652"/>
              <a:chOff x="4832775" y="4525200"/>
              <a:chExt cx="362125" cy="328400"/>
            </a:xfrm>
          </p:grpSpPr>
          <p:sp>
            <p:nvSpPr>
              <p:cNvPr id="224" name="Google Shape;224;p32"/>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2"/>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2"/>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2"/>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2"/>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2"/>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2"/>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2"/>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2"/>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2"/>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2"/>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2"/>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2"/>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2"/>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2"/>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39" name="Google Shape;239;p32"/>
          <p:cNvPicPr preferRelativeResize="0"/>
          <p:nvPr/>
        </p:nvPicPr>
        <p:blipFill rotWithShape="1">
          <a:blip r:embed="rId2">
            <a:alphaModFix amt="25000"/>
          </a:blip>
          <a:srcRect/>
          <a:stretch/>
        </p:blipFill>
        <p:spPr>
          <a:xfrm>
            <a:off x="0" y="0"/>
            <a:ext cx="9144000" cy="51828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872"/>
        <p:cNvGrpSpPr/>
        <p:nvPr/>
      </p:nvGrpSpPr>
      <p:grpSpPr>
        <a:xfrm>
          <a:off x="0" y="0"/>
          <a:ext cx="0" cy="0"/>
          <a:chOff x="0" y="0"/>
          <a:chExt cx="0" cy="0"/>
        </a:xfrm>
      </p:grpSpPr>
      <p:sp>
        <p:nvSpPr>
          <p:cNvPr id="1873" name="Google Shape;1873;p51"/>
          <p:cNvSpPr/>
          <p:nvPr/>
        </p:nvSpPr>
        <p:spPr>
          <a:xfrm rot="214312" flipH="1">
            <a:off x="3807197" y="-188763"/>
            <a:ext cx="5411738" cy="1448906"/>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19000">
                <a:srgbClr val="4949E7">
                  <a:alpha val="0"/>
                </a:srgbClr>
              </a:gs>
              <a:gs pos="71000">
                <a:schemeClr val="lt2"/>
              </a:gs>
              <a:gs pos="100000">
                <a:srgbClr val="050A10"/>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51"/>
          <p:cNvSpPr/>
          <p:nvPr/>
        </p:nvSpPr>
        <p:spPr>
          <a:xfrm flipH="1">
            <a:off x="2736511" y="-48338"/>
            <a:ext cx="6353330" cy="1242896"/>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75" name="Google Shape;1875;p51"/>
          <p:cNvGrpSpPr/>
          <p:nvPr/>
        </p:nvGrpSpPr>
        <p:grpSpPr>
          <a:xfrm rot="-8100000" flipH="1">
            <a:off x="7002304" y="264058"/>
            <a:ext cx="48646" cy="234741"/>
            <a:chOff x="2785650" y="3828250"/>
            <a:chExt cx="39675" cy="191450"/>
          </a:xfrm>
        </p:grpSpPr>
        <p:sp>
          <p:nvSpPr>
            <p:cNvPr id="1876" name="Google Shape;1876;p5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9" name="Google Shape;1879;p51"/>
          <p:cNvGrpSpPr/>
          <p:nvPr/>
        </p:nvGrpSpPr>
        <p:grpSpPr>
          <a:xfrm rot="10800000" flipH="1">
            <a:off x="8602604" y="351930"/>
            <a:ext cx="129139" cy="341469"/>
            <a:chOff x="2581525" y="3787700"/>
            <a:chExt cx="105325" cy="278500"/>
          </a:xfrm>
        </p:grpSpPr>
        <p:sp>
          <p:nvSpPr>
            <p:cNvPr id="1880" name="Google Shape;1880;p5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4" name="Google Shape;1884;p51"/>
          <p:cNvSpPr/>
          <p:nvPr/>
        </p:nvSpPr>
        <p:spPr>
          <a:xfrm rot="-6299913" flipH="1">
            <a:off x="8142923" y="328596"/>
            <a:ext cx="32399" cy="3089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51"/>
          <p:cNvSpPr/>
          <p:nvPr/>
        </p:nvSpPr>
        <p:spPr>
          <a:xfrm rot="-6299913" flipH="1">
            <a:off x="6428426" y="988977"/>
            <a:ext cx="32399" cy="3089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86" name="Google Shape;1886;p51"/>
          <p:cNvGrpSpPr/>
          <p:nvPr/>
        </p:nvGrpSpPr>
        <p:grpSpPr>
          <a:xfrm rot="-2912853" flipH="1">
            <a:off x="7395254" y="566372"/>
            <a:ext cx="598470" cy="356413"/>
            <a:chOff x="3225675" y="238200"/>
            <a:chExt cx="725350" cy="431975"/>
          </a:xfrm>
        </p:grpSpPr>
        <p:sp>
          <p:nvSpPr>
            <p:cNvPr id="1887" name="Google Shape;1887;p51"/>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51"/>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51"/>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51"/>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51"/>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51"/>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51"/>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51"/>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51"/>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1"/>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7" name="Google Shape;1897;p51"/>
          <p:cNvSpPr/>
          <p:nvPr/>
        </p:nvSpPr>
        <p:spPr>
          <a:xfrm flipH="1">
            <a:off x="7165540" y="844056"/>
            <a:ext cx="80100" cy="8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51"/>
          <p:cNvSpPr/>
          <p:nvPr/>
        </p:nvSpPr>
        <p:spPr>
          <a:xfrm flipH="1">
            <a:off x="6198621" y="154758"/>
            <a:ext cx="80100" cy="8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51"/>
          <p:cNvSpPr/>
          <p:nvPr/>
        </p:nvSpPr>
        <p:spPr>
          <a:xfrm flipH="1">
            <a:off x="5236994" y="363943"/>
            <a:ext cx="80100" cy="8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51"/>
          <p:cNvSpPr/>
          <p:nvPr/>
        </p:nvSpPr>
        <p:spPr>
          <a:xfrm flipH="1">
            <a:off x="7604977" y="193055"/>
            <a:ext cx="80100" cy="8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01" name="Google Shape;1901;p51"/>
          <p:cNvGrpSpPr/>
          <p:nvPr/>
        </p:nvGrpSpPr>
        <p:grpSpPr>
          <a:xfrm>
            <a:off x="-697500" y="2443073"/>
            <a:ext cx="7520820" cy="3089134"/>
            <a:chOff x="-697500" y="2443073"/>
            <a:chExt cx="7520820" cy="3089134"/>
          </a:xfrm>
        </p:grpSpPr>
        <p:sp>
          <p:nvSpPr>
            <p:cNvPr id="1902" name="Google Shape;1902;p51"/>
            <p:cNvSpPr/>
            <p:nvPr/>
          </p:nvSpPr>
          <p:spPr>
            <a:xfrm flipH="1">
              <a:off x="-673991" y="2443073"/>
              <a:ext cx="4287132" cy="3089134"/>
            </a:xfrm>
            <a:custGeom>
              <a:avLst/>
              <a:gdLst/>
              <a:ahLst/>
              <a:cxnLst/>
              <a:rect l="l" t="t" r="r" b="b"/>
              <a:pathLst>
                <a:path w="136827" h="98592" extrusionOk="0">
                  <a:moveTo>
                    <a:pt x="17560" y="91654"/>
                  </a:moveTo>
                  <a:cubicBezTo>
                    <a:pt x="-1490" y="88733"/>
                    <a:pt x="669" y="82193"/>
                    <a:pt x="34" y="77557"/>
                  </a:cubicBezTo>
                  <a:cubicBezTo>
                    <a:pt x="-601" y="72922"/>
                    <a:pt x="7908" y="66572"/>
                    <a:pt x="13750" y="63841"/>
                  </a:cubicBezTo>
                  <a:cubicBezTo>
                    <a:pt x="19592" y="61111"/>
                    <a:pt x="25815" y="59714"/>
                    <a:pt x="35086" y="61174"/>
                  </a:cubicBezTo>
                  <a:cubicBezTo>
                    <a:pt x="44357" y="62635"/>
                    <a:pt x="60042" y="73049"/>
                    <a:pt x="69376" y="72604"/>
                  </a:cubicBezTo>
                  <a:cubicBezTo>
                    <a:pt x="78711" y="72160"/>
                    <a:pt x="86775" y="69556"/>
                    <a:pt x="91093" y="58507"/>
                  </a:cubicBezTo>
                  <a:cubicBezTo>
                    <a:pt x="95411" y="47458"/>
                    <a:pt x="90903" y="15264"/>
                    <a:pt x="95284" y="6310"/>
                  </a:cubicBezTo>
                  <a:cubicBezTo>
                    <a:pt x="99666" y="-2643"/>
                    <a:pt x="110461" y="-1056"/>
                    <a:pt x="117382" y="4786"/>
                  </a:cubicBezTo>
                  <a:cubicBezTo>
                    <a:pt x="124304" y="10628"/>
                    <a:pt x="137321" y="26313"/>
                    <a:pt x="136813" y="41362"/>
                  </a:cubicBezTo>
                  <a:cubicBezTo>
                    <a:pt x="136305" y="56412"/>
                    <a:pt x="134210" y="86701"/>
                    <a:pt x="114334" y="95083"/>
                  </a:cubicBezTo>
                  <a:cubicBezTo>
                    <a:pt x="94459" y="103465"/>
                    <a:pt x="36610" y="94575"/>
                    <a:pt x="17560" y="91654"/>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1"/>
            <p:cNvSpPr/>
            <p:nvPr/>
          </p:nvSpPr>
          <p:spPr>
            <a:xfrm rot="10800000" flipH="1">
              <a:off x="-697500" y="3804365"/>
              <a:ext cx="7520820" cy="1367362"/>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1"/>
            <p:cNvSpPr/>
            <p:nvPr/>
          </p:nvSpPr>
          <p:spPr>
            <a:xfrm rot="2700000" flipH="1">
              <a:off x="2536268" y="4479661"/>
              <a:ext cx="11187" cy="192901"/>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1"/>
            <p:cNvSpPr/>
            <p:nvPr/>
          </p:nvSpPr>
          <p:spPr>
            <a:xfrm rot="2700000" flipH="1">
              <a:off x="2589740" y="4480394"/>
              <a:ext cx="49729" cy="46126"/>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51"/>
            <p:cNvSpPr/>
            <p:nvPr/>
          </p:nvSpPr>
          <p:spPr>
            <a:xfrm rot="2700000" flipH="1">
              <a:off x="2458452" y="4632485"/>
              <a:ext cx="33122"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51"/>
            <p:cNvSpPr/>
            <p:nvPr/>
          </p:nvSpPr>
          <p:spPr>
            <a:xfrm flipH="1">
              <a:off x="3709729" y="4665001"/>
              <a:ext cx="105340" cy="328678"/>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1"/>
            <p:cNvSpPr/>
            <p:nvPr/>
          </p:nvSpPr>
          <p:spPr>
            <a:xfrm flipH="1">
              <a:off x="3795235" y="4657199"/>
              <a:ext cx="33024" cy="26100"/>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1"/>
            <p:cNvSpPr/>
            <p:nvPr/>
          </p:nvSpPr>
          <p:spPr>
            <a:xfrm flipH="1">
              <a:off x="3701551" y="4862615"/>
              <a:ext cx="42424" cy="33338"/>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1"/>
            <p:cNvSpPr/>
            <p:nvPr/>
          </p:nvSpPr>
          <p:spPr>
            <a:xfrm flipH="1">
              <a:off x="3797303" y="4980644"/>
              <a:ext cx="36252" cy="25599"/>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1"/>
            <p:cNvSpPr/>
            <p:nvPr/>
          </p:nvSpPr>
          <p:spPr>
            <a:xfrm rot="4500016" flipH="1">
              <a:off x="1333921" y="455612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1"/>
            <p:cNvSpPr/>
            <p:nvPr/>
          </p:nvSpPr>
          <p:spPr>
            <a:xfrm rot="4500016" flipH="1">
              <a:off x="3222619" y="425908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1"/>
            <p:cNvSpPr/>
            <p:nvPr/>
          </p:nvSpPr>
          <p:spPr>
            <a:xfrm rot="-6299960" flipH="1">
              <a:off x="3412333" y="5021495"/>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1"/>
            <p:cNvSpPr/>
            <p:nvPr/>
          </p:nvSpPr>
          <p:spPr>
            <a:xfrm flipH="1">
              <a:off x="307856" y="4282873"/>
              <a:ext cx="393662" cy="349064"/>
            </a:xfrm>
            <a:custGeom>
              <a:avLst/>
              <a:gdLst/>
              <a:ahLst/>
              <a:cxnLst/>
              <a:rect l="l" t="t" r="r" b="b"/>
              <a:pathLst>
                <a:path w="10310" h="9142" extrusionOk="0">
                  <a:moveTo>
                    <a:pt x="5151" y="0"/>
                  </a:moveTo>
                  <a:cubicBezTo>
                    <a:pt x="4164" y="0"/>
                    <a:pt x="3171" y="318"/>
                    <a:pt x="2335" y="974"/>
                  </a:cubicBezTo>
                  <a:cubicBezTo>
                    <a:pt x="349" y="2531"/>
                    <a:pt x="1" y="5405"/>
                    <a:pt x="1558" y="7391"/>
                  </a:cubicBezTo>
                  <a:cubicBezTo>
                    <a:pt x="2460" y="8540"/>
                    <a:pt x="3802" y="9141"/>
                    <a:pt x="5158" y="9141"/>
                  </a:cubicBezTo>
                  <a:cubicBezTo>
                    <a:pt x="6144" y="9141"/>
                    <a:pt x="7138" y="8824"/>
                    <a:pt x="7975" y="8168"/>
                  </a:cubicBezTo>
                  <a:cubicBezTo>
                    <a:pt x="9961" y="6610"/>
                    <a:pt x="10309" y="3736"/>
                    <a:pt x="8753" y="1750"/>
                  </a:cubicBezTo>
                  <a:cubicBezTo>
                    <a:pt x="7851" y="601"/>
                    <a:pt x="6508" y="0"/>
                    <a:pt x="5151"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1"/>
            <p:cNvSpPr/>
            <p:nvPr/>
          </p:nvSpPr>
          <p:spPr>
            <a:xfrm flipH="1">
              <a:off x="307856" y="4323155"/>
              <a:ext cx="356968" cy="308782"/>
            </a:xfrm>
            <a:custGeom>
              <a:avLst/>
              <a:gdLst/>
              <a:ahLst/>
              <a:cxnLst/>
              <a:rect l="l" t="t" r="r" b="b"/>
              <a:pathLst>
                <a:path w="9349" h="8087" extrusionOk="0">
                  <a:moveTo>
                    <a:pt x="7113" y="1"/>
                  </a:moveTo>
                  <a:lnTo>
                    <a:pt x="7113" y="1"/>
                  </a:lnTo>
                  <a:cubicBezTo>
                    <a:pt x="7265" y="255"/>
                    <a:pt x="7380" y="528"/>
                    <a:pt x="7446" y="817"/>
                  </a:cubicBezTo>
                  <a:cubicBezTo>
                    <a:pt x="7558" y="1311"/>
                    <a:pt x="7544" y="1864"/>
                    <a:pt x="7505" y="2368"/>
                  </a:cubicBezTo>
                  <a:cubicBezTo>
                    <a:pt x="7468" y="2829"/>
                    <a:pt x="7353" y="3481"/>
                    <a:pt x="6824" y="3607"/>
                  </a:cubicBezTo>
                  <a:cubicBezTo>
                    <a:pt x="6659" y="3646"/>
                    <a:pt x="6468" y="3619"/>
                    <a:pt x="6313" y="3692"/>
                  </a:cubicBezTo>
                  <a:cubicBezTo>
                    <a:pt x="6155" y="3768"/>
                    <a:pt x="6046" y="3955"/>
                    <a:pt x="5958" y="4097"/>
                  </a:cubicBezTo>
                  <a:cubicBezTo>
                    <a:pt x="5783" y="4380"/>
                    <a:pt x="5634" y="4680"/>
                    <a:pt x="5408" y="4923"/>
                  </a:cubicBezTo>
                  <a:cubicBezTo>
                    <a:pt x="4943" y="5417"/>
                    <a:pt x="4275" y="5483"/>
                    <a:pt x="3649" y="5611"/>
                  </a:cubicBezTo>
                  <a:cubicBezTo>
                    <a:pt x="3155" y="5710"/>
                    <a:pt x="2675" y="5803"/>
                    <a:pt x="2168" y="5815"/>
                  </a:cubicBezTo>
                  <a:cubicBezTo>
                    <a:pt x="2107" y="5817"/>
                    <a:pt x="2044" y="5818"/>
                    <a:pt x="1981" y="5818"/>
                  </a:cubicBezTo>
                  <a:cubicBezTo>
                    <a:pt x="1319" y="5818"/>
                    <a:pt x="545" y="5715"/>
                    <a:pt x="1" y="5321"/>
                  </a:cubicBezTo>
                  <a:lnTo>
                    <a:pt x="1" y="5321"/>
                  </a:lnTo>
                  <a:cubicBezTo>
                    <a:pt x="153" y="5677"/>
                    <a:pt x="350" y="6017"/>
                    <a:pt x="597" y="6336"/>
                  </a:cubicBezTo>
                  <a:cubicBezTo>
                    <a:pt x="1499" y="7485"/>
                    <a:pt x="2841" y="8086"/>
                    <a:pt x="4197" y="8086"/>
                  </a:cubicBezTo>
                  <a:cubicBezTo>
                    <a:pt x="5183" y="8086"/>
                    <a:pt x="6177" y="7769"/>
                    <a:pt x="7014" y="7113"/>
                  </a:cubicBezTo>
                  <a:cubicBezTo>
                    <a:pt x="9000" y="5555"/>
                    <a:pt x="9348" y="2681"/>
                    <a:pt x="7792" y="695"/>
                  </a:cubicBezTo>
                  <a:cubicBezTo>
                    <a:pt x="7587" y="435"/>
                    <a:pt x="7357" y="205"/>
                    <a:pt x="7113"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1"/>
            <p:cNvSpPr/>
            <p:nvPr/>
          </p:nvSpPr>
          <p:spPr>
            <a:xfrm flipH="1">
              <a:off x="399876" y="4400475"/>
              <a:ext cx="77740" cy="46697"/>
            </a:xfrm>
            <a:custGeom>
              <a:avLst/>
              <a:gdLst/>
              <a:ahLst/>
              <a:cxnLst/>
              <a:rect l="l" t="t" r="r" b="b"/>
              <a:pathLst>
                <a:path w="2036" h="1223" extrusionOk="0">
                  <a:moveTo>
                    <a:pt x="662" y="0"/>
                  </a:moveTo>
                  <a:cubicBezTo>
                    <a:pt x="535" y="0"/>
                    <a:pt x="409" y="23"/>
                    <a:pt x="301" y="76"/>
                  </a:cubicBezTo>
                  <a:cubicBezTo>
                    <a:pt x="106" y="172"/>
                    <a:pt x="0" y="419"/>
                    <a:pt x="129" y="610"/>
                  </a:cubicBezTo>
                  <a:cubicBezTo>
                    <a:pt x="194" y="709"/>
                    <a:pt x="313" y="763"/>
                    <a:pt x="431" y="763"/>
                  </a:cubicBezTo>
                  <a:cubicBezTo>
                    <a:pt x="505" y="763"/>
                    <a:pt x="580" y="742"/>
                    <a:pt x="640" y="696"/>
                  </a:cubicBezTo>
                  <a:cubicBezTo>
                    <a:pt x="667" y="670"/>
                    <a:pt x="702" y="643"/>
                    <a:pt x="739" y="643"/>
                  </a:cubicBezTo>
                  <a:cubicBezTo>
                    <a:pt x="741" y="643"/>
                    <a:pt x="743" y="643"/>
                    <a:pt x="745" y="643"/>
                  </a:cubicBezTo>
                  <a:cubicBezTo>
                    <a:pt x="775" y="649"/>
                    <a:pt x="798" y="673"/>
                    <a:pt x="818" y="699"/>
                  </a:cubicBezTo>
                  <a:cubicBezTo>
                    <a:pt x="946" y="860"/>
                    <a:pt x="1041" y="1068"/>
                    <a:pt x="1225" y="1163"/>
                  </a:cubicBezTo>
                  <a:cubicBezTo>
                    <a:pt x="1307" y="1206"/>
                    <a:pt x="1398" y="1223"/>
                    <a:pt x="1491" y="1223"/>
                  </a:cubicBezTo>
                  <a:cubicBezTo>
                    <a:pt x="1589" y="1223"/>
                    <a:pt x="1689" y="1205"/>
                    <a:pt x="1786" y="1183"/>
                  </a:cubicBezTo>
                  <a:cubicBezTo>
                    <a:pt x="1842" y="1173"/>
                    <a:pt x="1897" y="1157"/>
                    <a:pt x="1940" y="1117"/>
                  </a:cubicBezTo>
                  <a:cubicBezTo>
                    <a:pt x="2035" y="1018"/>
                    <a:pt x="1970" y="851"/>
                    <a:pt x="1887" y="738"/>
                  </a:cubicBezTo>
                  <a:cubicBezTo>
                    <a:pt x="1699" y="478"/>
                    <a:pt x="1466" y="245"/>
                    <a:pt x="1173" y="113"/>
                  </a:cubicBezTo>
                  <a:cubicBezTo>
                    <a:pt x="1047" y="53"/>
                    <a:pt x="903" y="14"/>
                    <a:pt x="755" y="4"/>
                  </a:cubicBezTo>
                  <a:cubicBezTo>
                    <a:pt x="724" y="2"/>
                    <a:pt x="693" y="0"/>
                    <a:pt x="66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1"/>
            <p:cNvSpPr/>
            <p:nvPr/>
          </p:nvSpPr>
          <p:spPr>
            <a:xfrm flipH="1">
              <a:off x="488803" y="4451258"/>
              <a:ext cx="15731" cy="11760"/>
            </a:xfrm>
            <a:custGeom>
              <a:avLst/>
              <a:gdLst/>
              <a:ahLst/>
              <a:cxnLst/>
              <a:rect l="l" t="t" r="r" b="b"/>
              <a:pathLst>
                <a:path w="412" h="308" extrusionOk="0">
                  <a:moveTo>
                    <a:pt x="204" y="0"/>
                  </a:moveTo>
                  <a:cubicBezTo>
                    <a:pt x="23" y="0"/>
                    <a:pt x="0" y="292"/>
                    <a:pt x="192" y="307"/>
                  </a:cubicBezTo>
                  <a:cubicBezTo>
                    <a:pt x="197" y="307"/>
                    <a:pt x="202" y="308"/>
                    <a:pt x="207" y="308"/>
                  </a:cubicBezTo>
                  <a:cubicBezTo>
                    <a:pt x="391" y="308"/>
                    <a:pt x="411" y="17"/>
                    <a:pt x="222" y="1"/>
                  </a:cubicBezTo>
                  <a:cubicBezTo>
                    <a:pt x="216" y="1"/>
                    <a:pt x="210" y="0"/>
                    <a:pt x="204"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1"/>
            <p:cNvSpPr/>
            <p:nvPr/>
          </p:nvSpPr>
          <p:spPr>
            <a:xfrm flipH="1">
              <a:off x="514309" y="4402537"/>
              <a:ext cx="17869" cy="13593"/>
            </a:xfrm>
            <a:custGeom>
              <a:avLst/>
              <a:gdLst/>
              <a:ahLst/>
              <a:cxnLst/>
              <a:rect l="l" t="t" r="r" b="b"/>
              <a:pathLst>
                <a:path w="468" h="356" extrusionOk="0">
                  <a:moveTo>
                    <a:pt x="240" y="0"/>
                  </a:moveTo>
                  <a:cubicBezTo>
                    <a:pt x="213" y="0"/>
                    <a:pt x="185" y="9"/>
                    <a:pt x="159" y="26"/>
                  </a:cubicBezTo>
                  <a:cubicBezTo>
                    <a:pt x="149" y="36"/>
                    <a:pt x="136" y="46"/>
                    <a:pt x="126" y="52"/>
                  </a:cubicBezTo>
                  <a:cubicBezTo>
                    <a:pt x="1" y="145"/>
                    <a:pt x="77" y="342"/>
                    <a:pt x="218" y="355"/>
                  </a:cubicBezTo>
                  <a:cubicBezTo>
                    <a:pt x="223" y="355"/>
                    <a:pt x="228" y="356"/>
                    <a:pt x="233" y="356"/>
                  </a:cubicBezTo>
                  <a:cubicBezTo>
                    <a:pt x="367" y="356"/>
                    <a:pt x="468" y="183"/>
                    <a:pt x="367" y="75"/>
                  </a:cubicBezTo>
                  <a:cubicBezTo>
                    <a:pt x="356" y="66"/>
                    <a:pt x="347" y="52"/>
                    <a:pt x="337" y="42"/>
                  </a:cubicBezTo>
                  <a:cubicBezTo>
                    <a:pt x="309" y="14"/>
                    <a:pt x="275" y="0"/>
                    <a:pt x="240"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1"/>
            <p:cNvSpPr/>
            <p:nvPr/>
          </p:nvSpPr>
          <p:spPr>
            <a:xfrm flipH="1">
              <a:off x="556501" y="4382300"/>
              <a:ext cx="45704" cy="40550"/>
            </a:xfrm>
            <a:custGeom>
              <a:avLst/>
              <a:gdLst/>
              <a:ahLst/>
              <a:cxnLst/>
              <a:rect l="l" t="t" r="r" b="b"/>
              <a:pathLst>
                <a:path w="1197" h="1062" extrusionOk="0">
                  <a:moveTo>
                    <a:pt x="657" y="0"/>
                  </a:moveTo>
                  <a:cubicBezTo>
                    <a:pt x="361" y="0"/>
                    <a:pt x="124" y="436"/>
                    <a:pt x="37" y="664"/>
                  </a:cubicBezTo>
                  <a:cubicBezTo>
                    <a:pt x="14" y="730"/>
                    <a:pt x="1" y="796"/>
                    <a:pt x="37" y="845"/>
                  </a:cubicBezTo>
                  <a:cubicBezTo>
                    <a:pt x="60" y="875"/>
                    <a:pt x="99" y="892"/>
                    <a:pt x="136" y="902"/>
                  </a:cubicBezTo>
                  <a:cubicBezTo>
                    <a:pt x="211" y="923"/>
                    <a:pt x="290" y="934"/>
                    <a:pt x="368" y="934"/>
                  </a:cubicBezTo>
                  <a:cubicBezTo>
                    <a:pt x="444" y="934"/>
                    <a:pt x="519" y="924"/>
                    <a:pt x="593" y="905"/>
                  </a:cubicBezTo>
                  <a:cubicBezTo>
                    <a:pt x="630" y="894"/>
                    <a:pt x="670" y="881"/>
                    <a:pt x="708" y="881"/>
                  </a:cubicBezTo>
                  <a:cubicBezTo>
                    <a:pt x="729" y="881"/>
                    <a:pt x="749" y="885"/>
                    <a:pt x="768" y="895"/>
                  </a:cubicBezTo>
                  <a:cubicBezTo>
                    <a:pt x="804" y="918"/>
                    <a:pt x="821" y="961"/>
                    <a:pt x="850" y="994"/>
                  </a:cubicBezTo>
                  <a:cubicBezTo>
                    <a:pt x="887" y="1037"/>
                    <a:pt x="946" y="1061"/>
                    <a:pt x="1003" y="1061"/>
                  </a:cubicBezTo>
                  <a:cubicBezTo>
                    <a:pt x="1042" y="1061"/>
                    <a:pt x="1080" y="1050"/>
                    <a:pt x="1110" y="1026"/>
                  </a:cubicBezTo>
                  <a:cubicBezTo>
                    <a:pt x="1180" y="971"/>
                    <a:pt x="1196" y="868"/>
                    <a:pt x="1189" y="777"/>
                  </a:cubicBezTo>
                  <a:cubicBezTo>
                    <a:pt x="1183" y="582"/>
                    <a:pt x="1117" y="391"/>
                    <a:pt x="1008" y="230"/>
                  </a:cubicBezTo>
                  <a:cubicBezTo>
                    <a:pt x="949" y="145"/>
                    <a:pt x="877" y="69"/>
                    <a:pt x="781" y="26"/>
                  </a:cubicBezTo>
                  <a:cubicBezTo>
                    <a:pt x="739" y="8"/>
                    <a:pt x="698" y="0"/>
                    <a:pt x="657"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1"/>
            <p:cNvSpPr/>
            <p:nvPr/>
          </p:nvSpPr>
          <p:spPr>
            <a:xfrm flipH="1">
              <a:off x="359288" y="4452747"/>
              <a:ext cx="17220" cy="12906"/>
            </a:xfrm>
            <a:custGeom>
              <a:avLst/>
              <a:gdLst/>
              <a:ahLst/>
              <a:cxnLst/>
              <a:rect l="l" t="t" r="r" b="b"/>
              <a:pathLst>
                <a:path w="451" h="338" extrusionOk="0">
                  <a:moveTo>
                    <a:pt x="194" y="1"/>
                  </a:moveTo>
                  <a:cubicBezTo>
                    <a:pt x="21" y="1"/>
                    <a:pt x="1" y="337"/>
                    <a:pt x="190" y="337"/>
                  </a:cubicBezTo>
                  <a:cubicBezTo>
                    <a:pt x="205" y="337"/>
                    <a:pt x="220" y="335"/>
                    <a:pt x="237" y="331"/>
                  </a:cubicBezTo>
                  <a:lnTo>
                    <a:pt x="296" y="318"/>
                  </a:lnTo>
                  <a:cubicBezTo>
                    <a:pt x="434" y="281"/>
                    <a:pt x="451" y="100"/>
                    <a:pt x="320" y="44"/>
                  </a:cubicBezTo>
                  <a:lnTo>
                    <a:pt x="267" y="18"/>
                  </a:lnTo>
                  <a:cubicBezTo>
                    <a:pt x="240" y="6"/>
                    <a:pt x="216" y="1"/>
                    <a:pt x="194"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1"/>
            <p:cNvSpPr/>
            <p:nvPr/>
          </p:nvSpPr>
          <p:spPr>
            <a:xfrm flipH="1">
              <a:off x="492087" y="4479971"/>
              <a:ext cx="62161" cy="38488"/>
            </a:xfrm>
            <a:custGeom>
              <a:avLst/>
              <a:gdLst/>
              <a:ahLst/>
              <a:cxnLst/>
              <a:rect l="l" t="t" r="r" b="b"/>
              <a:pathLst>
                <a:path w="1628" h="1008" extrusionOk="0">
                  <a:moveTo>
                    <a:pt x="904" y="0"/>
                  </a:moveTo>
                  <a:cubicBezTo>
                    <a:pt x="265" y="0"/>
                    <a:pt x="0" y="947"/>
                    <a:pt x="661" y="1004"/>
                  </a:cubicBezTo>
                  <a:cubicBezTo>
                    <a:pt x="682" y="1006"/>
                    <a:pt x="702" y="1007"/>
                    <a:pt x="722" y="1007"/>
                  </a:cubicBezTo>
                  <a:cubicBezTo>
                    <a:pt x="1363" y="1007"/>
                    <a:pt x="1628" y="64"/>
                    <a:pt x="964" y="3"/>
                  </a:cubicBezTo>
                  <a:cubicBezTo>
                    <a:pt x="944" y="1"/>
                    <a:pt x="924" y="0"/>
                    <a:pt x="904"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1"/>
            <p:cNvSpPr/>
            <p:nvPr/>
          </p:nvSpPr>
          <p:spPr>
            <a:xfrm flipH="1">
              <a:off x="400143" y="4353892"/>
              <a:ext cx="17717" cy="13593"/>
            </a:xfrm>
            <a:custGeom>
              <a:avLst/>
              <a:gdLst/>
              <a:ahLst/>
              <a:cxnLst/>
              <a:rect l="l" t="t" r="r" b="b"/>
              <a:pathLst>
                <a:path w="464" h="356" extrusionOk="0">
                  <a:moveTo>
                    <a:pt x="236" y="1"/>
                  </a:moveTo>
                  <a:cubicBezTo>
                    <a:pt x="210" y="1"/>
                    <a:pt x="182" y="10"/>
                    <a:pt x="158" y="29"/>
                  </a:cubicBezTo>
                  <a:cubicBezTo>
                    <a:pt x="145" y="36"/>
                    <a:pt x="134" y="45"/>
                    <a:pt x="122" y="56"/>
                  </a:cubicBezTo>
                  <a:cubicBezTo>
                    <a:pt x="0" y="144"/>
                    <a:pt x="75" y="345"/>
                    <a:pt x="217" y="355"/>
                  </a:cubicBezTo>
                  <a:cubicBezTo>
                    <a:pt x="222" y="356"/>
                    <a:pt x="227" y="356"/>
                    <a:pt x="231" y="356"/>
                  </a:cubicBezTo>
                  <a:cubicBezTo>
                    <a:pt x="366" y="356"/>
                    <a:pt x="464" y="183"/>
                    <a:pt x="362" y="75"/>
                  </a:cubicBezTo>
                  <a:lnTo>
                    <a:pt x="332" y="45"/>
                  </a:lnTo>
                  <a:cubicBezTo>
                    <a:pt x="305" y="16"/>
                    <a:pt x="271" y="1"/>
                    <a:pt x="236"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1"/>
            <p:cNvSpPr/>
            <p:nvPr/>
          </p:nvSpPr>
          <p:spPr>
            <a:xfrm flipH="1">
              <a:off x="988500" y="4674334"/>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51"/>
            <p:cNvSpPr/>
            <p:nvPr/>
          </p:nvSpPr>
          <p:spPr>
            <a:xfrm flipH="1">
              <a:off x="2128054" y="4200200"/>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51"/>
            <p:cNvSpPr/>
            <p:nvPr/>
          </p:nvSpPr>
          <p:spPr>
            <a:xfrm flipH="1">
              <a:off x="3184451" y="4682638"/>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51"/>
            <p:cNvSpPr/>
            <p:nvPr/>
          </p:nvSpPr>
          <p:spPr>
            <a:xfrm flipH="1">
              <a:off x="3924069" y="4530954"/>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51"/>
            <p:cNvSpPr/>
            <p:nvPr/>
          </p:nvSpPr>
          <p:spPr>
            <a:xfrm flipH="1">
              <a:off x="2543970" y="4790768"/>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51"/>
            <p:cNvSpPr/>
            <p:nvPr/>
          </p:nvSpPr>
          <p:spPr>
            <a:xfrm flipH="1">
              <a:off x="372961" y="4033821"/>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51"/>
            <p:cNvSpPr/>
            <p:nvPr/>
          </p:nvSpPr>
          <p:spPr>
            <a:xfrm flipH="1">
              <a:off x="356323" y="4799072"/>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51"/>
            <p:cNvSpPr/>
            <p:nvPr/>
          </p:nvSpPr>
          <p:spPr>
            <a:xfrm flipH="1">
              <a:off x="225939" y="2945077"/>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51"/>
            <p:cNvSpPr/>
            <p:nvPr/>
          </p:nvSpPr>
          <p:spPr>
            <a:xfrm rot="4500016" flipH="1">
              <a:off x="441202" y="3500054"/>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51"/>
            <p:cNvSpPr/>
            <p:nvPr/>
          </p:nvSpPr>
          <p:spPr>
            <a:xfrm rot="4500016" flipH="1">
              <a:off x="1954693" y="4914265"/>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51"/>
            <p:cNvSpPr/>
            <p:nvPr/>
          </p:nvSpPr>
          <p:spPr>
            <a:xfrm rot="4500016" flipH="1">
              <a:off x="38359" y="3290216"/>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51"/>
            <p:cNvSpPr/>
            <p:nvPr/>
          </p:nvSpPr>
          <p:spPr>
            <a:xfrm rot="4500016" flipH="1">
              <a:off x="54171" y="404260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51"/>
            <p:cNvSpPr/>
            <p:nvPr/>
          </p:nvSpPr>
          <p:spPr>
            <a:xfrm flipH="1">
              <a:off x="13973" y="4473022"/>
              <a:ext cx="81900" cy="81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51"/>
            <p:cNvSpPr/>
            <p:nvPr/>
          </p:nvSpPr>
          <p:spPr>
            <a:xfrm rot="4500016" flipH="1">
              <a:off x="730721" y="499630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37" name="Google Shape;1937;p51"/>
          <p:cNvSpPr/>
          <p:nvPr/>
        </p:nvSpPr>
        <p:spPr>
          <a:xfrm flipH="1">
            <a:off x="6473009" y="590108"/>
            <a:ext cx="80100" cy="8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51"/>
          <p:cNvSpPr/>
          <p:nvPr/>
        </p:nvSpPr>
        <p:spPr>
          <a:xfrm rot="-6299913" flipH="1">
            <a:off x="5686651" y="239052"/>
            <a:ext cx="32399" cy="3089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39" name="Google Shape;1939;p51"/>
          <p:cNvGrpSpPr/>
          <p:nvPr/>
        </p:nvGrpSpPr>
        <p:grpSpPr>
          <a:xfrm rot="-4886421" flipH="1">
            <a:off x="4728360" y="100978"/>
            <a:ext cx="48648" cy="234748"/>
            <a:chOff x="2785650" y="3828250"/>
            <a:chExt cx="39675" cy="191450"/>
          </a:xfrm>
        </p:grpSpPr>
        <p:sp>
          <p:nvSpPr>
            <p:cNvPr id="1940" name="Google Shape;1940;p5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5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5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43" name="Google Shape;1943;p51"/>
          <p:cNvSpPr/>
          <p:nvPr/>
        </p:nvSpPr>
        <p:spPr>
          <a:xfrm rot="-6299913" flipH="1">
            <a:off x="5776326" y="744427"/>
            <a:ext cx="32399" cy="3089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44" name="Google Shape;1944;p51"/>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1945" name="Google Shape;1945;p51"/>
          <p:cNvSpPr txBox="1">
            <a:spLocks noGrp="1"/>
          </p:cNvSpPr>
          <p:nvPr>
            <p:ph type="title"/>
          </p:nvPr>
        </p:nvSpPr>
        <p:spPr>
          <a:xfrm>
            <a:off x="1144350" y="1656225"/>
            <a:ext cx="6855300" cy="1290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12000"/>
              <a:buNone/>
              <a:defRPr sz="12000"/>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endParaRPr/>
          </a:p>
        </p:txBody>
      </p:sp>
      <p:sp>
        <p:nvSpPr>
          <p:cNvPr id="1946" name="Google Shape;1946;p51"/>
          <p:cNvSpPr txBox="1">
            <a:spLocks noGrp="1"/>
          </p:cNvSpPr>
          <p:nvPr>
            <p:ph type="body" idx="1"/>
          </p:nvPr>
        </p:nvSpPr>
        <p:spPr>
          <a:xfrm>
            <a:off x="1756650" y="3211788"/>
            <a:ext cx="5630700" cy="379500"/>
          </a:xfrm>
          <a:prstGeom prst="rect">
            <a:avLst/>
          </a:prstGeom>
          <a:noFill/>
          <a:ln>
            <a:noFill/>
          </a:ln>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sz="1800"/>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47"/>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48"/>
        <p:cNvGrpSpPr/>
        <p:nvPr/>
      </p:nvGrpSpPr>
      <p:grpSpPr>
        <a:xfrm>
          <a:off x="0" y="0"/>
          <a:ext cx="0" cy="0"/>
          <a:chOff x="0" y="0"/>
          <a:chExt cx="0" cy="0"/>
        </a:xfrm>
      </p:grpSpPr>
      <p:sp>
        <p:nvSpPr>
          <p:cNvPr id="1949" name="Google Shape;1949;p53"/>
          <p:cNvSpPr/>
          <p:nvPr/>
        </p:nvSpPr>
        <p:spPr>
          <a:xfrm rot="10800000" flipH="1">
            <a:off x="-94950" y="3678909"/>
            <a:ext cx="3176423" cy="149219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53"/>
          <p:cNvSpPr/>
          <p:nvPr/>
        </p:nvSpPr>
        <p:spPr>
          <a:xfrm rot="10800000" flipH="1">
            <a:off x="-94950" y="3872801"/>
            <a:ext cx="3176423" cy="1297594"/>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53"/>
          <p:cNvSpPr/>
          <p:nvPr/>
        </p:nvSpPr>
        <p:spPr>
          <a:xfrm rot="5400000" flipH="1">
            <a:off x="6282316" y="2081216"/>
            <a:ext cx="5273329" cy="998538"/>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20000">
                <a:schemeClr val="accent6"/>
              </a:gs>
              <a:gs pos="39000">
                <a:schemeClr val="accent4"/>
              </a:gs>
              <a:gs pos="67000">
                <a:srgbClr val="FFD966">
                  <a:alpha val="9803"/>
                </a:srgbClr>
              </a:gs>
              <a:gs pos="84000">
                <a:srgbClr val="FFD966">
                  <a:alpha val="0"/>
                </a:srgbClr>
              </a:gs>
              <a:gs pos="100000">
                <a:srgbClr val="4949E7">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53"/>
          <p:cNvSpPr/>
          <p:nvPr/>
        </p:nvSpPr>
        <p:spPr>
          <a:xfrm rot="5400000" flipH="1">
            <a:off x="6268314" y="1867114"/>
            <a:ext cx="5456537" cy="844135"/>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53" name="Google Shape;1953;p53"/>
          <p:cNvGrpSpPr/>
          <p:nvPr/>
        </p:nvGrpSpPr>
        <p:grpSpPr>
          <a:xfrm rot="-1894974">
            <a:off x="8996045" y="4353356"/>
            <a:ext cx="136570" cy="361119"/>
            <a:chOff x="2581525" y="3787700"/>
            <a:chExt cx="105325" cy="278500"/>
          </a:xfrm>
        </p:grpSpPr>
        <p:sp>
          <p:nvSpPr>
            <p:cNvPr id="1954" name="Google Shape;1954;p5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5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5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5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58" name="Google Shape;1958;p53"/>
          <p:cNvSpPr/>
          <p:nvPr/>
        </p:nvSpPr>
        <p:spPr>
          <a:xfrm rot="-9900016">
            <a:off x="9078346" y="3348410"/>
            <a:ext cx="34265" cy="3267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53"/>
          <p:cNvSpPr/>
          <p:nvPr/>
        </p:nvSpPr>
        <p:spPr>
          <a:xfrm rot="-9900016">
            <a:off x="9119914" y="2320329"/>
            <a:ext cx="34265" cy="3267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60" name="Google Shape;1960;p53"/>
          <p:cNvGrpSpPr/>
          <p:nvPr/>
        </p:nvGrpSpPr>
        <p:grpSpPr>
          <a:xfrm rot="-289319">
            <a:off x="8719329" y="2901143"/>
            <a:ext cx="51446" cy="248251"/>
            <a:chOff x="2785650" y="3828250"/>
            <a:chExt cx="39675" cy="191450"/>
          </a:xfrm>
        </p:grpSpPr>
        <p:sp>
          <p:nvSpPr>
            <p:cNvPr id="1961" name="Google Shape;1961;p5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5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5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4" name="Google Shape;1964;p53"/>
          <p:cNvGrpSpPr/>
          <p:nvPr/>
        </p:nvGrpSpPr>
        <p:grpSpPr>
          <a:xfrm rot="3504916">
            <a:off x="156425" y="4837811"/>
            <a:ext cx="92001" cy="243268"/>
            <a:chOff x="2581525" y="3787700"/>
            <a:chExt cx="105325" cy="278500"/>
          </a:xfrm>
        </p:grpSpPr>
        <p:sp>
          <p:nvSpPr>
            <p:cNvPr id="1965" name="Google Shape;1965;p5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5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5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5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69" name="Google Shape;1969;p53"/>
          <p:cNvSpPr/>
          <p:nvPr/>
        </p:nvSpPr>
        <p:spPr>
          <a:xfrm rot="-4499983">
            <a:off x="906710" y="4997307"/>
            <a:ext cx="23084" cy="2201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53"/>
          <p:cNvSpPr/>
          <p:nvPr/>
        </p:nvSpPr>
        <p:spPr>
          <a:xfrm rot="-4499983">
            <a:off x="190775" y="4611966"/>
            <a:ext cx="23084" cy="2201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71" name="Google Shape;1971;p53"/>
          <p:cNvGrpSpPr/>
          <p:nvPr/>
        </p:nvGrpSpPr>
        <p:grpSpPr>
          <a:xfrm rot="5110815">
            <a:off x="716362" y="4636086"/>
            <a:ext cx="34660" cy="167230"/>
            <a:chOff x="2785650" y="3828250"/>
            <a:chExt cx="39675" cy="191450"/>
          </a:xfrm>
        </p:grpSpPr>
        <p:sp>
          <p:nvSpPr>
            <p:cNvPr id="1972" name="Google Shape;1972;p5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5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5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5" name="Google Shape;1975;p53"/>
          <p:cNvSpPr/>
          <p:nvPr/>
        </p:nvSpPr>
        <p:spPr>
          <a:xfrm rot="-9900016">
            <a:off x="9075579" y="3348410"/>
            <a:ext cx="34265" cy="3267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53"/>
          <p:cNvSpPr/>
          <p:nvPr/>
        </p:nvSpPr>
        <p:spPr>
          <a:xfrm rot="-9900110">
            <a:off x="8651068" y="1613361"/>
            <a:ext cx="19432" cy="1852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77" name="Google Shape;1977;p53"/>
          <p:cNvGrpSpPr/>
          <p:nvPr/>
        </p:nvGrpSpPr>
        <p:grpSpPr>
          <a:xfrm rot="1858462">
            <a:off x="8954277" y="1453163"/>
            <a:ext cx="136564" cy="361103"/>
            <a:chOff x="2581525" y="3787700"/>
            <a:chExt cx="105325" cy="278500"/>
          </a:xfrm>
        </p:grpSpPr>
        <p:sp>
          <p:nvSpPr>
            <p:cNvPr id="1978" name="Google Shape;1978;p5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5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5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5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2" name="Google Shape;1982;p53"/>
          <p:cNvSpPr/>
          <p:nvPr/>
        </p:nvSpPr>
        <p:spPr>
          <a:xfrm rot="-4499983">
            <a:off x="1421993" y="5055569"/>
            <a:ext cx="23084" cy="2201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83" name="Google Shape;1983;p53"/>
          <p:cNvGrpSpPr/>
          <p:nvPr/>
        </p:nvGrpSpPr>
        <p:grpSpPr>
          <a:xfrm rot="7415947">
            <a:off x="2620400" y="4875636"/>
            <a:ext cx="34658" cy="167240"/>
            <a:chOff x="2785650" y="3828250"/>
            <a:chExt cx="39675" cy="191450"/>
          </a:xfrm>
        </p:grpSpPr>
        <p:sp>
          <p:nvSpPr>
            <p:cNvPr id="1984" name="Google Shape;1984;p5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5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5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7" name="Google Shape;1987;p53"/>
          <p:cNvGrpSpPr/>
          <p:nvPr/>
        </p:nvGrpSpPr>
        <p:grpSpPr>
          <a:xfrm rot="5400000">
            <a:off x="1946157" y="4985810"/>
            <a:ext cx="61078" cy="161502"/>
            <a:chOff x="2581525" y="3787700"/>
            <a:chExt cx="105325" cy="278500"/>
          </a:xfrm>
        </p:grpSpPr>
        <p:sp>
          <p:nvSpPr>
            <p:cNvPr id="1988" name="Google Shape;1988;p5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5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5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5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92" name="Google Shape;1992;p53"/>
          <p:cNvSpPr/>
          <p:nvPr/>
        </p:nvSpPr>
        <p:spPr>
          <a:xfrm rot="-4499983">
            <a:off x="2340598" y="4819523"/>
            <a:ext cx="23084" cy="2201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93" name="Google Shape;1993;p53"/>
          <p:cNvGrpSpPr/>
          <p:nvPr/>
        </p:nvGrpSpPr>
        <p:grpSpPr>
          <a:xfrm rot="5400000">
            <a:off x="8698888" y="744884"/>
            <a:ext cx="251713" cy="228238"/>
            <a:chOff x="4832775" y="4525200"/>
            <a:chExt cx="362125" cy="328400"/>
          </a:xfrm>
        </p:grpSpPr>
        <p:sp>
          <p:nvSpPr>
            <p:cNvPr id="1994" name="Google Shape;1994;p53"/>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53"/>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53"/>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53"/>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53"/>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53"/>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53"/>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53"/>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53"/>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53"/>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53"/>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53"/>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53"/>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53"/>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53"/>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9" name="Google Shape;2009;p53"/>
          <p:cNvSpPr/>
          <p:nvPr/>
        </p:nvSpPr>
        <p:spPr>
          <a:xfrm rot="5400000">
            <a:off x="8988714" y="3915607"/>
            <a:ext cx="67800" cy="67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53"/>
          <p:cNvSpPr/>
          <p:nvPr/>
        </p:nvSpPr>
        <p:spPr>
          <a:xfrm rot="5400000">
            <a:off x="9104481" y="2782387"/>
            <a:ext cx="67800" cy="67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53"/>
          <p:cNvSpPr/>
          <p:nvPr/>
        </p:nvSpPr>
        <p:spPr>
          <a:xfrm rot="5400000">
            <a:off x="8707857" y="2045787"/>
            <a:ext cx="67800" cy="67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53"/>
          <p:cNvSpPr/>
          <p:nvPr/>
        </p:nvSpPr>
        <p:spPr>
          <a:xfrm rot="5400000">
            <a:off x="9163606" y="1055464"/>
            <a:ext cx="67800" cy="67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53"/>
          <p:cNvSpPr/>
          <p:nvPr/>
        </p:nvSpPr>
        <p:spPr>
          <a:xfrm rot="-9900110">
            <a:off x="9232464" y="1906526"/>
            <a:ext cx="19432" cy="1852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53"/>
          <p:cNvSpPr/>
          <p:nvPr/>
        </p:nvSpPr>
        <p:spPr>
          <a:xfrm rot="-9900110">
            <a:off x="8680631" y="2478064"/>
            <a:ext cx="19432" cy="1852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53"/>
          <p:cNvSpPr/>
          <p:nvPr/>
        </p:nvSpPr>
        <p:spPr>
          <a:xfrm rot="-9900110">
            <a:off x="9178279" y="4069512"/>
            <a:ext cx="19432" cy="1852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53"/>
          <p:cNvSpPr/>
          <p:nvPr/>
        </p:nvSpPr>
        <p:spPr>
          <a:xfrm>
            <a:off x="2365760" y="5019981"/>
            <a:ext cx="45600" cy="45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53"/>
          <p:cNvSpPr/>
          <p:nvPr/>
        </p:nvSpPr>
        <p:spPr>
          <a:xfrm>
            <a:off x="1071326" y="4913771"/>
            <a:ext cx="45600" cy="45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53"/>
          <p:cNvSpPr/>
          <p:nvPr/>
        </p:nvSpPr>
        <p:spPr>
          <a:xfrm>
            <a:off x="583415" y="4996756"/>
            <a:ext cx="45600" cy="45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53"/>
          <p:cNvSpPr/>
          <p:nvPr/>
        </p:nvSpPr>
        <p:spPr>
          <a:xfrm>
            <a:off x="59004" y="4751145"/>
            <a:ext cx="45600" cy="45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53"/>
          <p:cNvSpPr/>
          <p:nvPr/>
        </p:nvSpPr>
        <p:spPr>
          <a:xfrm rot="10800000">
            <a:off x="-170451" y="-23286"/>
            <a:ext cx="2163162" cy="858665"/>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53"/>
          <p:cNvSpPr/>
          <p:nvPr/>
        </p:nvSpPr>
        <p:spPr>
          <a:xfrm rot="10800000">
            <a:off x="-145630" y="-20703"/>
            <a:ext cx="1909920" cy="650642"/>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rgbClr val="4949E7">
                  <a:alpha val="40000"/>
                </a:srgbClr>
              </a:gs>
              <a:gs pos="28000">
                <a:srgbClr val="4949E7">
                  <a:alpha val="40000"/>
                </a:srgbClr>
              </a:gs>
              <a:gs pos="57000">
                <a:srgbClr val="1273EB">
                  <a:alpha val="40000"/>
                </a:srgbClr>
              </a:gs>
              <a:gs pos="100000">
                <a:srgbClr val="050A10">
                  <a:alpha val="4000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22" name="Google Shape;2022;p53"/>
          <p:cNvGrpSpPr/>
          <p:nvPr/>
        </p:nvGrpSpPr>
        <p:grpSpPr>
          <a:xfrm rot="2700000">
            <a:off x="837543" y="193725"/>
            <a:ext cx="692126" cy="424401"/>
            <a:chOff x="5586400" y="3049600"/>
            <a:chExt cx="691350" cy="423925"/>
          </a:xfrm>
        </p:grpSpPr>
        <p:sp>
          <p:nvSpPr>
            <p:cNvPr id="2023" name="Google Shape;2023;p53"/>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1161" y="1956"/>
                    <a:pt x="18961" y="2891"/>
                    <a:pt x="16759" y="3826"/>
                  </a:cubicBezTo>
                  <a:cubicBezTo>
                    <a:pt x="16627" y="3882"/>
                    <a:pt x="16488" y="3941"/>
                    <a:pt x="16386" y="4040"/>
                  </a:cubicBezTo>
                  <a:cubicBezTo>
                    <a:pt x="16154" y="4263"/>
                    <a:pt x="16248" y="4574"/>
                    <a:pt x="16575" y="4574"/>
                  </a:cubicBezTo>
                  <a:cubicBezTo>
                    <a:pt x="16586" y="4574"/>
                    <a:pt x="16598" y="4574"/>
                    <a:pt x="16610" y="4573"/>
                  </a:cubicBezTo>
                  <a:cubicBezTo>
                    <a:pt x="16762" y="4564"/>
                    <a:pt x="16900" y="4481"/>
                    <a:pt x="17032" y="4402"/>
                  </a:cubicBezTo>
                  <a:cubicBezTo>
                    <a:pt x="18217" y="3698"/>
                    <a:pt x="19363" y="3058"/>
                    <a:pt x="20611" y="2505"/>
                  </a:cubicBezTo>
                  <a:cubicBezTo>
                    <a:pt x="21954" y="1912"/>
                    <a:pt x="23291" y="1307"/>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616" y="14886"/>
                    <a:pt x="3068" y="13971"/>
                    <a:pt x="3529" y="13638"/>
                  </a:cubicBezTo>
                  <a:cubicBezTo>
                    <a:pt x="4460" y="12963"/>
                    <a:pt x="5386" y="12284"/>
                    <a:pt x="6325" y="11623"/>
                  </a:cubicBezTo>
                  <a:cubicBezTo>
                    <a:pt x="8168" y="10319"/>
                    <a:pt x="10062" y="9071"/>
                    <a:pt x="12069" y="8034"/>
                  </a:cubicBezTo>
                  <a:cubicBezTo>
                    <a:pt x="12175" y="7978"/>
                    <a:pt x="12118" y="7809"/>
                    <a:pt x="12016" y="7809"/>
                  </a:cubicBezTo>
                  <a:cubicBezTo>
                    <a:pt x="12004" y="7809"/>
                    <a:pt x="11991" y="7811"/>
                    <a:pt x="11978" y="7816"/>
                  </a:cubicBezTo>
                  <a:cubicBezTo>
                    <a:pt x="9788" y="8633"/>
                    <a:pt x="7802" y="9819"/>
                    <a:pt x="5925" y="11194"/>
                  </a:cubicBezTo>
                  <a:cubicBezTo>
                    <a:pt x="4112" y="12528"/>
                    <a:pt x="2330" y="13937"/>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53"/>
            <p:cNvSpPr/>
            <p:nvPr/>
          </p:nvSpPr>
          <p:spPr>
            <a:xfrm>
              <a:off x="5775850" y="3064800"/>
              <a:ext cx="343925" cy="343875"/>
            </a:xfrm>
            <a:custGeom>
              <a:avLst/>
              <a:gdLst/>
              <a:ahLst/>
              <a:cxnLst/>
              <a:rect l="l" t="t" r="r" b="b"/>
              <a:pathLst>
                <a:path w="13757" h="13755" extrusionOk="0">
                  <a:moveTo>
                    <a:pt x="6879" y="1"/>
                  </a:moveTo>
                  <a:cubicBezTo>
                    <a:pt x="3079" y="1"/>
                    <a:pt x="1" y="3079"/>
                    <a:pt x="1" y="6880"/>
                  </a:cubicBezTo>
                  <a:cubicBezTo>
                    <a:pt x="1" y="10676"/>
                    <a:pt x="3079" y="13754"/>
                    <a:pt x="6879" y="13754"/>
                  </a:cubicBezTo>
                  <a:cubicBezTo>
                    <a:pt x="10675" y="13754"/>
                    <a:pt x="13757" y="10676"/>
                    <a:pt x="13757" y="6880"/>
                  </a:cubicBezTo>
                  <a:cubicBezTo>
                    <a:pt x="13757" y="3079"/>
                    <a:pt x="10675" y="1"/>
                    <a:pt x="6879"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53"/>
            <p:cNvSpPr/>
            <p:nvPr/>
          </p:nvSpPr>
          <p:spPr>
            <a:xfrm>
              <a:off x="5843850" y="3235200"/>
              <a:ext cx="103175" cy="29150"/>
            </a:xfrm>
            <a:custGeom>
              <a:avLst/>
              <a:gdLst/>
              <a:ahLst/>
              <a:cxnLst/>
              <a:rect l="l" t="t" r="r" b="b"/>
              <a:pathLst>
                <a:path w="4127" h="1166" extrusionOk="0">
                  <a:moveTo>
                    <a:pt x="4126" y="0"/>
                  </a:moveTo>
                  <a:lnTo>
                    <a:pt x="4126" y="0"/>
                  </a:lnTo>
                  <a:cubicBezTo>
                    <a:pt x="3128" y="79"/>
                    <a:pt x="2124" y="109"/>
                    <a:pt x="1127" y="139"/>
                  </a:cubicBezTo>
                  <a:cubicBezTo>
                    <a:pt x="616" y="415"/>
                    <a:pt x="116" y="682"/>
                    <a:pt x="1" y="1166"/>
                  </a:cubicBezTo>
                  <a:cubicBezTo>
                    <a:pt x="234" y="1123"/>
                    <a:pt x="464" y="1077"/>
                    <a:pt x="698" y="1024"/>
                  </a:cubicBezTo>
                  <a:cubicBezTo>
                    <a:pt x="1406" y="866"/>
                    <a:pt x="2118" y="689"/>
                    <a:pt x="2819" y="498"/>
                  </a:cubicBezTo>
                  <a:cubicBezTo>
                    <a:pt x="3267" y="376"/>
                    <a:pt x="3721" y="228"/>
                    <a:pt x="4126"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53"/>
            <p:cNvSpPr/>
            <p:nvPr/>
          </p:nvSpPr>
          <p:spPr>
            <a:xfrm>
              <a:off x="5957800" y="3088425"/>
              <a:ext cx="149325" cy="172975"/>
            </a:xfrm>
            <a:custGeom>
              <a:avLst/>
              <a:gdLst/>
              <a:ahLst/>
              <a:cxnLst/>
              <a:rect l="l" t="t" r="r" b="b"/>
              <a:pathLst>
                <a:path w="5973" h="6919" extrusionOk="0">
                  <a:moveTo>
                    <a:pt x="3068" y="1"/>
                  </a:moveTo>
                  <a:cubicBezTo>
                    <a:pt x="3006" y="63"/>
                    <a:pt x="2950" y="139"/>
                    <a:pt x="2907" y="235"/>
                  </a:cubicBezTo>
                  <a:cubicBezTo>
                    <a:pt x="2693" y="692"/>
                    <a:pt x="2982" y="827"/>
                    <a:pt x="3022" y="1233"/>
                  </a:cubicBezTo>
                  <a:cubicBezTo>
                    <a:pt x="3078" y="1838"/>
                    <a:pt x="2416" y="1690"/>
                    <a:pt x="2235" y="2128"/>
                  </a:cubicBezTo>
                  <a:cubicBezTo>
                    <a:pt x="2192" y="2230"/>
                    <a:pt x="2189" y="2329"/>
                    <a:pt x="2205" y="2418"/>
                  </a:cubicBezTo>
                  <a:cubicBezTo>
                    <a:pt x="2175" y="2421"/>
                    <a:pt x="2145" y="2422"/>
                    <a:pt x="2114" y="2422"/>
                  </a:cubicBezTo>
                  <a:cubicBezTo>
                    <a:pt x="1763" y="2422"/>
                    <a:pt x="1401" y="2242"/>
                    <a:pt x="1031" y="2242"/>
                  </a:cubicBezTo>
                  <a:cubicBezTo>
                    <a:pt x="936" y="2242"/>
                    <a:pt x="842" y="2253"/>
                    <a:pt x="747" y="2283"/>
                  </a:cubicBezTo>
                  <a:cubicBezTo>
                    <a:pt x="351" y="2405"/>
                    <a:pt x="88" y="2642"/>
                    <a:pt x="29" y="3053"/>
                  </a:cubicBezTo>
                  <a:cubicBezTo>
                    <a:pt x="0" y="3244"/>
                    <a:pt x="123" y="3387"/>
                    <a:pt x="288" y="3387"/>
                  </a:cubicBezTo>
                  <a:cubicBezTo>
                    <a:pt x="331" y="3387"/>
                    <a:pt x="377" y="3377"/>
                    <a:pt x="424" y="3356"/>
                  </a:cubicBezTo>
                  <a:cubicBezTo>
                    <a:pt x="507" y="3319"/>
                    <a:pt x="587" y="3303"/>
                    <a:pt x="662" y="3303"/>
                  </a:cubicBezTo>
                  <a:cubicBezTo>
                    <a:pt x="1275" y="3303"/>
                    <a:pt x="1619" y="4381"/>
                    <a:pt x="977" y="4634"/>
                  </a:cubicBezTo>
                  <a:cubicBezTo>
                    <a:pt x="862" y="4680"/>
                    <a:pt x="727" y="4650"/>
                    <a:pt x="611" y="4710"/>
                  </a:cubicBezTo>
                  <a:cubicBezTo>
                    <a:pt x="283" y="4874"/>
                    <a:pt x="187" y="5200"/>
                    <a:pt x="213" y="5535"/>
                  </a:cubicBezTo>
                  <a:cubicBezTo>
                    <a:pt x="226" y="5682"/>
                    <a:pt x="332" y="5829"/>
                    <a:pt x="490" y="5829"/>
                  </a:cubicBezTo>
                  <a:cubicBezTo>
                    <a:pt x="496" y="5829"/>
                    <a:pt x="501" y="5829"/>
                    <a:pt x="506" y="5829"/>
                  </a:cubicBezTo>
                  <a:cubicBezTo>
                    <a:pt x="533" y="5827"/>
                    <a:pt x="559" y="5827"/>
                    <a:pt x="583" y="5827"/>
                  </a:cubicBezTo>
                  <a:cubicBezTo>
                    <a:pt x="1238" y="5827"/>
                    <a:pt x="889" y="6295"/>
                    <a:pt x="543" y="6695"/>
                  </a:cubicBezTo>
                  <a:cubicBezTo>
                    <a:pt x="480" y="6771"/>
                    <a:pt x="477" y="6853"/>
                    <a:pt x="509" y="6918"/>
                  </a:cubicBezTo>
                  <a:cubicBezTo>
                    <a:pt x="1178" y="6731"/>
                    <a:pt x="1678" y="6435"/>
                    <a:pt x="2107" y="6089"/>
                  </a:cubicBezTo>
                  <a:cubicBezTo>
                    <a:pt x="2344" y="5740"/>
                    <a:pt x="2518" y="5338"/>
                    <a:pt x="2640" y="4947"/>
                  </a:cubicBezTo>
                  <a:cubicBezTo>
                    <a:pt x="2686" y="4808"/>
                    <a:pt x="3275" y="3636"/>
                    <a:pt x="3467" y="3524"/>
                  </a:cubicBezTo>
                  <a:cubicBezTo>
                    <a:pt x="3604" y="3445"/>
                    <a:pt x="3774" y="3418"/>
                    <a:pt x="3960" y="3418"/>
                  </a:cubicBezTo>
                  <a:cubicBezTo>
                    <a:pt x="4208" y="3418"/>
                    <a:pt x="4486" y="3467"/>
                    <a:pt x="4757" y="3505"/>
                  </a:cubicBezTo>
                  <a:cubicBezTo>
                    <a:pt x="5064" y="3234"/>
                    <a:pt x="5360" y="2944"/>
                    <a:pt x="5623" y="2631"/>
                  </a:cubicBezTo>
                  <a:cubicBezTo>
                    <a:pt x="5752" y="2865"/>
                    <a:pt x="5863" y="3109"/>
                    <a:pt x="5965" y="3359"/>
                  </a:cubicBezTo>
                  <a:cubicBezTo>
                    <a:pt x="5969" y="3356"/>
                    <a:pt x="5972" y="3356"/>
                    <a:pt x="5972" y="3353"/>
                  </a:cubicBezTo>
                  <a:cubicBezTo>
                    <a:pt x="5403" y="1940"/>
                    <a:pt x="4372" y="765"/>
                    <a:pt x="3068"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53"/>
            <p:cNvSpPr/>
            <p:nvPr/>
          </p:nvSpPr>
          <p:spPr>
            <a:xfrm>
              <a:off x="5831925" y="3172400"/>
              <a:ext cx="287125" cy="132375"/>
            </a:xfrm>
            <a:custGeom>
              <a:avLst/>
              <a:gdLst/>
              <a:ahLst/>
              <a:cxnLst/>
              <a:rect l="l" t="t" r="r" b="b"/>
              <a:pathLst>
                <a:path w="11485" h="5295" extrusionOk="0">
                  <a:moveTo>
                    <a:pt x="11000" y="0"/>
                  </a:moveTo>
                  <a:cubicBezTo>
                    <a:pt x="10869" y="70"/>
                    <a:pt x="10728" y="126"/>
                    <a:pt x="10573" y="161"/>
                  </a:cubicBezTo>
                  <a:cubicBezTo>
                    <a:pt x="10485" y="181"/>
                    <a:pt x="10390" y="189"/>
                    <a:pt x="10290" y="189"/>
                  </a:cubicBezTo>
                  <a:cubicBezTo>
                    <a:pt x="10133" y="189"/>
                    <a:pt x="9965" y="170"/>
                    <a:pt x="9792" y="146"/>
                  </a:cubicBezTo>
                  <a:cubicBezTo>
                    <a:pt x="9654" y="267"/>
                    <a:pt x="9512" y="386"/>
                    <a:pt x="9368" y="501"/>
                  </a:cubicBezTo>
                  <a:cubicBezTo>
                    <a:pt x="8491" y="1199"/>
                    <a:pt x="7955" y="2062"/>
                    <a:pt x="7142" y="2730"/>
                  </a:cubicBezTo>
                  <a:cubicBezTo>
                    <a:pt x="6822" y="3197"/>
                    <a:pt x="6384" y="3570"/>
                    <a:pt x="5772" y="3668"/>
                  </a:cubicBezTo>
                  <a:cubicBezTo>
                    <a:pt x="5759" y="3670"/>
                    <a:pt x="5746" y="3671"/>
                    <a:pt x="5733" y="3671"/>
                  </a:cubicBezTo>
                  <a:cubicBezTo>
                    <a:pt x="5646" y="3671"/>
                    <a:pt x="5576" y="3623"/>
                    <a:pt x="5544" y="3559"/>
                  </a:cubicBezTo>
                  <a:cubicBezTo>
                    <a:pt x="5117" y="3678"/>
                    <a:pt x="4623" y="3757"/>
                    <a:pt x="4037" y="3773"/>
                  </a:cubicBezTo>
                  <a:cubicBezTo>
                    <a:pt x="2881" y="3813"/>
                    <a:pt x="1830" y="4485"/>
                    <a:pt x="724" y="4821"/>
                  </a:cubicBezTo>
                  <a:cubicBezTo>
                    <a:pt x="668" y="4837"/>
                    <a:pt x="613" y="4854"/>
                    <a:pt x="560" y="4873"/>
                  </a:cubicBezTo>
                  <a:cubicBezTo>
                    <a:pt x="504" y="4933"/>
                    <a:pt x="425" y="4975"/>
                    <a:pt x="320" y="4989"/>
                  </a:cubicBezTo>
                  <a:cubicBezTo>
                    <a:pt x="131" y="5009"/>
                    <a:pt x="40" y="5133"/>
                    <a:pt x="0" y="5295"/>
                  </a:cubicBezTo>
                  <a:cubicBezTo>
                    <a:pt x="797" y="5255"/>
                    <a:pt x="1590" y="5156"/>
                    <a:pt x="2374" y="5077"/>
                  </a:cubicBezTo>
                  <a:cubicBezTo>
                    <a:pt x="3230" y="4989"/>
                    <a:pt x="4070" y="4863"/>
                    <a:pt x="4912" y="4679"/>
                  </a:cubicBezTo>
                  <a:cubicBezTo>
                    <a:pt x="5696" y="4508"/>
                    <a:pt x="6674" y="4606"/>
                    <a:pt x="7441" y="4373"/>
                  </a:cubicBezTo>
                  <a:cubicBezTo>
                    <a:pt x="8933" y="3915"/>
                    <a:pt x="10111" y="2884"/>
                    <a:pt x="11412" y="2038"/>
                  </a:cubicBezTo>
                  <a:cubicBezTo>
                    <a:pt x="11435" y="2022"/>
                    <a:pt x="11459" y="2006"/>
                    <a:pt x="11485" y="1989"/>
                  </a:cubicBezTo>
                  <a:cubicBezTo>
                    <a:pt x="11425" y="1287"/>
                    <a:pt x="11254" y="623"/>
                    <a:pt x="1100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53"/>
            <p:cNvSpPr/>
            <p:nvPr/>
          </p:nvSpPr>
          <p:spPr>
            <a:xfrm>
              <a:off x="5970525" y="3240625"/>
              <a:ext cx="39950" cy="23575"/>
            </a:xfrm>
            <a:custGeom>
              <a:avLst/>
              <a:gdLst/>
              <a:ahLst/>
              <a:cxnLst/>
              <a:rect l="l" t="t" r="r" b="b"/>
              <a:pathLst>
                <a:path w="1598" h="943" extrusionOk="0">
                  <a:moveTo>
                    <a:pt x="1598" y="1"/>
                  </a:moveTo>
                  <a:lnTo>
                    <a:pt x="1598" y="1"/>
                  </a:lnTo>
                  <a:cubicBezTo>
                    <a:pt x="1169" y="347"/>
                    <a:pt x="669" y="643"/>
                    <a:pt x="0" y="830"/>
                  </a:cubicBezTo>
                  <a:cubicBezTo>
                    <a:pt x="32" y="894"/>
                    <a:pt x="102" y="942"/>
                    <a:pt x="189" y="942"/>
                  </a:cubicBezTo>
                  <a:cubicBezTo>
                    <a:pt x="202" y="942"/>
                    <a:pt x="215" y="941"/>
                    <a:pt x="228" y="939"/>
                  </a:cubicBezTo>
                  <a:cubicBezTo>
                    <a:pt x="840" y="841"/>
                    <a:pt x="1278" y="468"/>
                    <a:pt x="159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53"/>
            <p:cNvSpPr/>
            <p:nvPr/>
          </p:nvSpPr>
          <p:spPr>
            <a:xfrm>
              <a:off x="6076700" y="3154200"/>
              <a:ext cx="30250" cy="22925"/>
            </a:xfrm>
            <a:custGeom>
              <a:avLst/>
              <a:gdLst/>
              <a:ahLst/>
              <a:cxnLst/>
              <a:rect l="l" t="t" r="r" b="b"/>
              <a:pathLst>
                <a:path w="1210" h="917" extrusionOk="0">
                  <a:moveTo>
                    <a:pt x="867" y="0"/>
                  </a:moveTo>
                  <a:cubicBezTo>
                    <a:pt x="604" y="313"/>
                    <a:pt x="308" y="603"/>
                    <a:pt x="1" y="874"/>
                  </a:cubicBezTo>
                  <a:cubicBezTo>
                    <a:pt x="174" y="898"/>
                    <a:pt x="342" y="917"/>
                    <a:pt x="499" y="917"/>
                  </a:cubicBezTo>
                  <a:cubicBezTo>
                    <a:pt x="599" y="917"/>
                    <a:pt x="694" y="909"/>
                    <a:pt x="782" y="889"/>
                  </a:cubicBezTo>
                  <a:cubicBezTo>
                    <a:pt x="937" y="854"/>
                    <a:pt x="1078" y="798"/>
                    <a:pt x="1209" y="728"/>
                  </a:cubicBezTo>
                  <a:cubicBezTo>
                    <a:pt x="1107" y="478"/>
                    <a:pt x="996" y="234"/>
                    <a:pt x="867"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53"/>
            <p:cNvSpPr/>
            <p:nvPr/>
          </p:nvSpPr>
          <p:spPr>
            <a:xfrm>
              <a:off x="5835775" y="3366925"/>
              <a:ext cx="6625" cy="5450"/>
            </a:xfrm>
            <a:custGeom>
              <a:avLst/>
              <a:gdLst/>
              <a:ahLst/>
              <a:cxnLst/>
              <a:rect l="l" t="t" r="r" b="b"/>
              <a:pathLst>
                <a:path w="265" h="218" extrusionOk="0">
                  <a:moveTo>
                    <a:pt x="1" y="0"/>
                  </a:moveTo>
                  <a:cubicBezTo>
                    <a:pt x="87" y="76"/>
                    <a:pt x="175" y="148"/>
                    <a:pt x="264" y="217"/>
                  </a:cubicBezTo>
                  <a:cubicBezTo>
                    <a:pt x="175" y="144"/>
                    <a:pt x="87" y="76"/>
                    <a:pt x="1"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53"/>
            <p:cNvSpPr/>
            <p:nvPr/>
          </p:nvSpPr>
          <p:spPr>
            <a:xfrm>
              <a:off x="5812175" y="3342125"/>
              <a:ext cx="1650" cy="2075"/>
            </a:xfrm>
            <a:custGeom>
              <a:avLst/>
              <a:gdLst/>
              <a:ahLst/>
              <a:cxnLst/>
              <a:rect l="l" t="t" r="r" b="b"/>
              <a:pathLst>
                <a:path w="66" h="83" extrusionOk="0">
                  <a:moveTo>
                    <a:pt x="66" y="83"/>
                  </a:moveTo>
                  <a:cubicBezTo>
                    <a:pt x="46" y="57"/>
                    <a:pt x="23" y="27"/>
                    <a:pt x="0" y="1"/>
                  </a:cubicBezTo>
                  <a:cubicBezTo>
                    <a:pt x="23" y="27"/>
                    <a:pt x="46" y="57"/>
                    <a:pt x="66"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53"/>
            <p:cNvSpPr/>
            <p:nvPr/>
          </p:nvSpPr>
          <p:spPr>
            <a:xfrm>
              <a:off x="5932175" y="3407900"/>
              <a:ext cx="15650" cy="775"/>
            </a:xfrm>
            <a:custGeom>
              <a:avLst/>
              <a:gdLst/>
              <a:ahLst/>
              <a:cxnLst/>
              <a:rect l="l" t="t" r="r" b="b"/>
              <a:pathLst>
                <a:path w="626" h="31" extrusionOk="0">
                  <a:moveTo>
                    <a:pt x="626" y="30"/>
                  </a:moveTo>
                  <a:cubicBezTo>
                    <a:pt x="416" y="30"/>
                    <a:pt x="208" y="20"/>
                    <a:pt x="1" y="0"/>
                  </a:cubicBezTo>
                  <a:cubicBezTo>
                    <a:pt x="208" y="20"/>
                    <a:pt x="416" y="30"/>
                    <a:pt x="626" y="3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53"/>
            <p:cNvSpPr/>
            <p:nvPr/>
          </p:nvSpPr>
          <p:spPr>
            <a:xfrm>
              <a:off x="5832575" y="3232725"/>
              <a:ext cx="287200" cy="175950"/>
            </a:xfrm>
            <a:custGeom>
              <a:avLst/>
              <a:gdLst/>
              <a:ahLst/>
              <a:cxnLst/>
              <a:rect l="l" t="t" r="r" b="b"/>
              <a:pathLst>
                <a:path w="11488" h="7038" extrusionOk="0">
                  <a:moveTo>
                    <a:pt x="11478" y="1"/>
                  </a:moveTo>
                  <a:cubicBezTo>
                    <a:pt x="11320" y="103"/>
                    <a:pt x="11165" y="208"/>
                    <a:pt x="11007" y="307"/>
                  </a:cubicBezTo>
                  <a:cubicBezTo>
                    <a:pt x="9661" y="1143"/>
                    <a:pt x="8667" y="2398"/>
                    <a:pt x="7119" y="2773"/>
                  </a:cubicBezTo>
                  <a:cubicBezTo>
                    <a:pt x="6934" y="2819"/>
                    <a:pt x="6726" y="2835"/>
                    <a:pt x="6505" y="2835"/>
                  </a:cubicBezTo>
                  <a:cubicBezTo>
                    <a:pt x="5954" y="2835"/>
                    <a:pt x="5325" y="2733"/>
                    <a:pt x="4781" y="2733"/>
                  </a:cubicBezTo>
                  <a:cubicBezTo>
                    <a:pt x="4595" y="2733"/>
                    <a:pt x="4420" y="2745"/>
                    <a:pt x="4261" y="2777"/>
                  </a:cubicBezTo>
                  <a:cubicBezTo>
                    <a:pt x="3408" y="2944"/>
                    <a:pt x="2019" y="3422"/>
                    <a:pt x="1160" y="3521"/>
                  </a:cubicBezTo>
                  <a:cubicBezTo>
                    <a:pt x="995" y="3539"/>
                    <a:pt x="843" y="3547"/>
                    <a:pt x="698" y="3547"/>
                  </a:cubicBezTo>
                  <a:cubicBezTo>
                    <a:pt x="448" y="3547"/>
                    <a:pt x="222" y="3523"/>
                    <a:pt x="0" y="3488"/>
                  </a:cubicBezTo>
                  <a:lnTo>
                    <a:pt x="0" y="3488"/>
                  </a:lnTo>
                  <a:cubicBezTo>
                    <a:pt x="17" y="3550"/>
                    <a:pt x="34" y="3606"/>
                    <a:pt x="46" y="3646"/>
                  </a:cubicBezTo>
                  <a:cubicBezTo>
                    <a:pt x="128" y="3853"/>
                    <a:pt x="247" y="4041"/>
                    <a:pt x="343" y="4238"/>
                  </a:cubicBezTo>
                  <a:cubicBezTo>
                    <a:pt x="464" y="4485"/>
                    <a:pt x="606" y="4762"/>
                    <a:pt x="619" y="5042"/>
                  </a:cubicBezTo>
                  <a:cubicBezTo>
                    <a:pt x="629" y="5305"/>
                    <a:pt x="560" y="5483"/>
                    <a:pt x="425" y="5608"/>
                  </a:cubicBezTo>
                  <a:cubicBezTo>
                    <a:pt x="1251" y="6247"/>
                    <a:pt x="2226" y="6702"/>
                    <a:pt x="3293" y="6909"/>
                  </a:cubicBezTo>
                  <a:cubicBezTo>
                    <a:pt x="3286" y="6899"/>
                    <a:pt x="3277" y="6886"/>
                    <a:pt x="3270" y="6875"/>
                  </a:cubicBezTo>
                  <a:cubicBezTo>
                    <a:pt x="3247" y="6869"/>
                    <a:pt x="3207" y="6856"/>
                    <a:pt x="3151" y="6836"/>
                  </a:cubicBezTo>
                  <a:cubicBezTo>
                    <a:pt x="3145" y="6849"/>
                    <a:pt x="3138" y="6863"/>
                    <a:pt x="3135" y="6875"/>
                  </a:cubicBezTo>
                  <a:cubicBezTo>
                    <a:pt x="2891" y="6823"/>
                    <a:pt x="2651" y="6754"/>
                    <a:pt x="2417" y="6675"/>
                  </a:cubicBezTo>
                  <a:cubicBezTo>
                    <a:pt x="2417" y="6672"/>
                    <a:pt x="2414" y="6668"/>
                    <a:pt x="2414" y="6665"/>
                  </a:cubicBezTo>
                  <a:cubicBezTo>
                    <a:pt x="2417" y="6316"/>
                    <a:pt x="2479" y="5816"/>
                    <a:pt x="2795" y="5595"/>
                  </a:cubicBezTo>
                  <a:cubicBezTo>
                    <a:pt x="2889" y="5530"/>
                    <a:pt x="2977" y="5502"/>
                    <a:pt x="3062" y="5502"/>
                  </a:cubicBezTo>
                  <a:cubicBezTo>
                    <a:pt x="3277" y="5502"/>
                    <a:pt x="3467" y="5681"/>
                    <a:pt x="3652" y="5848"/>
                  </a:cubicBezTo>
                  <a:cubicBezTo>
                    <a:pt x="4079" y="6243"/>
                    <a:pt x="4419" y="6678"/>
                    <a:pt x="4870" y="7024"/>
                  </a:cubicBezTo>
                  <a:cubicBezTo>
                    <a:pt x="4784" y="7027"/>
                    <a:pt x="4699" y="7037"/>
                    <a:pt x="4610" y="7037"/>
                  </a:cubicBezTo>
                  <a:cubicBezTo>
                    <a:pt x="8410" y="7037"/>
                    <a:pt x="11488" y="3959"/>
                    <a:pt x="11488" y="163"/>
                  </a:cubicBezTo>
                  <a:cubicBezTo>
                    <a:pt x="11488" y="106"/>
                    <a:pt x="11482" y="53"/>
                    <a:pt x="1147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53"/>
            <p:cNvSpPr/>
            <p:nvPr/>
          </p:nvSpPr>
          <p:spPr>
            <a:xfrm>
              <a:off x="5805900" y="3333575"/>
              <a:ext cx="600" cy="825"/>
            </a:xfrm>
            <a:custGeom>
              <a:avLst/>
              <a:gdLst/>
              <a:ahLst/>
              <a:cxnLst/>
              <a:rect l="l" t="t" r="r" b="b"/>
              <a:pathLst>
                <a:path w="24" h="33" extrusionOk="0">
                  <a:moveTo>
                    <a:pt x="23" y="33"/>
                  </a:moveTo>
                  <a:cubicBezTo>
                    <a:pt x="17" y="24"/>
                    <a:pt x="7" y="10"/>
                    <a:pt x="1" y="1"/>
                  </a:cubicBezTo>
                  <a:cubicBezTo>
                    <a:pt x="7" y="10"/>
                    <a:pt x="17" y="24"/>
                    <a:pt x="23" y="3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53"/>
            <p:cNvSpPr/>
            <p:nvPr/>
          </p:nvSpPr>
          <p:spPr>
            <a:xfrm>
              <a:off x="5818825" y="3350125"/>
              <a:ext cx="2500" cy="2900"/>
            </a:xfrm>
            <a:custGeom>
              <a:avLst/>
              <a:gdLst/>
              <a:ahLst/>
              <a:cxnLst/>
              <a:rect l="l" t="t" r="r" b="b"/>
              <a:pathLst>
                <a:path w="100" h="116" extrusionOk="0">
                  <a:moveTo>
                    <a:pt x="99" y="115"/>
                  </a:moveTo>
                  <a:cubicBezTo>
                    <a:pt x="66" y="76"/>
                    <a:pt x="34" y="40"/>
                    <a:pt x="0" y="0"/>
                  </a:cubicBezTo>
                  <a:cubicBezTo>
                    <a:pt x="34" y="40"/>
                    <a:pt x="66" y="76"/>
                    <a:pt x="99" y="115"/>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53"/>
            <p:cNvSpPr/>
            <p:nvPr/>
          </p:nvSpPr>
          <p:spPr>
            <a:xfrm>
              <a:off x="5915625" y="3405500"/>
              <a:ext cx="13925" cy="2075"/>
            </a:xfrm>
            <a:custGeom>
              <a:avLst/>
              <a:gdLst/>
              <a:ahLst/>
              <a:cxnLst/>
              <a:rect l="l" t="t" r="r" b="b"/>
              <a:pathLst>
                <a:path w="557" h="83" extrusionOk="0">
                  <a:moveTo>
                    <a:pt x="557" y="83"/>
                  </a:moveTo>
                  <a:cubicBezTo>
                    <a:pt x="369" y="63"/>
                    <a:pt x="181" y="37"/>
                    <a:pt x="0" y="1"/>
                  </a:cubicBezTo>
                  <a:cubicBezTo>
                    <a:pt x="181" y="37"/>
                    <a:pt x="369" y="63"/>
                    <a:pt x="557"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53"/>
            <p:cNvSpPr/>
            <p:nvPr/>
          </p:nvSpPr>
          <p:spPr>
            <a:xfrm>
              <a:off x="5825525" y="3357300"/>
              <a:ext cx="9450" cy="8900"/>
            </a:xfrm>
            <a:custGeom>
              <a:avLst/>
              <a:gdLst/>
              <a:ahLst/>
              <a:cxnLst/>
              <a:rect l="l" t="t" r="r" b="b"/>
              <a:pathLst>
                <a:path w="378" h="356" extrusionOk="0">
                  <a:moveTo>
                    <a:pt x="0" y="0"/>
                  </a:moveTo>
                  <a:cubicBezTo>
                    <a:pt x="122" y="122"/>
                    <a:pt x="246" y="243"/>
                    <a:pt x="378" y="355"/>
                  </a:cubicBezTo>
                  <a:cubicBezTo>
                    <a:pt x="246" y="240"/>
                    <a:pt x="122" y="122"/>
                    <a:pt x="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53"/>
            <p:cNvSpPr/>
            <p:nvPr/>
          </p:nvSpPr>
          <p:spPr>
            <a:xfrm>
              <a:off x="5929525" y="3407575"/>
              <a:ext cx="2675" cy="350"/>
            </a:xfrm>
            <a:custGeom>
              <a:avLst/>
              <a:gdLst/>
              <a:ahLst/>
              <a:cxnLst/>
              <a:rect l="l" t="t" r="r" b="b"/>
              <a:pathLst>
                <a:path w="107" h="14" extrusionOk="0">
                  <a:moveTo>
                    <a:pt x="107" y="13"/>
                  </a:moveTo>
                  <a:cubicBezTo>
                    <a:pt x="70" y="10"/>
                    <a:pt x="37" y="7"/>
                    <a:pt x="1" y="0"/>
                  </a:cubicBezTo>
                  <a:cubicBezTo>
                    <a:pt x="37" y="7"/>
                    <a:pt x="70" y="10"/>
                    <a:pt x="107" y="13"/>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53"/>
            <p:cNvSpPr/>
            <p:nvPr/>
          </p:nvSpPr>
          <p:spPr>
            <a:xfrm>
              <a:off x="5914900" y="3405425"/>
              <a:ext cx="750" cy="100"/>
            </a:xfrm>
            <a:custGeom>
              <a:avLst/>
              <a:gdLst/>
              <a:ahLst/>
              <a:cxnLst/>
              <a:rect l="l" t="t" r="r" b="b"/>
              <a:pathLst>
                <a:path w="30" h="4" extrusionOk="0">
                  <a:moveTo>
                    <a:pt x="0" y="1"/>
                  </a:moveTo>
                  <a:cubicBezTo>
                    <a:pt x="10" y="4"/>
                    <a:pt x="20" y="4"/>
                    <a:pt x="29" y="4"/>
                  </a:cubicBezTo>
                  <a:cubicBezTo>
                    <a:pt x="20" y="4"/>
                    <a:pt x="10" y="1"/>
                    <a:pt x="0" y="1"/>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53"/>
            <p:cNvSpPr/>
            <p:nvPr/>
          </p:nvSpPr>
          <p:spPr>
            <a:xfrm>
              <a:off x="5892900" y="3370275"/>
              <a:ext cx="61425" cy="38400"/>
            </a:xfrm>
            <a:custGeom>
              <a:avLst/>
              <a:gdLst/>
              <a:ahLst/>
              <a:cxnLst/>
              <a:rect l="l" t="t" r="r" b="b"/>
              <a:pathLst>
                <a:path w="2457" h="1536" extrusionOk="0">
                  <a:moveTo>
                    <a:pt x="649" y="0"/>
                  </a:moveTo>
                  <a:cubicBezTo>
                    <a:pt x="564" y="0"/>
                    <a:pt x="476" y="28"/>
                    <a:pt x="382" y="93"/>
                  </a:cubicBezTo>
                  <a:cubicBezTo>
                    <a:pt x="66" y="314"/>
                    <a:pt x="4" y="814"/>
                    <a:pt x="1" y="1163"/>
                  </a:cubicBezTo>
                  <a:cubicBezTo>
                    <a:pt x="1" y="1166"/>
                    <a:pt x="4" y="1170"/>
                    <a:pt x="4" y="1173"/>
                  </a:cubicBezTo>
                  <a:cubicBezTo>
                    <a:pt x="238" y="1252"/>
                    <a:pt x="478" y="1321"/>
                    <a:pt x="722" y="1373"/>
                  </a:cubicBezTo>
                  <a:cubicBezTo>
                    <a:pt x="725" y="1361"/>
                    <a:pt x="732" y="1347"/>
                    <a:pt x="738" y="1334"/>
                  </a:cubicBezTo>
                  <a:cubicBezTo>
                    <a:pt x="794" y="1354"/>
                    <a:pt x="834" y="1367"/>
                    <a:pt x="857" y="1373"/>
                  </a:cubicBezTo>
                  <a:cubicBezTo>
                    <a:pt x="864" y="1384"/>
                    <a:pt x="873" y="1397"/>
                    <a:pt x="880" y="1407"/>
                  </a:cubicBezTo>
                  <a:cubicBezTo>
                    <a:pt x="890" y="1407"/>
                    <a:pt x="900" y="1410"/>
                    <a:pt x="909" y="1410"/>
                  </a:cubicBezTo>
                  <a:cubicBezTo>
                    <a:pt x="1090" y="1446"/>
                    <a:pt x="1278" y="1472"/>
                    <a:pt x="1466" y="1492"/>
                  </a:cubicBezTo>
                  <a:cubicBezTo>
                    <a:pt x="1502" y="1499"/>
                    <a:pt x="1535" y="1502"/>
                    <a:pt x="1572" y="1505"/>
                  </a:cubicBezTo>
                  <a:cubicBezTo>
                    <a:pt x="1779" y="1525"/>
                    <a:pt x="1987" y="1535"/>
                    <a:pt x="2197" y="1535"/>
                  </a:cubicBezTo>
                  <a:cubicBezTo>
                    <a:pt x="2286" y="1535"/>
                    <a:pt x="2371" y="1525"/>
                    <a:pt x="2457" y="1522"/>
                  </a:cubicBezTo>
                  <a:cubicBezTo>
                    <a:pt x="2006" y="1176"/>
                    <a:pt x="1666" y="741"/>
                    <a:pt x="1239" y="346"/>
                  </a:cubicBezTo>
                  <a:cubicBezTo>
                    <a:pt x="1054" y="179"/>
                    <a:pt x="864" y="0"/>
                    <a:pt x="649" y="0"/>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53"/>
            <p:cNvSpPr/>
            <p:nvPr/>
          </p:nvSpPr>
          <p:spPr>
            <a:xfrm>
              <a:off x="5834950" y="3366175"/>
              <a:ext cx="850" cy="750"/>
            </a:xfrm>
            <a:custGeom>
              <a:avLst/>
              <a:gdLst/>
              <a:ahLst/>
              <a:cxnLst/>
              <a:rect l="l" t="t" r="r" b="b"/>
              <a:pathLst>
                <a:path w="34" h="30" extrusionOk="0">
                  <a:moveTo>
                    <a:pt x="33" y="30"/>
                  </a:moveTo>
                  <a:cubicBezTo>
                    <a:pt x="21" y="20"/>
                    <a:pt x="10" y="10"/>
                    <a:pt x="1" y="0"/>
                  </a:cubicBezTo>
                  <a:cubicBezTo>
                    <a:pt x="10" y="10"/>
                    <a:pt x="21" y="20"/>
                    <a:pt x="33" y="3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53"/>
            <p:cNvSpPr/>
            <p:nvPr/>
          </p:nvSpPr>
          <p:spPr>
            <a:xfrm>
              <a:off x="5842375" y="3372350"/>
              <a:ext cx="825" cy="575"/>
            </a:xfrm>
            <a:custGeom>
              <a:avLst/>
              <a:gdLst/>
              <a:ahLst/>
              <a:cxnLst/>
              <a:rect l="l" t="t" r="r" b="b"/>
              <a:pathLst>
                <a:path w="33" h="23" extrusionOk="0">
                  <a:moveTo>
                    <a:pt x="1" y="0"/>
                  </a:moveTo>
                  <a:cubicBezTo>
                    <a:pt x="10" y="7"/>
                    <a:pt x="20" y="17"/>
                    <a:pt x="30" y="23"/>
                  </a:cubicBezTo>
                  <a:lnTo>
                    <a:pt x="33" y="23"/>
                  </a:lnTo>
                  <a:cubicBezTo>
                    <a:pt x="20" y="17"/>
                    <a:pt x="10" y="7"/>
                    <a:pt x="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53"/>
            <p:cNvSpPr/>
            <p:nvPr/>
          </p:nvSpPr>
          <p:spPr>
            <a:xfrm>
              <a:off x="5821300" y="3353000"/>
              <a:ext cx="4225" cy="4300"/>
            </a:xfrm>
            <a:custGeom>
              <a:avLst/>
              <a:gdLst/>
              <a:ahLst/>
              <a:cxnLst/>
              <a:rect l="l" t="t" r="r" b="b"/>
              <a:pathLst>
                <a:path w="169" h="172" extrusionOk="0">
                  <a:moveTo>
                    <a:pt x="0" y="0"/>
                  </a:moveTo>
                  <a:lnTo>
                    <a:pt x="0" y="0"/>
                  </a:lnTo>
                  <a:cubicBezTo>
                    <a:pt x="56" y="60"/>
                    <a:pt x="112" y="116"/>
                    <a:pt x="168" y="172"/>
                  </a:cubicBezTo>
                  <a:cubicBezTo>
                    <a:pt x="112" y="116"/>
                    <a:pt x="56" y="57"/>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53"/>
            <p:cNvSpPr/>
            <p:nvPr/>
          </p:nvSpPr>
          <p:spPr>
            <a:xfrm>
              <a:off x="5813800" y="3344175"/>
              <a:ext cx="5050" cy="5975"/>
            </a:xfrm>
            <a:custGeom>
              <a:avLst/>
              <a:gdLst/>
              <a:ahLst/>
              <a:cxnLst/>
              <a:rect l="l" t="t" r="r" b="b"/>
              <a:pathLst>
                <a:path w="202" h="239" extrusionOk="0">
                  <a:moveTo>
                    <a:pt x="201" y="238"/>
                  </a:moveTo>
                  <a:cubicBezTo>
                    <a:pt x="136" y="162"/>
                    <a:pt x="66" y="83"/>
                    <a:pt x="1" y="1"/>
                  </a:cubicBezTo>
                  <a:cubicBezTo>
                    <a:pt x="66" y="83"/>
                    <a:pt x="136" y="162"/>
                    <a:pt x="201" y="238"/>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53"/>
            <p:cNvSpPr/>
            <p:nvPr/>
          </p:nvSpPr>
          <p:spPr>
            <a:xfrm>
              <a:off x="5806475" y="3334400"/>
              <a:ext cx="5725" cy="7750"/>
            </a:xfrm>
            <a:custGeom>
              <a:avLst/>
              <a:gdLst/>
              <a:ahLst/>
              <a:cxnLst/>
              <a:rect l="l" t="t" r="r" b="b"/>
              <a:pathLst>
                <a:path w="229" h="310" extrusionOk="0">
                  <a:moveTo>
                    <a:pt x="0" y="0"/>
                  </a:moveTo>
                  <a:cubicBezTo>
                    <a:pt x="73" y="106"/>
                    <a:pt x="152" y="208"/>
                    <a:pt x="228" y="310"/>
                  </a:cubicBezTo>
                  <a:cubicBezTo>
                    <a:pt x="152" y="208"/>
                    <a:pt x="76" y="106"/>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53"/>
            <p:cNvSpPr/>
            <p:nvPr/>
          </p:nvSpPr>
          <p:spPr>
            <a:xfrm>
              <a:off x="5775850" y="3133425"/>
              <a:ext cx="129100" cy="200175"/>
            </a:xfrm>
            <a:custGeom>
              <a:avLst/>
              <a:gdLst/>
              <a:ahLst/>
              <a:cxnLst/>
              <a:rect l="l" t="t" r="r" b="b"/>
              <a:pathLst>
                <a:path w="5164" h="8007" extrusionOk="0">
                  <a:moveTo>
                    <a:pt x="2027" y="0"/>
                  </a:moveTo>
                  <a:cubicBezTo>
                    <a:pt x="1802" y="0"/>
                    <a:pt x="1580" y="35"/>
                    <a:pt x="1354" y="104"/>
                  </a:cubicBezTo>
                  <a:cubicBezTo>
                    <a:pt x="1350" y="88"/>
                    <a:pt x="1350" y="71"/>
                    <a:pt x="1347" y="58"/>
                  </a:cubicBezTo>
                  <a:cubicBezTo>
                    <a:pt x="505" y="1197"/>
                    <a:pt x="1" y="2606"/>
                    <a:pt x="1" y="4135"/>
                  </a:cubicBezTo>
                  <a:cubicBezTo>
                    <a:pt x="1" y="5520"/>
                    <a:pt x="415" y="6811"/>
                    <a:pt x="1125" y="7891"/>
                  </a:cubicBezTo>
                  <a:lnTo>
                    <a:pt x="1125" y="7891"/>
                  </a:lnTo>
                  <a:cubicBezTo>
                    <a:pt x="982" y="7672"/>
                    <a:pt x="852" y="7444"/>
                    <a:pt x="735" y="7209"/>
                  </a:cubicBezTo>
                  <a:lnTo>
                    <a:pt x="735" y="7209"/>
                  </a:lnTo>
                  <a:cubicBezTo>
                    <a:pt x="1347" y="7262"/>
                    <a:pt x="1798" y="7387"/>
                    <a:pt x="2269" y="7460"/>
                  </a:cubicBezTo>
                  <a:cubicBezTo>
                    <a:pt x="2227" y="7285"/>
                    <a:pt x="2197" y="7045"/>
                    <a:pt x="2243" y="6854"/>
                  </a:cubicBezTo>
                  <a:lnTo>
                    <a:pt x="2243" y="6854"/>
                  </a:lnTo>
                  <a:cubicBezTo>
                    <a:pt x="2015" y="6865"/>
                    <a:pt x="1787" y="6872"/>
                    <a:pt x="1559" y="6872"/>
                  </a:cubicBezTo>
                  <a:cubicBezTo>
                    <a:pt x="1378" y="6872"/>
                    <a:pt x="1197" y="6867"/>
                    <a:pt x="1018" y="6857"/>
                  </a:cubicBezTo>
                  <a:cubicBezTo>
                    <a:pt x="1621" y="6778"/>
                    <a:pt x="2216" y="6607"/>
                    <a:pt x="2803" y="6432"/>
                  </a:cubicBezTo>
                  <a:cubicBezTo>
                    <a:pt x="2882" y="6337"/>
                    <a:pt x="2905" y="6202"/>
                    <a:pt x="2842" y="6060"/>
                  </a:cubicBezTo>
                  <a:cubicBezTo>
                    <a:pt x="2694" y="5728"/>
                    <a:pt x="2668" y="5458"/>
                    <a:pt x="2721" y="5237"/>
                  </a:cubicBezTo>
                  <a:lnTo>
                    <a:pt x="2721" y="5237"/>
                  </a:lnTo>
                  <a:cubicBezTo>
                    <a:pt x="1874" y="5395"/>
                    <a:pt x="1022" y="5504"/>
                    <a:pt x="165" y="5577"/>
                  </a:cubicBezTo>
                  <a:cubicBezTo>
                    <a:pt x="76" y="5174"/>
                    <a:pt x="24" y="4760"/>
                    <a:pt x="11" y="4335"/>
                  </a:cubicBezTo>
                  <a:cubicBezTo>
                    <a:pt x="517" y="4285"/>
                    <a:pt x="1045" y="4302"/>
                    <a:pt x="1548" y="4282"/>
                  </a:cubicBezTo>
                  <a:cubicBezTo>
                    <a:pt x="2207" y="4259"/>
                    <a:pt x="2868" y="4240"/>
                    <a:pt x="3527" y="4220"/>
                  </a:cubicBezTo>
                  <a:cubicBezTo>
                    <a:pt x="3632" y="4217"/>
                    <a:pt x="3741" y="4214"/>
                    <a:pt x="3847" y="4210"/>
                  </a:cubicBezTo>
                  <a:cubicBezTo>
                    <a:pt x="4344" y="3943"/>
                    <a:pt x="4851" y="3667"/>
                    <a:pt x="5025" y="3176"/>
                  </a:cubicBezTo>
                  <a:cubicBezTo>
                    <a:pt x="5163" y="2778"/>
                    <a:pt x="5091" y="2155"/>
                    <a:pt x="4630" y="2096"/>
                  </a:cubicBezTo>
                  <a:cubicBezTo>
                    <a:pt x="4620" y="2017"/>
                    <a:pt x="4590" y="1935"/>
                    <a:pt x="4535" y="1863"/>
                  </a:cubicBezTo>
                  <a:cubicBezTo>
                    <a:pt x="4483" y="1793"/>
                    <a:pt x="4410" y="1749"/>
                    <a:pt x="4332" y="1749"/>
                  </a:cubicBezTo>
                  <a:cubicBezTo>
                    <a:pt x="4295" y="1749"/>
                    <a:pt x="4257" y="1759"/>
                    <a:pt x="4219" y="1780"/>
                  </a:cubicBezTo>
                  <a:cubicBezTo>
                    <a:pt x="3967" y="1919"/>
                    <a:pt x="3662" y="2033"/>
                    <a:pt x="3363" y="2033"/>
                  </a:cubicBezTo>
                  <a:cubicBezTo>
                    <a:pt x="3181" y="2033"/>
                    <a:pt x="3001" y="1990"/>
                    <a:pt x="2836" y="1886"/>
                  </a:cubicBezTo>
                  <a:cubicBezTo>
                    <a:pt x="2378" y="1599"/>
                    <a:pt x="2279" y="898"/>
                    <a:pt x="2780" y="588"/>
                  </a:cubicBezTo>
                  <a:cubicBezTo>
                    <a:pt x="2974" y="466"/>
                    <a:pt x="2941" y="164"/>
                    <a:pt x="2713" y="100"/>
                  </a:cubicBezTo>
                  <a:cubicBezTo>
                    <a:pt x="2477" y="34"/>
                    <a:pt x="2250" y="0"/>
                    <a:pt x="2027" y="0"/>
                  </a:cubicBezTo>
                  <a:close/>
                  <a:moveTo>
                    <a:pt x="1125" y="7891"/>
                  </a:moveTo>
                  <a:lnTo>
                    <a:pt x="1125" y="7891"/>
                  </a:lnTo>
                  <a:cubicBezTo>
                    <a:pt x="1150" y="7930"/>
                    <a:pt x="1176" y="7968"/>
                    <a:pt x="1203" y="8007"/>
                  </a:cubicBezTo>
                  <a:cubicBezTo>
                    <a:pt x="1176" y="7968"/>
                    <a:pt x="1150" y="7930"/>
                    <a:pt x="1125" y="789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53"/>
            <p:cNvSpPr/>
            <p:nvPr/>
          </p:nvSpPr>
          <p:spPr>
            <a:xfrm>
              <a:off x="5776100" y="3238650"/>
              <a:ext cx="95925" cy="34200"/>
            </a:xfrm>
            <a:custGeom>
              <a:avLst/>
              <a:gdLst/>
              <a:ahLst/>
              <a:cxnLst/>
              <a:rect l="l" t="t" r="r" b="b"/>
              <a:pathLst>
                <a:path w="3837" h="1368" extrusionOk="0">
                  <a:moveTo>
                    <a:pt x="3837" y="1"/>
                  </a:moveTo>
                  <a:lnTo>
                    <a:pt x="3837" y="1"/>
                  </a:lnTo>
                  <a:cubicBezTo>
                    <a:pt x="3731" y="5"/>
                    <a:pt x="3622" y="8"/>
                    <a:pt x="3517" y="11"/>
                  </a:cubicBezTo>
                  <a:cubicBezTo>
                    <a:pt x="2858" y="31"/>
                    <a:pt x="2197" y="50"/>
                    <a:pt x="1538" y="73"/>
                  </a:cubicBezTo>
                  <a:cubicBezTo>
                    <a:pt x="1035" y="93"/>
                    <a:pt x="507" y="76"/>
                    <a:pt x="1" y="126"/>
                  </a:cubicBezTo>
                  <a:cubicBezTo>
                    <a:pt x="14" y="551"/>
                    <a:pt x="66" y="965"/>
                    <a:pt x="155" y="1368"/>
                  </a:cubicBezTo>
                  <a:cubicBezTo>
                    <a:pt x="1012" y="1295"/>
                    <a:pt x="1864" y="1186"/>
                    <a:pt x="2711" y="1028"/>
                  </a:cubicBezTo>
                  <a:cubicBezTo>
                    <a:pt x="2826" y="544"/>
                    <a:pt x="3326" y="277"/>
                    <a:pt x="3837"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53"/>
            <p:cNvSpPr/>
            <p:nvPr/>
          </p:nvSpPr>
          <p:spPr>
            <a:xfrm>
              <a:off x="5801300" y="3294225"/>
              <a:ext cx="44625" cy="11000"/>
            </a:xfrm>
            <a:custGeom>
              <a:avLst/>
              <a:gdLst/>
              <a:ahLst/>
              <a:cxnLst/>
              <a:rect l="l" t="t" r="r" b="b"/>
              <a:pathLst>
                <a:path w="1785" h="440" extrusionOk="0">
                  <a:moveTo>
                    <a:pt x="1785" y="0"/>
                  </a:moveTo>
                  <a:cubicBezTo>
                    <a:pt x="1198" y="175"/>
                    <a:pt x="603" y="346"/>
                    <a:pt x="0" y="425"/>
                  </a:cubicBezTo>
                  <a:cubicBezTo>
                    <a:pt x="179" y="435"/>
                    <a:pt x="360" y="440"/>
                    <a:pt x="541" y="440"/>
                  </a:cubicBezTo>
                  <a:cubicBezTo>
                    <a:pt x="769" y="440"/>
                    <a:pt x="997" y="433"/>
                    <a:pt x="1225" y="422"/>
                  </a:cubicBezTo>
                  <a:cubicBezTo>
                    <a:pt x="1265" y="260"/>
                    <a:pt x="1356" y="136"/>
                    <a:pt x="1545" y="116"/>
                  </a:cubicBezTo>
                  <a:cubicBezTo>
                    <a:pt x="1650" y="102"/>
                    <a:pt x="1729" y="60"/>
                    <a:pt x="1785"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53"/>
            <p:cNvSpPr/>
            <p:nvPr/>
          </p:nvSpPr>
          <p:spPr>
            <a:xfrm>
              <a:off x="5794200" y="3313650"/>
              <a:ext cx="54125" cy="59275"/>
            </a:xfrm>
            <a:custGeom>
              <a:avLst/>
              <a:gdLst/>
              <a:ahLst/>
              <a:cxnLst/>
              <a:rect l="l" t="t" r="r" b="b"/>
              <a:pathLst>
                <a:path w="2165" h="2371" extrusionOk="0">
                  <a:moveTo>
                    <a:pt x="1" y="0"/>
                  </a:moveTo>
                  <a:lnTo>
                    <a:pt x="1" y="0"/>
                  </a:lnTo>
                  <a:cubicBezTo>
                    <a:pt x="139" y="277"/>
                    <a:pt x="294" y="544"/>
                    <a:pt x="469" y="798"/>
                  </a:cubicBezTo>
                  <a:cubicBezTo>
                    <a:pt x="475" y="807"/>
                    <a:pt x="485" y="821"/>
                    <a:pt x="491" y="830"/>
                  </a:cubicBezTo>
                  <a:cubicBezTo>
                    <a:pt x="564" y="936"/>
                    <a:pt x="643" y="1038"/>
                    <a:pt x="719" y="1140"/>
                  </a:cubicBezTo>
                  <a:cubicBezTo>
                    <a:pt x="742" y="1166"/>
                    <a:pt x="765" y="1196"/>
                    <a:pt x="785" y="1222"/>
                  </a:cubicBezTo>
                  <a:cubicBezTo>
                    <a:pt x="850" y="1304"/>
                    <a:pt x="920" y="1383"/>
                    <a:pt x="985" y="1459"/>
                  </a:cubicBezTo>
                  <a:cubicBezTo>
                    <a:pt x="1019" y="1499"/>
                    <a:pt x="1051" y="1535"/>
                    <a:pt x="1084" y="1574"/>
                  </a:cubicBezTo>
                  <a:cubicBezTo>
                    <a:pt x="1140" y="1634"/>
                    <a:pt x="1196" y="1690"/>
                    <a:pt x="1252" y="1746"/>
                  </a:cubicBezTo>
                  <a:cubicBezTo>
                    <a:pt x="1374" y="1868"/>
                    <a:pt x="1499" y="1989"/>
                    <a:pt x="1631" y="2101"/>
                  </a:cubicBezTo>
                  <a:cubicBezTo>
                    <a:pt x="1640" y="2111"/>
                    <a:pt x="1651" y="2121"/>
                    <a:pt x="1663" y="2131"/>
                  </a:cubicBezTo>
                  <a:cubicBezTo>
                    <a:pt x="1750" y="2207"/>
                    <a:pt x="1838" y="2279"/>
                    <a:pt x="1927" y="2348"/>
                  </a:cubicBezTo>
                  <a:cubicBezTo>
                    <a:pt x="1937" y="2354"/>
                    <a:pt x="1947" y="2365"/>
                    <a:pt x="1960" y="2371"/>
                  </a:cubicBezTo>
                  <a:cubicBezTo>
                    <a:pt x="2095" y="2246"/>
                    <a:pt x="2164" y="2068"/>
                    <a:pt x="2154" y="1805"/>
                  </a:cubicBezTo>
                  <a:cubicBezTo>
                    <a:pt x="2141" y="1525"/>
                    <a:pt x="1999" y="1248"/>
                    <a:pt x="1878" y="1001"/>
                  </a:cubicBezTo>
                  <a:cubicBezTo>
                    <a:pt x="1782" y="804"/>
                    <a:pt x="1663" y="616"/>
                    <a:pt x="1581" y="409"/>
                  </a:cubicBezTo>
                  <a:cubicBezTo>
                    <a:pt x="1569" y="369"/>
                    <a:pt x="1552" y="313"/>
                    <a:pt x="1535" y="251"/>
                  </a:cubicBezTo>
                  <a:cubicBezTo>
                    <a:pt x="1064" y="178"/>
                    <a:pt x="613" y="53"/>
                    <a:pt x="1"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53"/>
            <p:cNvSpPr/>
            <p:nvPr/>
          </p:nvSpPr>
          <p:spPr>
            <a:xfrm>
              <a:off x="5879650" y="3140875"/>
              <a:ext cx="44050" cy="32750"/>
            </a:xfrm>
            <a:custGeom>
              <a:avLst/>
              <a:gdLst/>
              <a:ahLst/>
              <a:cxnLst/>
              <a:rect l="l" t="t" r="r" b="b"/>
              <a:pathLst>
                <a:path w="1762" h="1310" extrusionOk="0">
                  <a:moveTo>
                    <a:pt x="1076" y="1"/>
                  </a:moveTo>
                  <a:cubicBezTo>
                    <a:pt x="1040" y="1"/>
                    <a:pt x="1003" y="4"/>
                    <a:pt x="965" y="10"/>
                  </a:cubicBezTo>
                  <a:cubicBezTo>
                    <a:pt x="564" y="76"/>
                    <a:pt x="297" y="422"/>
                    <a:pt x="76" y="735"/>
                  </a:cubicBezTo>
                  <a:cubicBezTo>
                    <a:pt x="0" y="837"/>
                    <a:pt x="63" y="972"/>
                    <a:pt x="155" y="1038"/>
                  </a:cubicBezTo>
                  <a:cubicBezTo>
                    <a:pt x="349" y="1171"/>
                    <a:pt x="676" y="1309"/>
                    <a:pt x="963" y="1309"/>
                  </a:cubicBezTo>
                  <a:cubicBezTo>
                    <a:pt x="1101" y="1309"/>
                    <a:pt x="1230" y="1278"/>
                    <a:pt x="1331" y="1199"/>
                  </a:cubicBezTo>
                  <a:cubicBezTo>
                    <a:pt x="1360" y="1179"/>
                    <a:pt x="1380" y="1150"/>
                    <a:pt x="1397" y="1117"/>
                  </a:cubicBezTo>
                  <a:cubicBezTo>
                    <a:pt x="1410" y="1113"/>
                    <a:pt x="1423" y="1113"/>
                    <a:pt x="1436" y="1110"/>
                  </a:cubicBezTo>
                  <a:cubicBezTo>
                    <a:pt x="1713" y="1008"/>
                    <a:pt x="1762" y="688"/>
                    <a:pt x="1673" y="439"/>
                  </a:cubicBezTo>
                  <a:cubicBezTo>
                    <a:pt x="1577" y="171"/>
                    <a:pt x="1348" y="1"/>
                    <a:pt x="107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53"/>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3117" y="1126"/>
                    <a:pt x="22869" y="1228"/>
                    <a:pt x="22626" y="1333"/>
                  </a:cubicBezTo>
                  <a:cubicBezTo>
                    <a:pt x="22488" y="1488"/>
                    <a:pt x="22346" y="1643"/>
                    <a:pt x="22204" y="1794"/>
                  </a:cubicBezTo>
                  <a:cubicBezTo>
                    <a:pt x="23011" y="1432"/>
                    <a:pt x="23821" y="1070"/>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840" y="15396"/>
                    <a:pt x="1922" y="15133"/>
                    <a:pt x="2097" y="14879"/>
                  </a:cubicBezTo>
                  <a:lnTo>
                    <a:pt x="2097" y="14879"/>
                  </a:lnTo>
                  <a:cubicBezTo>
                    <a:pt x="1909" y="14896"/>
                    <a:pt x="1721" y="14912"/>
                    <a:pt x="1533" y="14928"/>
                  </a:cubicBezTo>
                  <a:cubicBezTo>
                    <a:pt x="1307" y="15168"/>
                    <a:pt x="1085" y="15413"/>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53"/>
            <p:cNvSpPr/>
            <p:nvPr/>
          </p:nvSpPr>
          <p:spPr>
            <a:xfrm>
              <a:off x="5657950" y="3092825"/>
              <a:ext cx="592900" cy="359375"/>
            </a:xfrm>
            <a:custGeom>
              <a:avLst/>
              <a:gdLst/>
              <a:ahLst/>
              <a:cxnLst/>
              <a:rect l="l" t="t" r="r" b="b"/>
              <a:pathLst>
                <a:path w="23716" h="14375" extrusionOk="0">
                  <a:moveTo>
                    <a:pt x="23663" y="1"/>
                  </a:moveTo>
                  <a:cubicBezTo>
                    <a:pt x="23648" y="1"/>
                    <a:pt x="23634" y="7"/>
                    <a:pt x="23626" y="22"/>
                  </a:cubicBezTo>
                  <a:cubicBezTo>
                    <a:pt x="22490" y="1975"/>
                    <a:pt x="20456" y="3374"/>
                    <a:pt x="18710" y="4767"/>
                  </a:cubicBezTo>
                  <a:cubicBezTo>
                    <a:pt x="16863" y="6248"/>
                    <a:pt x="14894" y="7529"/>
                    <a:pt x="12873" y="8757"/>
                  </a:cubicBezTo>
                  <a:cubicBezTo>
                    <a:pt x="10847" y="9982"/>
                    <a:pt x="8797" y="11477"/>
                    <a:pt x="6570" y="12307"/>
                  </a:cubicBezTo>
                  <a:cubicBezTo>
                    <a:pt x="5543" y="12693"/>
                    <a:pt x="4470" y="12916"/>
                    <a:pt x="3426" y="13239"/>
                  </a:cubicBezTo>
                  <a:cubicBezTo>
                    <a:pt x="2416" y="13552"/>
                    <a:pt x="1440" y="14160"/>
                    <a:pt x="373" y="14160"/>
                  </a:cubicBezTo>
                  <a:cubicBezTo>
                    <a:pt x="285" y="14160"/>
                    <a:pt x="197" y="14156"/>
                    <a:pt x="107" y="14148"/>
                  </a:cubicBezTo>
                  <a:cubicBezTo>
                    <a:pt x="104" y="14147"/>
                    <a:pt x="101" y="14147"/>
                    <a:pt x="99" y="14147"/>
                  </a:cubicBezTo>
                  <a:cubicBezTo>
                    <a:pt x="11" y="14147"/>
                    <a:pt x="1" y="14287"/>
                    <a:pt x="84" y="14309"/>
                  </a:cubicBezTo>
                  <a:cubicBezTo>
                    <a:pt x="255" y="14354"/>
                    <a:pt x="426" y="14374"/>
                    <a:pt x="596" y="14374"/>
                  </a:cubicBezTo>
                  <a:cubicBezTo>
                    <a:pt x="1482" y="14374"/>
                    <a:pt x="2349" y="13832"/>
                    <a:pt x="3173" y="13558"/>
                  </a:cubicBezTo>
                  <a:cubicBezTo>
                    <a:pt x="4315" y="13176"/>
                    <a:pt x="5493" y="12916"/>
                    <a:pt x="6619" y="12488"/>
                  </a:cubicBezTo>
                  <a:cubicBezTo>
                    <a:pt x="8862" y="11632"/>
                    <a:pt x="10897" y="10114"/>
                    <a:pt x="12948" y="8886"/>
                  </a:cubicBezTo>
                  <a:cubicBezTo>
                    <a:pt x="15091" y="7599"/>
                    <a:pt x="17146" y="6242"/>
                    <a:pt x="19089" y="4665"/>
                  </a:cubicBezTo>
                  <a:cubicBezTo>
                    <a:pt x="20047" y="3891"/>
                    <a:pt x="20992" y="3098"/>
                    <a:pt x="21921" y="2288"/>
                  </a:cubicBezTo>
                  <a:cubicBezTo>
                    <a:pt x="22638" y="1659"/>
                    <a:pt x="23369" y="967"/>
                    <a:pt x="23705" y="52"/>
                  </a:cubicBezTo>
                  <a:cubicBezTo>
                    <a:pt x="23716" y="22"/>
                    <a:pt x="23689" y="1"/>
                    <a:pt x="23663"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3" name="Google Shape;2053;p53"/>
          <p:cNvGrpSpPr/>
          <p:nvPr/>
        </p:nvGrpSpPr>
        <p:grpSpPr>
          <a:xfrm>
            <a:off x="370802" y="244082"/>
            <a:ext cx="66439" cy="175678"/>
            <a:chOff x="2581525" y="3787700"/>
            <a:chExt cx="105325" cy="278500"/>
          </a:xfrm>
        </p:grpSpPr>
        <p:sp>
          <p:nvSpPr>
            <p:cNvPr id="2054" name="Google Shape;2054;p5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5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5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5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8" name="Google Shape;2058;p53"/>
          <p:cNvGrpSpPr/>
          <p:nvPr/>
        </p:nvGrpSpPr>
        <p:grpSpPr>
          <a:xfrm rot="-4499797">
            <a:off x="999074" y="55636"/>
            <a:ext cx="25027" cy="120767"/>
            <a:chOff x="2785650" y="3828250"/>
            <a:chExt cx="39675" cy="191450"/>
          </a:xfrm>
        </p:grpSpPr>
        <p:sp>
          <p:nvSpPr>
            <p:cNvPr id="2059" name="Google Shape;2059;p5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5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5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62" name="Google Shape;2062;p53"/>
          <p:cNvSpPr/>
          <p:nvPr/>
        </p:nvSpPr>
        <p:spPr>
          <a:xfrm rot="-4499797">
            <a:off x="575596" y="117373"/>
            <a:ext cx="16669" cy="1589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53"/>
          <p:cNvSpPr/>
          <p:nvPr/>
        </p:nvSpPr>
        <p:spPr>
          <a:xfrm rot="-4499437">
            <a:off x="1569406" y="209813"/>
            <a:ext cx="11132" cy="10615"/>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53"/>
          <p:cNvSpPr/>
          <p:nvPr/>
        </p:nvSpPr>
        <p:spPr>
          <a:xfrm>
            <a:off x="1679717" y="95175"/>
            <a:ext cx="41400" cy="41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53"/>
          <p:cNvSpPr/>
          <p:nvPr/>
        </p:nvSpPr>
        <p:spPr>
          <a:xfrm>
            <a:off x="563309" y="475093"/>
            <a:ext cx="41400" cy="41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53"/>
          <p:cNvSpPr/>
          <p:nvPr/>
        </p:nvSpPr>
        <p:spPr>
          <a:xfrm>
            <a:off x="1272323" y="81517"/>
            <a:ext cx="41400" cy="41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53"/>
          <p:cNvSpPr/>
          <p:nvPr/>
        </p:nvSpPr>
        <p:spPr>
          <a:xfrm rot="5400000">
            <a:off x="8450931" y="3310601"/>
            <a:ext cx="67800" cy="67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68" name="Google Shape;2068;p53"/>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2069" name="Google Shape;2069;p53">
            <a:hlinkClick r:id="rId3" action="ppaction://hlinksldjump"/>
          </p:cNvPr>
          <p:cNvSpPr txBox="1">
            <a:spLocks noGrp="1"/>
          </p:cNvSpPr>
          <p:nvPr>
            <p:ph type="title"/>
          </p:nvPr>
        </p:nvSpPr>
        <p:spPr>
          <a:xfrm flipH="1">
            <a:off x="672869" y="959350"/>
            <a:ext cx="862200" cy="483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500"/>
              <a:buNone/>
              <a:defRPr sz="2500">
                <a:solidFill>
                  <a:schemeClr val="lt2"/>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2070" name="Google Shape;2070;p53"/>
          <p:cNvSpPr txBox="1">
            <a:spLocks noGrp="1"/>
          </p:cNvSpPr>
          <p:nvPr>
            <p:ph type="subTitle" idx="1"/>
          </p:nvPr>
        </p:nvSpPr>
        <p:spPr>
          <a:xfrm>
            <a:off x="672875" y="2009654"/>
            <a:ext cx="23448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071" name="Google Shape;2071;p53">
            <a:hlinkClick r:id="rId3" action="ppaction://hlinksldjump"/>
          </p:cNvPr>
          <p:cNvSpPr txBox="1">
            <a:spLocks noGrp="1"/>
          </p:cNvSpPr>
          <p:nvPr>
            <p:ph type="subTitle" idx="2"/>
          </p:nvPr>
        </p:nvSpPr>
        <p:spPr>
          <a:xfrm>
            <a:off x="672869" y="1397125"/>
            <a:ext cx="1554600" cy="65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500"/>
              <a:buFont typeface="Delius Swash Caps"/>
              <a:buNone/>
              <a:defRPr sz="1700" b="1"/>
            </a:lvl1pPr>
            <a:lvl2pPr lvl="1"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072" name="Google Shape;2072;p53">
            <a:hlinkClick r:id="" action="ppaction://noaction"/>
          </p:cNvPr>
          <p:cNvSpPr txBox="1">
            <a:spLocks noGrp="1"/>
          </p:cNvSpPr>
          <p:nvPr>
            <p:ph type="title" idx="3"/>
          </p:nvPr>
        </p:nvSpPr>
        <p:spPr>
          <a:xfrm flipH="1">
            <a:off x="672869" y="2689425"/>
            <a:ext cx="862200" cy="483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500"/>
              <a:buNone/>
              <a:defRPr sz="2500">
                <a:solidFill>
                  <a:schemeClr val="lt2"/>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2073" name="Google Shape;2073;p53"/>
          <p:cNvSpPr txBox="1">
            <a:spLocks noGrp="1"/>
          </p:cNvSpPr>
          <p:nvPr>
            <p:ph type="subTitle" idx="4"/>
          </p:nvPr>
        </p:nvSpPr>
        <p:spPr>
          <a:xfrm>
            <a:off x="672875" y="3756804"/>
            <a:ext cx="23448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074" name="Google Shape;2074;p53">
            <a:hlinkClick r:id="" action="ppaction://noaction"/>
          </p:cNvPr>
          <p:cNvSpPr txBox="1">
            <a:spLocks noGrp="1"/>
          </p:cNvSpPr>
          <p:nvPr>
            <p:ph type="subTitle" idx="5"/>
          </p:nvPr>
        </p:nvSpPr>
        <p:spPr>
          <a:xfrm>
            <a:off x="672881" y="3130297"/>
            <a:ext cx="2677500" cy="64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500"/>
              <a:buFont typeface="Delius Swash Caps"/>
              <a:buNone/>
              <a:defRPr sz="1700" b="1"/>
            </a:lvl1pPr>
            <a:lvl2pPr lvl="1"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075" name="Google Shape;2075;p53">
            <a:hlinkClick r:id="rId4" action="ppaction://hlinksldjump"/>
          </p:cNvPr>
          <p:cNvSpPr txBox="1">
            <a:spLocks noGrp="1"/>
          </p:cNvSpPr>
          <p:nvPr>
            <p:ph type="title" idx="6"/>
          </p:nvPr>
        </p:nvSpPr>
        <p:spPr>
          <a:xfrm flipH="1">
            <a:off x="3450681" y="959350"/>
            <a:ext cx="862200" cy="483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500"/>
              <a:buNone/>
              <a:defRPr sz="2500">
                <a:solidFill>
                  <a:schemeClr val="lt2"/>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2076" name="Google Shape;2076;p53"/>
          <p:cNvSpPr txBox="1">
            <a:spLocks noGrp="1"/>
          </p:cNvSpPr>
          <p:nvPr>
            <p:ph type="subTitle" idx="7"/>
          </p:nvPr>
        </p:nvSpPr>
        <p:spPr>
          <a:xfrm>
            <a:off x="3450674" y="2017804"/>
            <a:ext cx="23448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077" name="Google Shape;2077;p53"/>
          <p:cNvSpPr txBox="1">
            <a:spLocks noGrp="1"/>
          </p:cNvSpPr>
          <p:nvPr>
            <p:ph type="title" idx="8"/>
          </p:nvPr>
        </p:nvSpPr>
        <p:spPr>
          <a:xfrm flipH="1">
            <a:off x="3450681" y="2689425"/>
            <a:ext cx="862200" cy="483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500"/>
              <a:buNone/>
              <a:defRPr sz="2500">
                <a:solidFill>
                  <a:schemeClr val="lt2"/>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2078" name="Google Shape;2078;p53"/>
          <p:cNvSpPr txBox="1">
            <a:spLocks noGrp="1"/>
          </p:cNvSpPr>
          <p:nvPr>
            <p:ph type="subTitle" idx="9"/>
          </p:nvPr>
        </p:nvSpPr>
        <p:spPr>
          <a:xfrm>
            <a:off x="3450674" y="3764954"/>
            <a:ext cx="23448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079" name="Google Shape;2079;p53"/>
          <p:cNvSpPr txBox="1">
            <a:spLocks noGrp="1"/>
          </p:cNvSpPr>
          <p:nvPr>
            <p:ph type="subTitle" idx="13"/>
          </p:nvPr>
        </p:nvSpPr>
        <p:spPr>
          <a:xfrm>
            <a:off x="3450689" y="3138447"/>
            <a:ext cx="2677500" cy="64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500"/>
              <a:buFont typeface="Delius Swash Caps"/>
              <a:buNone/>
              <a:defRPr sz="1700" b="1"/>
            </a:lvl1pPr>
            <a:lvl2pPr lvl="1"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080" name="Google Shape;2080;p53">
            <a:hlinkClick r:id="rId4" action="ppaction://hlinksldjump"/>
          </p:cNvPr>
          <p:cNvSpPr txBox="1">
            <a:spLocks noGrp="1"/>
          </p:cNvSpPr>
          <p:nvPr>
            <p:ph type="subTitle" idx="14"/>
          </p:nvPr>
        </p:nvSpPr>
        <p:spPr>
          <a:xfrm>
            <a:off x="3450681" y="1405275"/>
            <a:ext cx="2677500" cy="65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500"/>
              <a:buFont typeface="Delius Swash Caps"/>
              <a:buNone/>
              <a:defRPr sz="1700" b="1"/>
            </a:lvl1pPr>
            <a:lvl2pPr lvl="1"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081" name="Google Shape;2081;p53"/>
          <p:cNvSpPr txBox="1">
            <a:spLocks noGrp="1"/>
          </p:cNvSpPr>
          <p:nvPr>
            <p:ph type="title" idx="15"/>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82" name="Google Shape;2082;p53">
            <a:hlinkClick r:id="rId5" action="ppaction://hlinksldjump"/>
          </p:cNvPr>
          <p:cNvSpPr txBox="1">
            <a:spLocks noGrp="1"/>
          </p:cNvSpPr>
          <p:nvPr>
            <p:ph type="title" idx="16"/>
          </p:nvPr>
        </p:nvSpPr>
        <p:spPr>
          <a:xfrm flipH="1">
            <a:off x="6233131" y="959350"/>
            <a:ext cx="862200" cy="483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500"/>
              <a:buNone/>
              <a:defRPr sz="2500">
                <a:solidFill>
                  <a:schemeClr val="lt2"/>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2083" name="Google Shape;2083;p53"/>
          <p:cNvSpPr txBox="1">
            <a:spLocks noGrp="1"/>
          </p:cNvSpPr>
          <p:nvPr>
            <p:ph type="subTitle" idx="17"/>
          </p:nvPr>
        </p:nvSpPr>
        <p:spPr>
          <a:xfrm>
            <a:off x="6233124" y="2009654"/>
            <a:ext cx="23448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084" name="Google Shape;2084;p53"/>
          <p:cNvSpPr txBox="1">
            <a:spLocks noGrp="1"/>
          </p:cNvSpPr>
          <p:nvPr>
            <p:ph type="title" idx="18"/>
          </p:nvPr>
        </p:nvSpPr>
        <p:spPr>
          <a:xfrm flipH="1">
            <a:off x="6233131" y="2689425"/>
            <a:ext cx="862200" cy="483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500"/>
              <a:buNone/>
              <a:defRPr sz="2500">
                <a:solidFill>
                  <a:schemeClr val="lt2"/>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2085" name="Google Shape;2085;p53"/>
          <p:cNvSpPr txBox="1">
            <a:spLocks noGrp="1"/>
          </p:cNvSpPr>
          <p:nvPr>
            <p:ph type="subTitle" idx="19"/>
          </p:nvPr>
        </p:nvSpPr>
        <p:spPr>
          <a:xfrm>
            <a:off x="6233124" y="3764954"/>
            <a:ext cx="23448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2086" name="Google Shape;2086;p53"/>
          <p:cNvSpPr txBox="1">
            <a:spLocks noGrp="1"/>
          </p:cNvSpPr>
          <p:nvPr>
            <p:ph type="subTitle" idx="20"/>
          </p:nvPr>
        </p:nvSpPr>
        <p:spPr>
          <a:xfrm>
            <a:off x="6233134" y="3138447"/>
            <a:ext cx="1421700" cy="64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500"/>
              <a:buFont typeface="Delius Swash Caps"/>
              <a:buNone/>
              <a:defRPr sz="1700" b="1"/>
            </a:lvl1pPr>
            <a:lvl2pPr lvl="1"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087" name="Google Shape;2087;p53">
            <a:hlinkClick r:id="rId5" action="ppaction://hlinksldjump"/>
          </p:cNvPr>
          <p:cNvSpPr txBox="1">
            <a:spLocks noGrp="1"/>
          </p:cNvSpPr>
          <p:nvPr>
            <p:ph type="subTitle" idx="21"/>
          </p:nvPr>
        </p:nvSpPr>
        <p:spPr>
          <a:xfrm>
            <a:off x="6233131" y="1405275"/>
            <a:ext cx="1421700" cy="65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500"/>
              <a:buFont typeface="Delius Swash Caps"/>
              <a:buNone/>
              <a:defRPr sz="1700" b="1"/>
            </a:lvl1pPr>
            <a:lvl2pPr lvl="1"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088"/>
        <p:cNvGrpSpPr/>
        <p:nvPr/>
      </p:nvGrpSpPr>
      <p:grpSpPr>
        <a:xfrm>
          <a:off x="0" y="0"/>
          <a:ext cx="0" cy="0"/>
          <a:chOff x="0" y="0"/>
          <a:chExt cx="0" cy="0"/>
        </a:xfrm>
      </p:grpSpPr>
      <p:sp>
        <p:nvSpPr>
          <p:cNvPr id="2089" name="Google Shape;2089;p54"/>
          <p:cNvSpPr/>
          <p:nvPr/>
        </p:nvSpPr>
        <p:spPr>
          <a:xfrm>
            <a:off x="6428885" y="2986667"/>
            <a:ext cx="3420675" cy="2464800"/>
          </a:xfrm>
          <a:custGeom>
            <a:avLst/>
            <a:gdLst/>
            <a:ahLst/>
            <a:cxnLst/>
            <a:rect l="l" t="t" r="r" b="b"/>
            <a:pathLst>
              <a:path w="136827" h="98592" extrusionOk="0">
                <a:moveTo>
                  <a:pt x="17560" y="91654"/>
                </a:moveTo>
                <a:cubicBezTo>
                  <a:pt x="-1490" y="88733"/>
                  <a:pt x="669" y="82193"/>
                  <a:pt x="34" y="77557"/>
                </a:cubicBezTo>
                <a:cubicBezTo>
                  <a:pt x="-601" y="72922"/>
                  <a:pt x="7908" y="66572"/>
                  <a:pt x="13750" y="63841"/>
                </a:cubicBezTo>
                <a:cubicBezTo>
                  <a:pt x="19592" y="61111"/>
                  <a:pt x="25815" y="59714"/>
                  <a:pt x="35086" y="61174"/>
                </a:cubicBezTo>
                <a:cubicBezTo>
                  <a:pt x="44357" y="62635"/>
                  <a:pt x="60042" y="73049"/>
                  <a:pt x="69376" y="72604"/>
                </a:cubicBezTo>
                <a:cubicBezTo>
                  <a:pt x="78711" y="72160"/>
                  <a:pt x="86775" y="69556"/>
                  <a:pt x="91093" y="58507"/>
                </a:cubicBezTo>
                <a:cubicBezTo>
                  <a:pt x="95411" y="47458"/>
                  <a:pt x="90903" y="15264"/>
                  <a:pt x="95284" y="6310"/>
                </a:cubicBezTo>
                <a:cubicBezTo>
                  <a:pt x="99666" y="-2643"/>
                  <a:pt x="110461" y="-1056"/>
                  <a:pt x="117382" y="4786"/>
                </a:cubicBezTo>
                <a:cubicBezTo>
                  <a:pt x="124304" y="10628"/>
                  <a:pt x="137321" y="26313"/>
                  <a:pt x="136813" y="41362"/>
                </a:cubicBezTo>
                <a:cubicBezTo>
                  <a:pt x="136305" y="56412"/>
                  <a:pt x="134210" y="86701"/>
                  <a:pt x="114334" y="95083"/>
                </a:cubicBezTo>
                <a:cubicBezTo>
                  <a:pt x="94459" y="103465"/>
                  <a:pt x="36610" y="94575"/>
                  <a:pt x="17560" y="91654"/>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4"/>
          <p:cNvSpPr/>
          <p:nvPr/>
        </p:nvSpPr>
        <p:spPr>
          <a:xfrm rot="10800000">
            <a:off x="3867568" y="3724075"/>
            <a:ext cx="6000682" cy="1439725"/>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54"/>
          <p:cNvSpPr/>
          <p:nvPr/>
        </p:nvSpPr>
        <p:spPr>
          <a:xfrm rot="-214294">
            <a:off x="-98664" y="-186111"/>
            <a:ext cx="4413830" cy="118173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19000">
                <a:srgbClr val="4949E7">
                  <a:alpha val="0"/>
                </a:srgbClr>
              </a:gs>
              <a:gs pos="71000">
                <a:schemeClr val="lt2"/>
              </a:gs>
              <a:gs pos="100000">
                <a:srgbClr val="050A10"/>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54"/>
          <p:cNvSpPr/>
          <p:nvPr/>
        </p:nvSpPr>
        <p:spPr>
          <a:xfrm>
            <a:off x="-25" y="-25062"/>
            <a:ext cx="5181693" cy="101370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93" name="Google Shape;2093;p54"/>
          <p:cNvGrpSpPr/>
          <p:nvPr/>
        </p:nvGrpSpPr>
        <p:grpSpPr>
          <a:xfrm rot="-2700000">
            <a:off x="7260042" y="4589490"/>
            <a:ext cx="39675" cy="191448"/>
            <a:chOff x="2785650" y="3828250"/>
            <a:chExt cx="39675" cy="191450"/>
          </a:xfrm>
        </p:grpSpPr>
        <p:sp>
          <p:nvSpPr>
            <p:cNvPr id="2094" name="Google Shape;2094;p54"/>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54"/>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54"/>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7" name="Google Shape;2097;p54"/>
          <p:cNvGrpSpPr/>
          <p:nvPr/>
        </p:nvGrpSpPr>
        <p:grpSpPr>
          <a:xfrm>
            <a:off x="8724500" y="4464238"/>
            <a:ext cx="105325" cy="278500"/>
            <a:chOff x="2581525" y="3787700"/>
            <a:chExt cx="105325" cy="278500"/>
          </a:xfrm>
        </p:grpSpPr>
        <p:sp>
          <p:nvSpPr>
            <p:cNvPr id="2098" name="Google Shape;2098;p54"/>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54"/>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54"/>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54"/>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02" name="Google Shape;2102;p54"/>
          <p:cNvSpPr/>
          <p:nvPr/>
        </p:nvSpPr>
        <p:spPr>
          <a:xfrm rot="-4500040">
            <a:off x="8220998" y="46726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54"/>
          <p:cNvSpPr/>
          <p:nvPr/>
        </p:nvSpPr>
        <p:spPr>
          <a:xfrm rot="-4500040">
            <a:off x="6714048" y="44356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04" name="Google Shape;2104;p54"/>
          <p:cNvGrpSpPr/>
          <p:nvPr/>
        </p:nvGrpSpPr>
        <p:grpSpPr>
          <a:xfrm rot="8100000">
            <a:off x="1669623" y="183216"/>
            <a:ext cx="39675" cy="191448"/>
            <a:chOff x="2785650" y="3828250"/>
            <a:chExt cx="39675" cy="191450"/>
          </a:xfrm>
        </p:grpSpPr>
        <p:sp>
          <p:nvSpPr>
            <p:cNvPr id="2105" name="Google Shape;2105;p54"/>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54"/>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54"/>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08" name="Google Shape;2108;p54"/>
          <p:cNvGrpSpPr/>
          <p:nvPr/>
        </p:nvGrpSpPr>
        <p:grpSpPr>
          <a:xfrm rot="10800000">
            <a:off x="298665" y="254842"/>
            <a:ext cx="105325" cy="278500"/>
            <a:chOff x="2581525" y="3787700"/>
            <a:chExt cx="105325" cy="278500"/>
          </a:xfrm>
        </p:grpSpPr>
        <p:sp>
          <p:nvSpPr>
            <p:cNvPr id="2109" name="Google Shape;2109;p54"/>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54"/>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54"/>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54"/>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13" name="Google Shape;2113;p54"/>
          <p:cNvSpPr/>
          <p:nvPr/>
        </p:nvSpPr>
        <p:spPr>
          <a:xfrm rot="6299960">
            <a:off x="752493" y="235832"/>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54"/>
          <p:cNvSpPr/>
          <p:nvPr/>
        </p:nvSpPr>
        <p:spPr>
          <a:xfrm rot="6299960">
            <a:off x="2150818" y="774432"/>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15" name="Google Shape;2115;p54"/>
          <p:cNvGrpSpPr/>
          <p:nvPr/>
        </p:nvGrpSpPr>
        <p:grpSpPr>
          <a:xfrm rot="2912890">
            <a:off x="900659" y="429901"/>
            <a:ext cx="488139" cy="290707"/>
            <a:chOff x="3225675" y="238200"/>
            <a:chExt cx="725350" cy="431975"/>
          </a:xfrm>
        </p:grpSpPr>
        <p:sp>
          <p:nvSpPr>
            <p:cNvPr id="2116" name="Google Shape;2116;p54"/>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54"/>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54"/>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54"/>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54"/>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54"/>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54"/>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54"/>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54"/>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54"/>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6" name="Google Shape;2126;p54"/>
          <p:cNvSpPr/>
          <p:nvPr/>
        </p:nvSpPr>
        <p:spPr>
          <a:xfrm rot="6299960">
            <a:off x="5731993" y="4940682"/>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27" name="Google Shape;2127;p54"/>
          <p:cNvGrpSpPr/>
          <p:nvPr/>
        </p:nvGrpSpPr>
        <p:grpSpPr>
          <a:xfrm>
            <a:off x="6236720" y="4759901"/>
            <a:ext cx="314094" cy="278511"/>
            <a:chOff x="3836100" y="3594875"/>
            <a:chExt cx="257750" cy="228550"/>
          </a:xfrm>
        </p:grpSpPr>
        <p:sp>
          <p:nvSpPr>
            <p:cNvPr id="2128" name="Google Shape;2128;p54"/>
            <p:cNvSpPr/>
            <p:nvPr/>
          </p:nvSpPr>
          <p:spPr>
            <a:xfrm>
              <a:off x="3836100" y="3594875"/>
              <a:ext cx="257750" cy="228550"/>
            </a:xfrm>
            <a:custGeom>
              <a:avLst/>
              <a:gdLst/>
              <a:ahLst/>
              <a:cxnLst/>
              <a:rect l="l" t="t" r="r" b="b"/>
              <a:pathLst>
                <a:path w="10310" h="9142" extrusionOk="0">
                  <a:moveTo>
                    <a:pt x="5151" y="0"/>
                  </a:moveTo>
                  <a:cubicBezTo>
                    <a:pt x="4164" y="0"/>
                    <a:pt x="3171" y="318"/>
                    <a:pt x="2335" y="974"/>
                  </a:cubicBezTo>
                  <a:cubicBezTo>
                    <a:pt x="349" y="2531"/>
                    <a:pt x="1" y="5405"/>
                    <a:pt x="1558" y="7391"/>
                  </a:cubicBezTo>
                  <a:cubicBezTo>
                    <a:pt x="2460" y="8540"/>
                    <a:pt x="3802" y="9141"/>
                    <a:pt x="5158" y="9141"/>
                  </a:cubicBezTo>
                  <a:cubicBezTo>
                    <a:pt x="6144" y="9141"/>
                    <a:pt x="7138" y="8824"/>
                    <a:pt x="7975" y="8168"/>
                  </a:cubicBezTo>
                  <a:cubicBezTo>
                    <a:pt x="9961" y="6610"/>
                    <a:pt x="10309" y="3736"/>
                    <a:pt x="8753" y="1750"/>
                  </a:cubicBezTo>
                  <a:cubicBezTo>
                    <a:pt x="7851" y="601"/>
                    <a:pt x="6508" y="0"/>
                    <a:pt x="5151"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54"/>
            <p:cNvSpPr/>
            <p:nvPr/>
          </p:nvSpPr>
          <p:spPr>
            <a:xfrm>
              <a:off x="3860125" y="3621250"/>
              <a:ext cx="233725" cy="202175"/>
            </a:xfrm>
            <a:custGeom>
              <a:avLst/>
              <a:gdLst/>
              <a:ahLst/>
              <a:cxnLst/>
              <a:rect l="l" t="t" r="r" b="b"/>
              <a:pathLst>
                <a:path w="9349" h="8087" extrusionOk="0">
                  <a:moveTo>
                    <a:pt x="7113" y="1"/>
                  </a:moveTo>
                  <a:lnTo>
                    <a:pt x="7113" y="1"/>
                  </a:lnTo>
                  <a:cubicBezTo>
                    <a:pt x="7265" y="255"/>
                    <a:pt x="7380" y="528"/>
                    <a:pt x="7446" y="817"/>
                  </a:cubicBezTo>
                  <a:cubicBezTo>
                    <a:pt x="7558" y="1311"/>
                    <a:pt x="7544" y="1864"/>
                    <a:pt x="7505" y="2368"/>
                  </a:cubicBezTo>
                  <a:cubicBezTo>
                    <a:pt x="7468" y="2829"/>
                    <a:pt x="7353" y="3481"/>
                    <a:pt x="6824" y="3607"/>
                  </a:cubicBezTo>
                  <a:cubicBezTo>
                    <a:pt x="6659" y="3646"/>
                    <a:pt x="6468" y="3619"/>
                    <a:pt x="6313" y="3692"/>
                  </a:cubicBezTo>
                  <a:cubicBezTo>
                    <a:pt x="6155" y="3768"/>
                    <a:pt x="6046" y="3955"/>
                    <a:pt x="5958" y="4097"/>
                  </a:cubicBezTo>
                  <a:cubicBezTo>
                    <a:pt x="5783" y="4380"/>
                    <a:pt x="5634" y="4680"/>
                    <a:pt x="5408" y="4923"/>
                  </a:cubicBezTo>
                  <a:cubicBezTo>
                    <a:pt x="4943" y="5417"/>
                    <a:pt x="4275" y="5483"/>
                    <a:pt x="3649" y="5611"/>
                  </a:cubicBezTo>
                  <a:cubicBezTo>
                    <a:pt x="3155" y="5710"/>
                    <a:pt x="2675" y="5803"/>
                    <a:pt x="2168" y="5815"/>
                  </a:cubicBezTo>
                  <a:cubicBezTo>
                    <a:pt x="2107" y="5817"/>
                    <a:pt x="2044" y="5818"/>
                    <a:pt x="1981" y="5818"/>
                  </a:cubicBezTo>
                  <a:cubicBezTo>
                    <a:pt x="1319" y="5818"/>
                    <a:pt x="545" y="5715"/>
                    <a:pt x="1" y="5321"/>
                  </a:cubicBezTo>
                  <a:lnTo>
                    <a:pt x="1" y="5321"/>
                  </a:lnTo>
                  <a:cubicBezTo>
                    <a:pt x="153" y="5677"/>
                    <a:pt x="350" y="6017"/>
                    <a:pt x="597" y="6336"/>
                  </a:cubicBezTo>
                  <a:cubicBezTo>
                    <a:pt x="1499" y="7485"/>
                    <a:pt x="2841" y="8086"/>
                    <a:pt x="4197" y="8086"/>
                  </a:cubicBezTo>
                  <a:cubicBezTo>
                    <a:pt x="5183" y="8086"/>
                    <a:pt x="6177" y="7769"/>
                    <a:pt x="7014" y="7113"/>
                  </a:cubicBezTo>
                  <a:cubicBezTo>
                    <a:pt x="9000" y="5555"/>
                    <a:pt x="9348" y="2681"/>
                    <a:pt x="7792" y="695"/>
                  </a:cubicBezTo>
                  <a:cubicBezTo>
                    <a:pt x="7587" y="435"/>
                    <a:pt x="7357" y="205"/>
                    <a:pt x="7113"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54"/>
            <p:cNvSpPr/>
            <p:nvPr/>
          </p:nvSpPr>
          <p:spPr>
            <a:xfrm>
              <a:off x="3982700" y="3671875"/>
              <a:ext cx="50900" cy="30575"/>
            </a:xfrm>
            <a:custGeom>
              <a:avLst/>
              <a:gdLst/>
              <a:ahLst/>
              <a:cxnLst/>
              <a:rect l="l" t="t" r="r" b="b"/>
              <a:pathLst>
                <a:path w="2036" h="1223" extrusionOk="0">
                  <a:moveTo>
                    <a:pt x="662" y="0"/>
                  </a:moveTo>
                  <a:cubicBezTo>
                    <a:pt x="535" y="0"/>
                    <a:pt x="409" y="23"/>
                    <a:pt x="301" y="76"/>
                  </a:cubicBezTo>
                  <a:cubicBezTo>
                    <a:pt x="106" y="172"/>
                    <a:pt x="0" y="419"/>
                    <a:pt x="129" y="610"/>
                  </a:cubicBezTo>
                  <a:cubicBezTo>
                    <a:pt x="194" y="709"/>
                    <a:pt x="313" y="763"/>
                    <a:pt x="431" y="763"/>
                  </a:cubicBezTo>
                  <a:cubicBezTo>
                    <a:pt x="505" y="763"/>
                    <a:pt x="580" y="742"/>
                    <a:pt x="640" y="696"/>
                  </a:cubicBezTo>
                  <a:cubicBezTo>
                    <a:pt x="667" y="670"/>
                    <a:pt x="702" y="643"/>
                    <a:pt x="739" y="643"/>
                  </a:cubicBezTo>
                  <a:cubicBezTo>
                    <a:pt x="741" y="643"/>
                    <a:pt x="743" y="643"/>
                    <a:pt x="745" y="643"/>
                  </a:cubicBezTo>
                  <a:cubicBezTo>
                    <a:pt x="775" y="649"/>
                    <a:pt x="798" y="673"/>
                    <a:pt x="818" y="699"/>
                  </a:cubicBezTo>
                  <a:cubicBezTo>
                    <a:pt x="946" y="860"/>
                    <a:pt x="1041" y="1068"/>
                    <a:pt x="1225" y="1163"/>
                  </a:cubicBezTo>
                  <a:cubicBezTo>
                    <a:pt x="1307" y="1206"/>
                    <a:pt x="1398" y="1223"/>
                    <a:pt x="1491" y="1223"/>
                  </a:cubicBezTo>
                  <a:cubicBezTo>
                    <a:pt x="1589" y="1223"/>
                    <a:pt x="1689" y="1205"/>
                    <a:pt x="1786" y="1183"/>
                  </a:cubicBezTo>
                  <a:cubicBezTo>
                    <a:pt x="1842" y="1173"/>
                    <a:pt x="1897" y="1157"/>
                    <a:pt x="1940" y="1117"/>
                  </a:cubicBezTo>
                  <a:cubicBezTo>
                    <a:pt x="2035" y="1018"/>
                    <a:pt x="1970" y="851"/>
                    <a:pt x="1887" y="738"/>
                  </a:cubicBezTo>
                  <a:cubicBezTo>
                    <a:pt x="1699" y="478"/>
                    <a:pt x="1466" y="245"/>
                    <a:pt x="1173" y="113"/>
                  </a:cubicBezTo>
                  <a:cubicBezTo>
                    <a:pt x="1047" y="53"/>
                    <a:pt x="903" y="14"/>
                    <a:pt x="755" y="4"/>
                  </a:cubicBezTo>
                  <a:cubicBezTo>
                    <a:pt x="724" y="2"/>
                    <a:pt x="693" y="0"/>
                    <a:pt x="66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54"/>
            <p:cNvSpPr/>
            <p:nvPr/>
          </p:nvSpPr>
          <p:spPr>
            <a:xfrm>
              <a:off x="3965075" y="3705125"/>
              <a:ext cx="10300" cy="7700"/>
            </a:xfrm>
            <a:custGeom>
              <a:avLst/>
              <a:gdLst/>
              <a:ahLst/>
              <a:cxnLst/>
              <a:rect l="l" t="t" r="r" b="b"/>
              <a:pathLst>
                <a:path w="412" h="308" extrusionOk="0">
                  <a:moveTo>
                    <a:pt x="204" y="0"/>
                  </a:moveTo>
                  <a:cubicBezTo>
                    <a:pt x="23" y="0"/>
                    <a:pt x="0" y="292"/>
                    <a:pt x="192" y="307"/>
                  </a:cubicBezTo>
                  <a:cubicBezTo>
                    <a:pt x="197" y="307"/>
                    <a:pt x="202" y="308"/>
                    <a:pt x="207" y="308"/>
                  </a:cubicBezTo>
                  <a:cubicBezTo>
                    <a:pt x="391" y="308"/>
                    <a:pt x="411" y="17"/>
                    <a:pt x="222" y="1"/>
                  </a:cubicBezTo>
                  <a:cubicBezTo>
                    <a:pt x="216" y="1"/>
                    <a:pt x="210" y="0"/>
                    <a:pt x="204"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54"/>
            <p:cNvSpPr/>
            <p:nvPr/>
          </p:nvSpPr>
          <p:spPr>
            <a:xfrm>
              <a:off x="3946975" y="3673225"/>
              <a:ext cx="11700" cy="8900"/>
            </a:xfrm>
            <a:custGeom>
              <a:avLst/>
              <a:gdLst/>
              <a:ahLst/>
              <a:cxnLst/>
              <a:rect l="l" t="t" r="r" b="b"/>
              <a:pathLst>
                <a:path w="468" h="356" extrusionOk="0">
                  <a:moveTo>
                    <a:pt x="240" y="0"/>
                  </a:moveTo>
                  <a:cubicBezTo>
                    <a:pt x="213" y="0"/>
                    <a:pt x="185" y="9"/>
                    <a:pt x="159" y="26"/>
                  </a:cubicBezTo>
                  <a:cubicBezTo>
                    <a:pt x="149" y="36"/>
                    <a:pt x="136" y="46"/>
                    <a:pt x="126" y="52"/>
                  </a:cubicBezTo>
                  <a:cubicBezTo>
                    <a:pt x="1" y="145"/>
                    <a:pt x="77" y="342"/>
                    <a:pt x="218" y="355"/>
                  </a:cubicBezTo>
                  <a:cubicBezTo>
                    <a:pt x="223" y="355"/>
                    <a:pt x="228" y="356"/>
                    <a:pt x="233" y="356"/>
                  </a:cubicBezTo>
                  <a:cubicBezTo>
                    <a:pt x="367" y="356"/>
                    <a:pt x="468" y="183"/>
                    <a:pt x="367" y="75"/>
                  </a:cubicBezTo>
                  <a:cubicBezTo>
                    <a:pt x="356" y="66"/>
                    <a:pt x="347" y="52"/>
                    <a:pt x="337" y="42"/>
                  </a:cubicBezTo>
                  <a:cubicBezTo>
                    <a:pt x="309" y="14"/>
                    <a:pt x="275" y="0"/>
                    <a:pt x="240"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54"/>
            <p:cNvSpPr/>
            <p:nvPr/>
          </p:nvSpPr>
          <p:spPr>
            <a:xfrm>
              <a:off x="3901125" y="3659975"/>
              <a:ext cx="29925" cy="26550"/>
            </a:xfrm>
            <a:custGeom>
              <a:avLst/>
              <a:gdLst/>
              <a:ahLst/>
              <a:cxnLst/>
              <a:rect l="l" t="t" r="r" b="b"/>
              <a:pathLst>
                <a:path w="1197" h="1062" extrusionOk="0">
                  <a:moveTo>
                    <a:pt x="657" y="0"/>
                  </a:moveTo>
                  <a:cubicBezTo>
                    <a:pt x="361" y="0"/>
                    <a:pt x="124" y="436"/>
                    <a:pt x="37" y="664"/>
                  </a:cubicBezTo>
                  <a:cubicBezTo>
                    <a:pt x="14" y="730"/>
                    <a:pt x="1" y="796"/>
                    <a:pt x="37" y="845"/>
                  </a:cubicBezTo>
                  <a:cubicBezTo>
                    <a:pt x="60" y="875"/>
                    <a:pt x="99" y="892"/>
                    <a:pt x="136" y="902"/>
                  </a:cubicBezTo>
                  <a:cubicBezTo>
                    <a:pt x="211" y="923"/>
                    <a:pt x="290" y="934"/>
                    <a:pt x="368" y="934"/>
                  </a:cubicBezTo>
                  <a:cubicBezTo>
                    <a:pt x="444" y="934"/>
                    <a:pt x="519" y="924"/>
                    <a:pt x="593" y="905"/>
                  </a:cubicBezTo>
                  <a:cubicBezTo>
                    <a:pt x="630" y="894"/>
                    <a:pt x="670" y="881"/>
                    <a:pt x="708" y="881"/>
                  </a:cubicBezTo>
                  <a:cubicBezTo>
                    <a:pt x="729" y="881"/>
                    <a:pt x="749" y="885"/>
                    <a:pt x="768" y="895"/>
                  </a:cubicBezTo>
                  <a:cubicBezTo>
                    <a:pt x="804" y="918"/>
                    <a:pt x="821" y="961"/>
                    <a:pt x="850" y="994"/>
                  </a:cubicBezTo>
                  <a:cubicBezTo>
                    <a:pt x="887" y="1037"/>
                    <a:pt x="946" y="1061"/>
                    <a:pt x="1003" y="1061"/>
                  </a:cubicBezTo>
                  <a:cubicBezTo>
                    <a:pt x="1042" y="1061"/>
                    <a:pt x="1080" y="1050"/>
                    <a:pt x="1110" y="1026"/>
                  </a:cubicBezTo>
                  <a:cubicBezTo>
                    <a:pt x="1180" y="971"/>
                    <a:pt x="1196" y="868"/>
                    <a:pt x="1189" y="777"/>
                  </a:cubicBezTo>
                  <a:cubicBezTo>
                    <a:pt x="1183" y="582"/>
                    <a:pt x="1117" y="391"/>
                    <a:pt x="1008" y="230"/>
                  </a:cubicBezTo>
                  <a:cubicBezTo>
                    <a:pt x="949" y="145"/>
                    <a:pt x="877" y="69"/>
                    <a:pt x="781" y="26"/>
                  </a:cubicBezTo>
                  <a:cubicBezTo>
                    <a:pt x="739" y="8"/>
                    <a:pt x="698" y="0"/>
                    <a:pt x="657"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54"/>
            <p:cNvSpPr/>
            <p:nvPr/>
          </p:nvSpPr>
          <p:spPr>
            <a:xfrm>
              <a:off x="4048900" y="3706100"/>
              <a:ext cx="11275" cy="8450"/>
            </a:xfrm>
            <a:custGeom>
              <a:avLst/>
              <a:gdLst/>
              <a:ahLst/>
              <a:cxnLst/>
              <a:rect l="l" t="t" r="r" b="b"/>
              <a:pathLst>
                <a:path w="451" h="338" extrusionOk="0">
                  <a:moveTo>
                    <a:pt x="194" y="1"/>
                  </a:moveTo>
                  <a:cubicBezTo>
                    <a:pt x="21" y="1"/>
                    <a:pt x="1" y="337"/>
                    <a:pt x="190" y="337"/>
                  </a:cubicBezTo>
                  <a:cubicBezTo>
                    <a:pt x="205" y="337"/>
                    <a:pt x="220" y="335"/>
                    <a:pt x="237" y="331"/>
                  </a:cubicBezTo>
                  <a:lnTo>
                    <a:pt x="296" y="318"/>
                  </a:lnTo>
                  <a:cubicBezTo>
                    <a:pt x="434" y="281"/>
                    <a:pt x="451" y="100"/>
                    <a:pt x="320" y="44"/>
                  </a:cubicBezTo>
                  <a:lnTo>
                    <a:pt x="267" y="18"/>
                  </a:lnTo>
                  <a:cubicBezTo>
                    <a:pt x="240" y="6"/>
                    <a:pt x="216" y="1"/>
                    <a:pt x="194"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54"/>
            <p:cNvSpPr/>
            <p:nvPr/>
          </p:nvSpPr>
          <p:spPr>
            <a:xfrm>
              <a:off x="3932525" y="3723925"/>
              <a:ext cx="40700" cy="25200"/>
            </a:xfrm>
            <a:custGeom>
              <a:avLst/>
              <a:gdLst/>
              <a:ahLst/>
              <a:cxnLst/>
              <a:rect l="l" t="t" r="r" b="b"/>
              <a:pathLst>
                <a:path w="1628" h="1008" extrusionOk="0">
                  <a:moveTo>
                    <a:pt x="904" y="0"/>
                  </a:moveTo>
                  <a:cubicBezTo>
                    <a:pt x="265" y="0"/>
                    <a:pt x="0" y="947"/>
                    <a:pt x="661" y="1004"/>
                  </a:cubicBezTo>
                  <a:cubicBezTo>
                    <a:pt x="682" y="1006"/>
                    <a:pt x="702" y="1007"/>
                    <a:pt x="722" y="1007"/>
                  </a:cubicBezTo>
                  <a:cubicBezTo>
                    <a:pt x="1363" y="1007"/>
                    <a:pt x="1628" y="64"/>
                    <a:pt x="964" y="3"/>
                  </a:cubicBezTo>
                  <a:cubicBezTo>
                    <a:pt x="944" y="1"/>
                    <a:pt x="924" y="0"/>
                    <a:pt x="904"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54"/>
            <p:cNvSpPr/>
            <p:nvPr/>
          </p:nvSpPr>
          <p:spPr>
            <a:xfrm>
              <a:off x="4021825" y="3641375"/>
              <a:ext cx="11600" cy="8900"/>
            </a:xfrm>
            <a:custGeom>
              <a:avLst/>
              <a:gdLst/>
              <a:ahLst/>
              <a:cxnLst/>
              <a:rect l="l" t="t" r="r" b="b"/>
              <a:pathLst>
                <a:path w="464" h="356" extrusionOk="0">
                  <a:moveTo>
                    <a:pt x="236" y="1"/>
                  </a:moveTo>
                  <a:cubicBezTo>
                    <a:pt x="210" y="1"/>
                    <a:pt x="182" y="10"/>
                    <a:pt x="158" y="29"/>
                  </a:cubicBezTo>
                  <a:cubicBezTo>
                    <a:pt x="145" y="36"/>
                    <a:pt x="134" y="45"/>
                    <a:pt x="122" y="56"/>
                  </a:cubicBezTo>
                  <a:cubicBezTo>
                    <a:pt x="0" y="144"/>
                    <a:pt x="75" y="345"/>
                    <a:pt x="217" y="355"/>
                  </a:cubicBezTo>
                  <a:cubicBezTo>
                    <a:pt x="222" y="356"/>
                    <a:pt x="227" y="356"/>
                    <a:pt x="231" y="356"/>
                  </a:cubicBezTo>
                  <a:cubicBezTo>
                    <a:pt x="366" y="356"/>
                    <a:pt x="464" y="183"/>
                    <a:pt x="362" y="75"/>
                  </a:cubicBezTo>
                  <a:lnTo>
                    <a:pt x="332" y="45"/>
                  </a:lnTo>
                  <a:cubicBezTo>
                    <a:pt x="305" y="16"/>
                    <a:pt x="271" y="1"/>
                    <a:pt x="236"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7" name="Google Shape;2137;p54"/>
          <p:cNvSpPr/>
          <p:nvPr/>
        </p:nvSpPr>
        <p:spPr>
          <a:xfrm>
            <a:off x="1510732" y="6562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54"/>
          <p:cNvSpPr/>
          <p:nvPr/>
        </p:nvSpPr>
        <p:spPr>
          <a:xfrm>
            <a:off x="2247407" y="1518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54"/>
          <p:cNvSpPr/>
          <p:nvPr/>
        </p:nvSpPr>
        <p:spPr>
          <a:xfrm>
            <a:off x="3083632" y="2646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54"/>
          <p:cNvSpPr/>
          <p:nvPr/>
        </p:nvSpPr>
        <p:spPr>
          <a:xfrm>
            <a:off x="1152332" y="1252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54"/>
          <p:cNvSpPr/>
          <p:nvPr/>
        </p:nvSpPr>
        <p:spPr>
          <a:xfrm>
            <a:off x="8457682" y="47669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54"/>
          <p:cNvSpPr/>
          <p:nvPr/>
        </p:nvSpPr>
        <p:spPr>
          <a:xfrm>
            <a:off x="7548457" y="43886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54"/>
          <p:cNvSpPr/>
          <p:nvPr/>
        </p:nvSpPr>
        <p:spPr>
          <a:xfrm>
            <a:off x="6705582" y="47735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54"/>
          <p:cNvSpPr/>
          <p:nvPr/>
        </p:nvSpPr>
        <p:spPr>
          <a:xfrm>
            <a:off x="6115457" y="46525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54"/>
          <p:cNvSpPr/>
          <p:nvPr/>
        </p:nvSpPr>
        <p:spPr>
          <a:xfrm>
            <a:off x="7216607" y="48598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54"/>
          <p:cNvSpPr/>
          <p:nvPr/>
        </p:nvSpPr>
        <p:spPr>
          <a:xfrm>
            <a:off x="8948807" y="42558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54"/>
          <p:cNvSpPr/>
          <p:nvPr/>
        </p:nvSpPr>
        <p:spPr>
          <a:xfrm>
            <a:off x="8962082" y="48664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54"/>
          <p:cNvSpPr/>
          <p:nvPr/>
        </p:nvSpPr>
        <p:spPr>
          <a:xfrm>
            <a:off x="7524732" y="40115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54"/>
          <p:cNvSpPr/>
          <p:nvPr/>
        </p:nvSpPr>
        <p:spPr>
          <a:xfrm rot="-4500040">
            <a:off x="8087648" y="41963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54"/>
          <p:cNvSpPr/>
          <p:nvPr/>
        </p:nvSpPr>
        <p:spPr>
          <a:xfrm rot="-4500040">
            <a:off x="7725698" y="49583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54"/>
          <p:cNvSpPr/>
          <p:nvPr/>
        </p:nvSpPr>
        <p:spPr>
          <a:xfrm rot="-4500040">
            <a:off x="7077998" y="41868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52" name="Google Shape;2152;p54"/>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2153" name="Google Shape;2153;p54"/>
          <p:cNvSpPr txBox="1">
            <a:spLocks noGrp="1"/>
          </p:cNvSpPr>
          <p:nvPr>
            <p:ph type="title"/>
          </p:nvPr>
        </p:nvSpPr>
        <p:spPr>
          <a:xfrm>
            <a:off x="2269550" y="2990400"/>
            <a:ext cx="4466700" cy="558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200"/>
              <a:buNone/>
              <a:defRPr sz="31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2154" name="Google Shape;2154;p54"/>
          <p:cNvSpPr txBox="1">
            <a:spLocks noGrp="1"/>
          </p:cNvSpPr>
          <p:nvPr>
            <p:ph type="subTitle" idx="1"/>
          </p:nvPr>
        </p:nvSpPr>
        <p:spPr>
          <a:xfrm>
            <a:off x="1666050" y="1711988"/>
            <a:ext cx="5811900" cy="1212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155"/>
        <p:cNvGrpSpPr/>
        <p:nvPr/>
      </p:nvGrpSpPr>
      <p:grpSpPr>
        <a:xfrm>
          <a:off x="0" y="0"/>
          <a:ext cx="0" cy="0"/>
          <a:chOff x="0" y="0"/>
          <a:chExt cx="0" cy="0"/>
        </a:xfrm>
      </p:grpSpPr>
      <p:sp>
        <p:nvSpPr>
          <p:cNvPr id="2156" name="Google Shape;2156;p55"/>
          <p:cNvSpPr/>
          <p:nvPr/>
        </p:nvSpPr>
        <p:spPr>
          <a:xfrm>
            <a:off x="6363482" y="-141550"/>
            <a:ext cx="3100560" cy="761700"/>
          </a:xfrm>
          <a:custGeom>
            <a:avLst/>
            <a:gdLst/>
            <a:ahLst/>
            <a:cxnLst/>
            <a:rect l="l" t="t" r="r" b="b"/>
            <a:pathLst>
              <a:path w="263038" h="72664" extrusionOk="0">
                <a:moveTo>
                  <a:pt x="26502" y="61969"/>
                </a:moveTo>
                <a:cubicBezTo>
                  <a:pt x="39896" y="70879"/>
                  <a:pt x="58409" y="74942"/>
                  <a:pt x="80456" y="71376"/>
                </a:cubicBezTo>
                <a:cubicBezTo>
                  <a:pt x="102504" y="67810"/>
                  <a:pt x="131539" y="48248"/>
                  <a:pt x="158787" y="40571"/>
                </a:cubicBezTo>
                <a:cubicBezTo>
                  <a:pt x="186035" y="32894"/>
                  <a:pt x="227258" y="31193"/>
                  <a:pt x="243943" y="25312"/>
                </a:cubicBezTo>
                <a:cubicBezTo>
                  <a:pt x="260628" y="19432"/>
                  <a:pt x="268459" y="9397"/>
                  <a:pt x="258897" y="5288"/>
                </a:cubicBezTo>
                <a:cubicBezTo>
                  <a:pt x="249335" y="1179"/>
                  <a:pt x="223896" y="1220"/>
                  <a:pt x="186572" y="659"/>
                </a:cubicBezTo>
                <a:cubicBezTo>
                  <a:pt x="149248" y="98"/>
                  <a:pt x="66031" y="-955"/>
                  <a:pt x="34951" y="1921"/>
                </a:cubicBezTo>
                <a:cubicBezTo>
                  <a:pt x="3872" y="4797"/>
                  <a:pt x="1503" y="7907"/>
                  <a:pt x="95" y="17915"/>
                </a:cubicBezTo>
                <a:cubicBezTo>
                  <a:pt x="-1313" y="27923"/>
                  <a:pt x="13109" y="53059"/>
                  <a:pt x="26502" y="61969"/>
                </a:cubicBezTo>
                <a:close/>
              </a:path>
            </a:pathLst>
          </a:custGeom>
          <a:gradFill>
            <a:gsLst>
              <a:gs pos="0">
                <a:schemeClr val="dk1"/>
              </a:gs>
              <a:gs pos="28000">
                <a:schemeClr val="accent1"/>
              </a:gs>
              <a:gs pos="50000">
                <a:srgbClr val="4949E7">
                  <a:alpha val="49803"/>
                </a:srgbClr>
              </a:gs>
              <a:gs pos="93000">
                <a:srgbClr val="4949E7">
                  <a:alpha val="0"/>
                </a:srgbClr>
              </a:gs>
              <a:gs pos="100000">
                <a:srgbClr val="4949E7">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rot="10800000" flipH="1">
            <a:off x="-9525" y="1661840"/>
            <a:ext cx="7410756" cy="3520960"/>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55"/>
          <p:cNvSpPr/>
          <p:nvPr/>
        </p:nvSpPr>
        <p:spPr>
          <a:xfrm flipH="1">
            <a:off x="5694253" y="-74789"/>
            <a:ext cx="3641511" cy="737091"/>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33000">
                <a:srgbClr val="F89C19">
                  <a:alpha val="66274"/>
                </a:srgbClr>
              </a:gs>
              <a:gs pos="65000">
                <a:srgbClr val="FFD966">
                  <a:alpha val="35686"/>
                </a:srgbClr>
              </a:gs>
              <a:gs pos="92000">
                <a:srgbClr val="FFD966">
                  <a:alpha val="0"/>
                </a:srgbClr>
              </a:gs>
              <a:gs pos="100000">
                <a:srgbClr val="FFD966">
                  <a:alpha val="0"/>
                </a:srgbClr>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55"/>
          <p:cNvSpPr/>
          <p:nvPr/>
        </p:nvSpPr>
        <p:spPr>
          <a:xfrm rot="10800000" flipH="1">
            <a:off x="0" y="2130808"/>
            <a:ext cx="7312012" cy="305199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60" name="Google Shape;2160;p55"/>
          <p:cNvGrpSpPr/>
          <p:nvPr/>
        </p:nvGrpSpPr>
        <p:grpSpPr>
          <a:xfrm rot="-5689136">
            <a:off x="8034504" y="213418"/>
            <a:ext cx="37216" cy="179583"/>
            <a:chOff x="2785650" y="3828250"/>
            <a:chExt cx="39675" cy="191450"/>
          </a:xfrm>
        </p:grpSpPr>
        <p:sp>
          <p:nvSpPr>
            <p:cNvPr id="2161" name="Google Shape;2161;p5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5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5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4" name="Google Shape;2164;p55"/>
          <p:cNvSpPr/>
          <p:nvPr/>
        </p:nvSpPr>
        <p:spPr>
          <a:xfrm rot="-4500017">
            <a:off x="385728" y="4194966"/>
            <a:ext cx="40554" cy="3867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65" name="Google Shape;2165;p55"/>
          <p:cNvGrpSpPr/>
          <p:nvPr/>
        </p:nvGrpSpPr>
        <p:grpSpPr>
          <a:xfrm rot="5110901">
            <a:off x="1751196" y="3930309"/>
            <a:ext cx="81479" cy="393173"/>
            <a:chOff x="2785650" y="3828250"/>
            <a:chExt cx="39675" cy="191450"/>
          </a:xfrm>
        </p:grpSpPr>
        <p:sp>
          <p:nvSpPr>
            <p:cNvPr id="2166" name="Google Shape;2166;p5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5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5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69" name="Google Shape;2169;p55"/>
          <p:cNvSpPr/>
          <p:nvPr/>
        </p:nvSpPr>
        <p:spPr>
          <a:xfrm rot="6300135">
            <a:off x="7699583" y="482336"/>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55"/>
          <p:cNvSpPr/>
          <p:nvPr/>
        </p:nvSpPr>
        <p:spPr>
          <a:xfrm rot="6300135">
            <a:off x="6855041" y="368939"/>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71" name="Google Shape;2171;p55"/>
          <p:cNvGrpSpPr/>
          <p:nvPr/>
        </p:nvGrpSpPr>
        <p:grpSpPr>
          <a:xfrm rot="-3541420">
            <a:off x="6728480" y="36882"/>
            <a:ext cx="98780" cy="261193"/>
            <a:chOff x="2581525" y="3787700"/>
            <a:chExt cx="105325" cy="278500"/>
          </a:xfrm>
        </p:grpSpPr>
        <p:sp>
          <p:nvSpPr>
            <p:cNvPr id="2172" name="Google Shape;2172;p5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5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5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5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76" name="Google Shape;2176;p55"/>
          <p:cNvSpPr/>
          <p:nvPr/>
        </p:nvSpPr>
        <p:spPr>
          <a:xfrm rot="-4500050">
            <a:off x="5370206" y="4320351"/>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77" name="Google Shape;2177;p55"/>
          <p:cNvGrpSpPr/>
          <p:nvPr/>
        </p:nvGrpSpPr>
        <p:grpSpPr>
          <a:xfrm rot="987593">
            <a:off x="385899" y="337376"/>
            <a:ext cx="1315630" cy="806765"/>
            <a:chOff x="5586400" y="3049600"/>
            <a:chExt cx="691350" cy="423925"/>
          </a:xfrm>
        </p:grpSpPr>
        <p:sp>
          <p:nvSpPr>
            <p:cNvPr id="2178" name="Google Shape;2178;p55"/>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1161" y="1956"/>
                    <a:pt x="18961" y="2891"/>
                    <a:pt x="16759" y="3826"/>
                  </a:cubicBezTo>
                  <a:cubicBezTo>
                    <a:pt x="16627" y="3882"/>
                    <a:pt x="16488" y="3941"/>
                    <a:pt x="16386" y="4040"/>
                  </a:cubicBezTo>
                  <a:cubicBezTo>
                    <a:pt x="16154" y="4263"/>
                    <a:pt x="16248" y="4574"/>
                    <a:pt x="16575" y="4574"/>
                  </a:cubicBezTo>
                  <a:cubicBezTo>
                    <a:pt x="16586" y="4574"/>
                    <a:pt x="16598" y="4574"/>
                    <a:pt x="16610" y="4573"/>
                  </a:cubicBezTo>
                  <a:cubicBezTo>
                    <a:pt x="16762" y="4564"/>
                    <a:pt x="16900" y="4481"/>
                    <a:pt x="17032" y="4402"/>
                  </a:cubicBezTo>
                  <a:cubicBezTo>
                    <a:pt x="18217" y="3698"/>
                    <a:pt x="19363" y="3058"/>
                    <a:pt x="20611" y="2505"/>
                  </a:cubicBezTo>
                  <a:cubicBezTo>
                    <a:pt x="21954" y="1912"/>
                    <a:pt x="23291" y="1307"/>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616" y="14886"/>
                    <a:pt x="3068" y="13971"/>
                    <a:pt x="3529" y="13638"/>
                  </a:cubicBezTo>
                  <a:cubicBezTo>
                    <a:pt x="4460" y="12963"/>
                    <a:pt x="5386" y="12284"/>
                    <a:pt x="6325" y="11623"/>
                  </a:cubicBezTo>
                  <a:cubicBezTo>
                    <a:pt x="8168" y="10319"/>
                    <a:pt x="10062" y="9071"/>
                    <a:pt x="12069" y="8034"/>
                  </a:cubicBezTo>
                  <a:cubicBezTo>
                    <a:pt x="12175" y="7978"/>
                    <a:pt x="12118" y="7809"/>
                    <a:pt x="12016" y="7809"/>
                  </a:cubicBezTo>
                  <a:cubicBezTo>
                    <a:pt x="12004" y="7809"/>
                    <a:pt x="11991" y="7811"/>
                    <a:pt x="11978" y="7816"/>
                  </a:cubicBezTo>
                  <a:cubicBezTo>
                    <a:pt x="9788" y="8633"/>
                    <a:pt x="7802" y="9819"/>
                    <a:pt x="5925" y="11194"/>
                  </a:cubicBezTo>
                  <a:cubicBezTo>
                    <a:pt x="4112" y="12528"/>
                    <a:pt x="2330" y="13937"/>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55"/>
            <p:cNvSpPr/>
            <p:nvPr/>
          </p:nvSpPr>
          <p:spPr>
            <a:xfrm>
              <a:off x="5775850" y="3064800"/>
              <a:ext cx="343925" cy="343875"/>
            </a:xfrm>
            <a:custGeom>
              <a:avLst/>
              <a:gdLst/>
              <a:ahLst/>
              <a:cxnLst/>
              <a:rect l="l" t="t" r="r" b="b"/>
              <a:pathLst>
                <a:path w="13757" h="13755" extrusionOk="0">
                  <a:moveTo>
                    <a:pt x="6879" y="1"/>
                  </a:moveTo>
                  <a:cubicBezTo>
                    <a:pt x="3079" y="1"/>
                    <a:pt x="1" y="3079"/>
                    <a:pt x="1" y="6880"/>
                  </a:cubicBezTo>
                  <a:cubicBezTo>
                    <a:pt x="1" y="10676"/>
                    <a:pt x="3079" y="13754"/>
                    <a:pt x="6879" y="13754"/>
                  </a:cubicBezTo>
                  <a:cubicBezTo>
                    <a:pt x="10675" y="13754"/>
                    <a:pt x="13757" y="10676"/>
                    <a:pt x="13757" y="6880"/>
                  </a:cubicBezTo>
                  <a:cubicBezTo>
                    <a:pt x="13757" y="3079"/>
                    <a:pt x="10675" y="1"/>
                    <a:pt x="6879"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55"/>
            <p:cNvSpPr/>
            <p:nvPr/>
          </p:nvSpPr>
          <p:spPr>
            <a:xfrm>
              <a:off x="5843850" y="3235200"/>
              <a:ext cx="103175" cy="29150"/>
            </a:xfrm>
            <a:custGeom>
              <a:avLst/>
              <a:gdLst/>
              <a:ahLst/>
              <a:cxnLst/>
              <a:rect l="l" t="t" r="r" b="b"/>
              <a:pathLst>
                <a:path w="4127" h="1166" extrusionOk="0">
                  <a:moveTo>
                    <a:pt x="4126" y="0"/>
                  </a:moveTo>
                  <a:lnTo>
                    <a:pt x="4126" y="0"/>
                  </a:lnTo>
                  <a:cubicBezTo>
                    <a:pt x="3128" y="79"/>
                    <a:pt x="2124" y="109"/>
                    <a:pt x="1127" y="139"/>
                  </a:cubicBezTo>
                  <a:cubicBezTo>
                    <a:pt x="616" y="415"/>
                    <a:pt x="116" y="682"/>
                    <a:pt x="1" y="1166"/>
                  </a:cubicBezTo>
                  <a:cubicBezTo>
                    <a:pt x="234" y="1123"/>
                    <a:pt x="464" y="1077"/>
                    <a:pt x="698" y="1024"/>
                  </a:cubicBezTo>
                  <a:cubicBezTo>
                    <a:pt x="1406" y="866"/>
                    <a:pt x="2118" y="689"/>
                    <a:pt x="2819" y="498"/>
                  </a:cubicBezTo>
                  <a:cubicBezTo>
                    <a:pt x="3267" y="376"/>
                    <a:pt x="3721" y="228"/>
                    <a:pt x="4126"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55"/>
            <p:cNvSpPr/>
            <p:nvPr/>
          </p:nvSpPr>
          <p:spPr>
            <a:xfrm>
              <a:off x="5957800" y="3088425"/>
              <a:ext cx="149325" cy="172975"/>
            </a:xfrm>
            <a:custGeom>
              <a:avLst/>
              <a:gdLst/>
              <a:ahLst/>
              <a:cxnLst/>
              <a:rect l="l" t="t" r="r" b="b"/>
              <a:pathLst>
                <a:path w="5973" h="6919" extrusionOk="0">
                  <a:moveTo>
                    <a:pt x="3068" y="1"/>
                  </a:moveTo>
                  <a:cubicBezTo>
                    <a:pt x="3006" y="63"/>
                    <a:pt x="2950" y="139"/>
                    <a:pt x="2907" y="235"/>
                  </a:cubicBezTo>
                  <a:cubicBezTo>
                    <a:pt x="2693" y="692"/>
                    <a:pt x="2982" y="827"/>
                    <a:pt x="3022" y="1233"/>
                  </a:cubicBezTo>
                  <a:cubicBezTo>
                    <a:pt x="3078" y="1838"/>
                    <a:pt x="2416" y="1690"/>
                    <a:pt x="2235" y="2128"/>
                  </a:cubicBezTo>
                  <a:cubicBezTo>
                    <a:pt x="2192" y="2230"/>
                    <a:pt x="2189" y="2329"/>
                    <a:pt x="2205" y="2418"/>
                  </a:cubicBezTo>
                  <a:cubicBezTo>
                    <a:pt x="2175" y="2421"/>
                    <a:pt x="2145" y="2422"/>
                    <a:pt x="2114" y="2422"/>
                  </a:cubicBezTo>
                  <a:cubicBezTo>
                    <a:pt x="1763" y="2422"/>
                    <a:pt x="1401" y="2242"/>
                    <a:pt x="1031" y="2242"/>
                  </a:cubicBezTo>
                  <a:cubicBezTo>
                    <a:pt x="936" y="2242"/>
                    <a:pt x="842" y="2253"/>
                    <a:pt x="747" y="2283"/>
                  </a:cubicBezTo>
                  <a:cubicBezTo>
                    <a:pt x="351" y="2405"/>
                    <a:pt x="88" y="2642"/>
                    <a:pt x="29" y="3053"/>
                  </a:cubicBezTo>
                  <a:cubicBezTo>
                    <a:pt x="0" y="3244"/>
                    <a:pt x="123" y="3387"/>
                    <a:pt x="288" y="3387"/>
                  </a:cubicBezTo>
                  <a:cubicBezTo>
                    <a:pt x="331" y="3387"/>
                    <a:pt x="377" y="3377"/>
                    <a:pt x="424" y="3356"/>
                  </a:cubicBezTo>
                  <a:cubicBezTo>
                    <a:pt x="507" y="3319"/>
                    <a:pt x="587" y="3303"/>
                    <a:pt x="662" y="3303"/>
                  </a:cubicBezTo>
                  <a:cubicBezTo>
                    <a:pt x="1275" y="3303"/>
                    <a:pt x="1619" y="4381"/>
                    <a:pt x="977" y="4634"/>
                  </a:cubicBezTo>
                  <a:cubicBezTo>
                    <a:pt x="862" y="4680"/>
                    <a:pt x="727" y="4650"/>
                    <a:pt x="611" y="4710"/>
                  </a:cubicBezTo>
                  <a:cubicBezTo>
                    <a:pt x="283" y="4874"/>
                    <a:pt x="187" y="5200"/>
                    <a:pt x="213" y="5535"/>
                  </a:cubicBezTo>
                  <a:cubicBezTo>
                    <a:pt x="226" y="5682"/>
                    <a:pt x="332" y="5829"/>
                    <a:pt x="490" y="5829"/>
                  </a:cubicBezTo>
                  <a:cubicBezTo>
                    <a:pt x="496" y="5829"/>
                    <a:pt x="501" y="5829"/>
                    <a:pt x="506" y="5829"/>
                  </a:cubicBezTo>
                  <a:cubicBezTo>
                    <a:pt x="533" y="5827"/>
                    <a:pt x="559" y="5827"/>
                    <a:pt x="583" y="5827"/>
                  </a:cubicBezTo>
                  <a:cubicBezTo>
                    <a:pt x="1238" y="5827"/>
                    <a:pt x="889" y="6295"/>
                    <a:pt x="543" y="6695"/>
                  </a:cubicBezTo>
                  <a:cubicBezTo>
                    <a:pt x="480" y="6771"/>
                    <a:pt x="477" y="6853"/>
                    <a:pt x="509" y="6918"/>
                  </a:cubicBezTo>
                  <a:cubicBezTo>
                    <a:pt x="1178" y="6731"/>
                    <a:pt x="1678" y="6435"/>
                    <a:pt x="2107" y="6089"/>
                  </a:cubicBezTo>
                  <a:cubicBezTo>
                    <a:pt x="2344" y="5740"/>
                    <a:pt x="2518" y="5338"/>
                    <a:pt x="2640" y="4947"/>
                  </a:cubicBezTo>
                  <a:cubicBezTo>
                    <a:pt x="2686" y="4808"/>
                    <a:pt x="3275" y="3636"/>
                    <a:pt x="3467" y="3524"/>
                  </a:cubicBezTo>
                  <a:cubicBezTo>
                    <a:pt x="3604" y="3445"/>
                    <a:pt x="3774" y="3418"/>
                    <a:pt x="3960" y="3418"/>
                  </a:cubicBezTo>
                  <a:cubicBezTo>
                    <a:pt x="4208" y="3418"/>
                    <a:pt x="4486" y="3467"/>
                    <a:pt x="4757" y="3505"/>
                  </a:cubicBezTo>
                  <a:cubicBezTo>
                    <a:pt x="5064" y="3234"/>
                    <a:pt x="5360" y="2944"/>
                    <a:pt x="5623" y="2631"/>
                  </a:cubicBezTo>
                  <a:cubicBezTo>
                    <a:pt x="5752" y="2865"/>
                    <a:pt x="5863" y="3109"/>
                    <a:pt x="5965" y="3359"/>
                  </a:cubicBezTo>
                  <a:cubicBezTo>
                    <a:pt x="5969" y="3356"/>
                    <a:pt x="5972" y="3356"/>
                    <a:pt x="5972" y="3353"/>
                  </a:cubicBezTo>
                  <a:cubicBezTo>
                    <a:pt x="5403" y="1940"/>
                    <a:pt x="4372" y="765"/>
                    <a:pt x="3068"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55"/>
            <p:cNvSpPr/>
            <p:nvPr/>
          </p:nvSpPr>
          <p:spPr>
            <a:xfrm>
              <a:off x="5831925" y="3172400"/>
              <a:ext cx="287125" cy="132375"/>
            </a:xfrm>
            <a:custGeom>
              <a:avLst/>
              <a:gdLst/>
              <a:ahLst/>
              <a:cxnLst/>
              <a:rect l="l" t="t" r="r" b="b"/>
              <a:pathLst>
                <a:path w="11485" h="5295" extrusionOk="0">
                  <a:moveTo>
                    <a:pt x="11000" y="0"/>
                  </a:moveTo>
                  <a:cubicBezTo>
                    <a:pt x="10869" y="70"/>
                    <a:pt x="10728" y="126"/>
                    <a:pt x="10573" y="161"/>
                  </a:cubicBezTo>
                  <a:cubicBezTo>
                    <a:pt x="10485" y="181"/>
                    <a:pt x="10390" y="189"/>
                    <a:pt x="10290" y="189"/>
                  </a:cubicBezTo>
                  <a:cubicBezTo>
                    <a:pt x="10133" y="189"/>
                    <a:pt x="9965" y="170"/>
                    <a:pt x="9792" y="146"/>
                  </a:cubicBezTo>
                  <a:cubicBezTo>
                    <a:pt x="9654" y="267"/>
                    <a:pt x="9512" y="386"/>
                    <a:pt x="9368" y="501"/>
                  </a:cubicBezTo>
                  <a:cubicBezTo>
                    <a:pt x="8491" y="1199"/>
                    <a:pt x="7955" y="2062"/>
                    <a:pt x="7142" y="2730"/>
                  </a:cubicBezTo>
                  <a:cubicBezTo>
                    <a:pt x="6822" y="3197"/>
                    <a:pt x="6384" y="3570"/>
                    <a:pt x="5772" y="3668"/>
                  </a:cubicBezTo>
                  <a:cubicBezTo>
                    <a:pt x="5759" y="3670"/>
                    <a:pt x="5746" y="3671"/>
                    <a:pt x="5733" y="3671"/>
                  </a:cubicBezTo>
                  <a:cubicBezTo>
                    <a:pt x="5646" y="3671"/>
                    <a:pt x="5576" y="3623"/>
                    <a:pt x="5544" y="3559"/>
                  </a:cubicBezTo>
                  <a:cubicBezTo>
                    <a:pt x="5117" y="3678"/>
                    <a:pt x="4623" y="3757"/>
                    <a:pt x="4037" y="3773"/>
                  </a:cubicBezTo>
                  <a:cubicBezTo>
                    <a:pt x="2881" y="3813"/>
                    <a:pt x="1830" y="4485"/>
                    <a:pt x="724" y="4821"/>
                  </a:cubicBezTo>
                  <a:cubicBezTo>
                    <a:pt x="668" y="4837"/>
                    <a:pt x="613" y="4854"/>
                    <a:pt x="560" y="4873"/>
                  </a:cubicBezTo>
                  <a:cubicBezTo>
                    <a:pt x="504" y="4933"/>
                    <a:pt x="425" y="4975"/>
                    <a:pt x="320" y="4989"/>
                  </a:cubicBezTo>
                  <a:cubicBezTo>
                    <a:pt x="131" y="5009"/>
                    <a:pt x="40" y="5133"/>
                    <a:pt x="0" y="5295"/>
                  </a:cubicBezTo>
                  <a:cubicBezTo>
                    <a:pt x="797" y="5255"/>
                    <a:pt x="1590" y="5156"/>
                    <a:pt x="2374" y="5077"/>
                  </a:cubicBezTo>
                  <a:cubicBezTo>
                    <a:pt x="3230" y="4989"/>
                    <a:pt x="4070" y="4863"/>
                    <a:pt x="4912" y="4679"/>
                  </a:cubicBezTo>
                  <a:cubicBezTo>
                    <a:pt x="5696" y="4508"/>
                    <a:pt x="6674" y="4606"/>
                    <a:pt x="7441" y="4373"/>
                  </a:cubicBezTo>
                  <a:cubicBezTo>
                    <a:pt x="8933" y="3915"/>
                    <a:pt x="10111" y="2884"/>
                    <a:pt x="11412" y="2038"/>
                  </a:cubicBezTo>
                  <a:cubicBezTo>
                    <a:pt x="11435" y="2022"/>
                    <a:pt x="11459" y="2006"/>
                    <a:pt x="11485" y="1989"/>
                  </a:cubicBezTo>
                  <a:cubicBezTo>
                    <a:pt x="11425" y="1287"/>
                    <a:pt x="11254" y="623"/>
                    <a:pt x="1100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55"/>
            <p:cNvSpPr/>
            <p:nvPr/>
          </p:nvSpPr>
          <p:spPr>
            <a:xfrm>
              <a:off x="5970525" y="3240625"/>
              <a:ext cx="39950" cy="23575"/>
            </a:xfrm>
            <a:custGeom>
              <a:avLst/>
              <a:gdLst/>
              <a:ahLst/>
              <a:cxnLst/>
              <a:rect l="l" t="t" r="r" b="b"/>
              <a:pathLst>
                <a:path w="1598" h="943" extrusionOk="0">
                  <a:moveTo>
                    <a:pt x="1598" y="1"/>
                  </a:moveTo>
                  <a:lnTo>
                    <a:pt x="1598" y="1"/>
                  </a:lnTo>
                  <a:cubicBezTo>
                    <a:pt x="1169" y="347"/>
                    <a:pt x="669" y="643"/>
                    <a:pt x="0" y="830"/>
                  </a:cubicBezTo>
                  <a:cubicBezTo>
                    <a:pt x="32" y="894"/>
                    <a:pt x="102" y="942"/>
                    <a:pt x="189" y="942"/>
                  </a:cubicBezTo>
                  <a:cubicBezTo>
                    <a:pt x="202" y="942"/>
                    <a:pt x="215" y="941"/>
                    <a:pt x="228" y="939"/>
                  </a:cubicBezTo>
                  <a:cubicBezTo>
                    <a:pt x="840" y="841"/>
                    <a:pt x="1278" y="468"/>
                    <a:pt x="159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55"/>
            <p:cNvSpPr/>
            <p:nvPr/>
          </p:nvSpPr>
          <p:spPr>
            <a:xfrm>
              <a:off x="6076700" y="3154200"/>
              <a:ext cx="30250" cy="22925"/>
            </a:xfrm>
            <a:custGeom>
              <a:avLst/>
              <a:gdLst/>
              <a:ahLst/>
              <a:cxnLst/>
              <a:rect l="l" t="t" r="r" b="b"/>
              <a:pathLst>
                <a:path w="1210" h="917" extrusionOk="0">
                  <a:moveTo>
                    <a:pt x="867" y="0"/>
                  </a:moveTo>
                  <a:cubicBezTo>
                    <a:pt x="604" y="313"/>
                    <a:pt x="308" y="603"/>
                    <a:pt x="1" y="874"/>
                  </a:cubicBezTo>
                  <a:cubicBezTo>
                    <a:pt x="174" y="898"/>
                    <a:pt x="342" y="917"/>
                    <a:pt x="499" y="917"/>
                  </a:cubicBezTo>
                  <a:cubicBezTo>
                    <a:pt x="599" y="917"/>
                    <a:pt x="694" y="909"/>
                    <a:pt x="782" y="889"/>
                  </a:cubicBezTo>
                  <a:cubicBezTo>
                    <a:pt x="937" y="854"/>
                    <a:pt x="1078" y="798"/>
                    <a:pt x="1209" y="728"/>
                  </a:cubicBezTo>
                  <a:cubicBezTo>
                    <a:pt x="1107" y="478"/>
                    <a:pt x="996" y="234"/>
                    <a:pt x="867"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55"/>
            <p:cNvSpPr/>
            <p:nvPr/>
          </p:nvSpPr>
          <p:spPr>
            <a:xfrm>
              <a:off x="5835775" y="3366925"/>
              <a:ext cx="6625" cy="5450"/>
            </a:xfrm>
            <a:custGeom>
              <a:avLst/>
              <a:gdLst/>
              <a:ahLst/>
              <a:cxnLst/>
              <a:rect l="l" t="t" r="r" b="b"/>
              <a:pathLst>
                <a:path w="265" h="218" extrusionOk="0">
                  <a:moveTo>
                    <a:pt x="1" y="0"/>
                  </a:moveTo>
                  <a:cubicBezTo>
                    <a:pt x="87" y="76"/>
                    <a:pt x="175" y="148"/>
                    <a:pt x="264" y="217"/>
                  </a:cubicBezTo>
                  <a:cubicBezTo>
                    <a:pt x="175" y="144"/>
                    <a:pt x="87" y="76"/>
                    <a:pt x="1"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55"/>
            <p:cNvSpPr/>
            <p:nvPr/>
          </p:nvSpPr>
          <p:spPr>
            <a:xfrm>
              <a:off x="5812175" y="3342125"/>
              <a:ext cx="1650" cy="2075"/>
            </a:xfrm>
            <a:custGeom>
              <a:avLst/>
              <a:gdLst/>
              <a:ahLst/>
              <a:cxnLst/>
              <a:rect l="l" t="t" r="r" b="b"/>
              <a:pathLst>
                <a:path w="66" h="83" extrusionOk="0">
                  <a:moveTo>
                    <a:pt x="66" y="83"/>
                  </a:moveTo>
                  <a:cubicBezTo>
                    <a:pt x="46" y="57"/>
                    <a:pt x="23" y="27"/>
                    <a:pt x="0" y="1"/>
                  </a:cubicBezTo>
                  <a:cubicBezTo>
                    <a:pt x="23" y="27"/>
                    <a:pt x="46" y="57"/>
                    <a:pt x="66"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55"/>
            <p:cNvSpPr/>
            <p:nvPr/>
          </p:nvSpPr>
          <p:spPr>
            <a:xfrm>
              <a:off x="5932175" y="3407900"/>
              <a:ext cx="15650" cy="775"/>
            </a:xfrm>
            <a:custGeom>
              <a:avLst/>
              <a:gdLst/>
              <a:ahLst/>
              <a:cxnLst/>
              <a:rect l="l" t="t" r="r" b="b"/>
              <a:pathLst>
                <a:path w="626" h="31" extrusionOk="0">
                  <a:moveTo>
                    <a:pt x="626" y="30"/>
                  </a:moveTo>
                  <a:cubicBezTo>
                    <a:pt x="416" y="30"/>
                    <a:pt x="208" y="20"/>
                    <a:pt x="1" y="0"/>
                  </a:cubicBezTo>
                  <a:cubicBezTo>
                    <a:pt x="208" y="20"/>
                    <a:pt x="416" y="30"/>
                    <a:pt x="626" y="3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55"/>
            <p:cNvSpPr/>
            <p:nvPr/>
          </p:nvSpPr>
          <p:spPr>
            <a:xfrm>
              <a:off x="5832575" y="3232725"/>
              <a:ext cx="287200" cy="175950"/>
            </a:xfrm>
            <a:custGeom>
              <a:avLst/>
              <a:gdLst/>
              <a:ahLst/>
              <a:cxnLst/>
              <a:rect l="l" t="t" r="r" b="b"/>
              <a:pathLst>
                <a:path w="11488" h="7038" extrusionOk="0">
                  <a:moveTo>
                    <a:pt x="11478" y="1"/>
                  </a:moveTo>
                  <a:cubicBezTo>
                    <a:pt x="11320" y="103"/>
                    <a:pt x="11165" y="208"/>
                    <a:pt x="11007" y="307"/>
                  </a:cubicBezTo>
                  <a:cubicBezTo>
                    <a:pt x="9661" y="1143"/>
                    <a:pt x="8667" y="2398"/>
                    <a:pt x="7119" y="2773"/>
                  </a:cubicBezTo>
                  <a:cubicBezTo>
                    <a:pt x="6934" y="2819"/>
                    <a:pt x="6726" y="2835"/>
                    <a:pt x="6505" y="2835"/>
                  </a:cubicBezTo>
                  <a:cubicBezTo>
                    <a:pt x="5954" y="2835"/>
                    <a:pt x="5325" y="2733"/>
                    <a:pt x="4781" y="2733"/>
                  </a:cubicBezTo>
                  <a:cubicBezTo>
                    <a:pt x="4595" y="2733"/>
                    <a:pt x="4420" y="2745"/>
                    <a:pt x="4261" y="2777"/>
                  </a:cubicBezTo>
                  <a:cubicBezTo>
                    <a:pt x="3408" y="2944"/>
                    <a:pt x="2019" y="3422"/>
                    <a:pt x="1160" y="3521"/>
                  </a:cubicBezTo>
                  <a:cubicBezTo>
                    <a:pt x="995" y="3539"/>
                    <a:pt x="843" y="3547"/>
                    <a:pt x="698" y="3547"/>
                  </a:cubicBezTo>
                  <a:cubicBezTo>
                    <a:pt x="448" y="3547"/>
                    <a:pt x="222" y="3523"/>
                    <a:pt x="0" y="3488"/>
                  </a:cubicBezTo>
                  <a:lnTo>
                    <a:pt x="0" y="3488"/>
                  </a:lnTo>
                  <a:cubicBezTo>
                    <a:pt x="17" y="3550"/>
                    <a:pt x="34" y="3606"/>
                    <a:pt x="46" y="3646"/>
                  </a:cubicBezTo>
                  <a:cubicBezTo>
                    <a:pt x="128" y="3853"/>
                    <a:pt x="247" y="4041"/>
                    <a:pt x="343" y="4238"/>
                  </a:cubicBezTo>
                  <a:cubicBezTo>
                    <a:pt x="464" y="4485"/>
                    <a:pt x="606" y="4762"/>
                    <a:pt x="619" y="5042"/>
                  </a:cubicBezTo>
                  <a:cubicBezTo>
                    <a:pt x="629" y="5305"/>
                    <a:pt x="560" y="5483"/>
                    <a:pt x="425" y="5608"/>
                  </a:cubicBezTo>
                  <a:cubicBezTo>
                    <a:pt x="1251" y="6247"/>
                    <a:pt x="2226" y="6702"/>
                    <a:pt x="3293" y="6909"/>
                  </a:cubicBezTo>
                  <a:cubicBezTo>
                    <a:pt x="3286" y="6899"/>
                    <a:pt x="3277" y="6886"/>
                    <a:pt x="3270" y="6875"/>
                  </a:cubicBezTo>
                  <a:cubicBezTo>
                    <a:pt x="3247" y="6869"/>
                    <a:pt x="3207" y="6856"/>
                    <a:pt x="3151" y="6836"/>
                  </a:cubicBezTo>
                  <a:cubicBezTo>
                    <a:pt x="3145" y="6849"/>
                    <a:pt x="3138" y="6863"/>
                    <a:pt x="3135" y="6875"/>
                  </a:cubicBezTo>
                  <a:cubicBezTo>
                    <a:pt x="2891" y="6823"/>
                    <a:pt x="2651" y="6754"/>
                    <a:pt x="2417" y="6675"/>
                  </a:cubicBezTo>
                  <a:cubicBezTo>
                    <a:pt x="2417" y="6672"/>
                    <a:pt x="2414" y="6668"/>
                    <a:pt x="2414" y="6665"/>
                  </a:cubicBezTo>
                  <a:cubicBezTo>
                    <a:pt x="2417" y="6316"/>
                    <a:pt x="2479" y="5816"/>
                    <a:pt x="2795" y="5595"/>
                  </a:cubicBezTo>
                  <a:cubicBezTo>
                    <a:pt x="2889" y="5530"/>
                    <a:pt x="2977" y="5502"/>
                    <a:pt x="3062" y="5502"/>
                  </a:cubicBezTo>
                  <a:cubicBezTo>
                    <a:pt x="3277" y="5502"/>
                    <a:pt x="3467" y="5681"/>
                    <a:pt x="3652" y="5848"/>
                  </a:cubicBezTo>
                  <a:cubicBezTo>
                    <a:pt x="4079" y="6243"/>
                    <a:pt x="4419" y="6678"/>
                    <a:pt x="4870" y="7024"/>
                  </a:cubicBezTo>
                  <a:cubicBezTo>
                    <a:pt x="4784" y="7027"/>
                    <a:pt x="4699" y="7037"/>
                    <a:pt x="4610" y="7037"/>
                  </a:cubicBezTo>
                  <a:cubicBezTo>
                    <a:pt x="8410" y="7037"/>
                    <a:pt x="11488" y="3959"/>
                    <a:pt x="11488" y="163"/>
                  </a:cubicBezTo>
                  <a:cubicBezTo>
                    <a:pt x="11488" y="106"/>
                    <a:pt x="11482" y="53"/>
                    <a:pt x="1147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55"/>
            <p:cNvSpPr/>
            <p:nvPr/>
          </p:nvSpPr>
          <p:spPr>
            <a:xfrm>
              <a:off x="5805900" y="3333575"/>
              <a:ext cx="600" cy="825"/>
            </a:xfrm>
            <a:custGeom>
              <a:avLst/>
              <a:gdLst/>
              <a:ahLst/>
              <a:cxnLst/>
              <a:rect l="l" t="t" r="r" b="b"/>
              <a:pathLst>
                <a:path w="24" h="33" extrusionOk="0">
                  <a:moveTo>
                    <a:pt x="23" y="33"/>
                  </a:moveTo>
                  <a:cubicBezTo>
                    <a:pt x="17" y="24"/>
                    <a:pt x="7" y="10"/>
                    <a:pt x="1" y="1"/>
                  </a:cubicBezTo>
                  <a:cubicBezTo>
                    <a:pt x="7" y="10"/>
                    <a:pt x="17" y="24"/>
                    <a:pt x="23" y="3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55"/>
            <p:cNvSpPr/>
            <p:nvPr/>
          </p:nvSpPr>
          <p:spPr>
            <a:xfrm>
              <a:off x="5818825" y="3350125"/>
              <a:ext cx="2500" cy="2900"/>
            </a:xfrm>
            <a:custGeom>
              <a:avLst/>
              <a:gdLst/>
              <a:ahLst/>
              <a:cxnLst/>
              <a:rect l="l" t="t" r="r" b="b"/>
              <a:pathLst>
                <a:path w="100" h="116" extrusionOk="0">
                  <a:moveTo>
                    <a:pt x="99" y="115"/>
                  </a:moveTo>
                  <a:cubicBezTo>
                    <a:pt x="66" y="76"/>
                    <a:pt x="34" y="40"/>
                    <a:pt x="0" y="0"/>
                  </a:cubicBezTo>
                  <a:cubicBezTo>
                    <a:pt x="34" y="40"/>
                    <a:pt x="66" y="76"/>
                    <a:pt x="99" y="115"/>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55"/>
            <p:cNvSpPr/>
            <p:nvPr/>
          </p:nvSpPr>
          <p:spPr>
            <a:xfrm>
              <a:off x="5915625" y="3405500"/>
              <a:ext cx="13925" cy="2075"/>
            </a:xfrm>
            <a:custGeom>
              <a:avLst/>
              <a:gdLst/>
              <a:ahLst/>
              <a:cxnLst/>
              <a:rect l="l" t="t" r="r" b="b"/>
              <a:pathLst>
                <a:path w="557" h="83" extrusionOk="0">
                  <a:moveTo>
                    <a:pt x="557" y="83"/>
                  </a:moveTo>
                  <a:cubicBezTo>
                    <a:pt x="369" y="63"/>
                    <a:pt x="181" y="37"/>
                    <a:pt x="0" y="1"/>
                  </a:cubicBezTo>
                  <a:cubicBezTo>
                    <a:pt x="181" y="37"/>
                    <a:pt x="369" y="63"/>
                    <a:pt x="557"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55"/>
            <p:cNvSpPr/>
            <p:nvPr/>
          </p:nvSpPr>
          <p:spPr>
            <a:xfrm>
              <a:off x="5825525" y="3357300"/>
              <a:ext cx="9450" cy="8900"/>
            </a:xfrm>
            <a:custGeom>
              <a:avLst/>
              <a:gdLst/>
              <a:ahLst/>
              <a:cxnLst/>
              <a:rect l="l" t="t" r="r" b="b"/>
              <a:pathLst>
                <a:path w="378" h="356" extrusionOk="0">
                  <a:moveTo>
                    <a:pt x="0" y="0"/>
                  </a:moveTo>
                  <a:cubicBezTo>
                    <a:pt x="122" y="122"/>
                    <a:pt x="246" y="243"/>
                    <a:pt x="378" y="355"/>
                  </a:cubicBezTo>
                  <a:cubicBezTo>
                    <a:pt x="246" y="240"/>
                    <a:pt x="122" y="122"/>
                    <a:pt x="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55"/>
            <p:cNvSpPr/>
            <p:nvPr/>
          </p:nvSpPr>
          <p:spPr>
            <a:xfrm>
              <a:off x="5929525" y="3407575"/>
              <a:ext cx="2675" cy="350"/>
            </a:xfrm>
            <a:custGeom>
              <a:avLst/>
              <a:gdLst/>
              <a:ahLst/>
              <a:cxnLst/>
              <a:rect l="l" t="t" r="r" b="b"/>
              <a:pathLst>
                <a:path w="107" h="14" extrusionOk="0">
                  <a:moveTo>
                    <a:pt x="107" y="13"/>
                  </a:moveTo>
                  <a:cubicBezTo>
                    <a:pt x="70" y="10"/>
                    <a:pt x="37" y="7"/>
                    <a:pt x="1" y="0"/>
                  </a:cubicBezTo>
                  <a:cubicBezTo>
                    <a:pt x="37" y="7"/>
                    <a:pt x="70" y="10"/>
                    <a:pt x="107" y="13"/>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55"/>
            <p:cNvSpPr/>
            <p:nvPr/>
          </p:nvSpPr>
          <p:spPr>
            <a:xfrm>
              <a:off x="5914900" y="3405425"/>
              <a:ext cx="750" cy="100"/>
            </a:xfrm>
            <a:custGeom>
              <a:avLst/>
              <a:gdLst/>
              <a:ahLst/>
              <a:cxnLst/>
              <a:rect l="l" t="t" r="r" b="b"/>
              <a:pathLst>
                <a:path w="30" h="4" extrusionOk="0">
                  <a:moveTo>
                    <a:pt x="0" y="1"/>
                  </a:moveTo>
                  <a:cubicBezTo>
                    <a:pt x="10" y="4"/>
                    <a:pt x="20" y="4"/>
                    <a:pt x="29" y="4"/>
                  </a:cubicBezTo>
                  <a:cubicBezTo>
                    <a:pt x="20" y="4"/>
                    <a:pt x="10" y="1"/>
                    <a:pt x="0" y="1"/>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55"/>
            <p:cNvSpPr/>
            <p:nvPr/>
          </p:nvSpPr>
          <p:spPr>
            <a:xfrm>
              <a:off x="5892900" y="3370275"/>
              <a:ext cx="61425" cy="38400"/>
            </a:xfrm>
            <a:custGeom>
              <a:avLst/>
              <a:gdLst/>
              <a:ahLst/>
              <a:cxnLst/>
              <a:rect l="l" t="t" r="r" b="b"/>
              <a:pathLst>
                <a:path w="2457" h="1536" extrusionOk="0">
                  <a:moveTo>
                    <a:pt x="649" y="0"/>
                  </a:moveTo>
                  <a:cubicBezTo>
                    <a:pt x="564" y="0"/>
                    <a:pt x="476" y="28"/>
                    <a:pt x="382" y="93"/>
                  </a:cubicBezTo>
                  <a:cubicBezTo>
                    <a:pt x="66" y="314"/>
                    <a:pt x="4" y="814"/>
                    <a:pt x="1" y="1163"/>
                  </a:cubicBezTo>
                  <a:cubicBezTo>
                    <a:pt x="1" y="1166"/>
                    <a:pt x="4" y="1170"/>
                    <a:pt x="4" y="1173"/>
                  </a:cubicBezTo>
                  <a:cubicBezTo>
                    <a:pt x="238" y="1252"/>
                    <a:pt x="478" y="1321"/>
                    <a:pt x="722" y="1373"/>
                  </a:cubicBezTo>
                  <a:cubicBezTo>
                    <a:pt x="725" y="1361"/>
                    <a:pt x="732" y="1347"/>
                    <a:pt x="738" y="1334"/>
                  </a:cubicBezTo>
                  <a:cubicBezTo>
                    <a:pt x="794" y="1354"/>
                    <a:pt x="834" y="1367"/>
                    <a:pt x="857" y="1373"/>
                  </a:cubicBezTo>
                  <a:cubicBezTo>
                    <a:pt x="864" y="1384"/>
                    <a:pt x="873" y="1397"/>
                    <a:pt x="880" y="1407"/>
                  </a:cubicBezTo>
                  <a:cubicBezTo>
                    <a:pt x="890" y="1407"/>
                    <a:pt x="900" y="1410"/>
                    <a:pt x="909" y="1410"/>
                  </a:cubicBezTo>
                  <a:cubicBezTo>
                    <a:pt x="1090" y="1446"/>
                    <a:pt x="1278" y="1472"/>
                    <a:pt x="1466" y="1492"/>
                  </a:cubicBezTo>
                  <a:cubicBezTo>
                    <a:pt x="1502" y="1499"/>
                    <a:pt x="1535" y="1502"/>
                    <a:pt x="1572" y="1505"/>
                  </a:cubicBezTo>
                  <a:cubicBezTo>
                    <a:pt x="1779" y="1525"/>
                    <a:pt x="1987" y="1535"/>
                    <a:pt x="2197" y="1535"/>
                  </a:cubicBezTo>
                  <a:cubicBezTo>
                    <a:pt x="2286" y="1535"/>
                    <a:pt x="2371" y="1525"/>
                    <a:pt x="2457" y="1522"/>
                  </a:cubicBezTo>
                  <a:cubicBezTo>
                    <a:pt x="2006" y="1176"/>
                    <a:pt x="1666" y="741"/>
                    <a:pt x="1239" y="346"/>
                  </a:cubicBezTo>
                  <a:cubicBezTo>
                    <a:pt x="1054" y="179"/>
                    <a:pt x="864" y="0"/>
                    <a:pt x="649" y="0"/>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55"/>
            <p:cNvSpPr/>
            <p:nvPr/>
          </p:nvSpPr>
          <p:spPr>
            <a:xfrm>
              <a:off x="5834950" y="3366175"/>
              <a:ext cx="850" cy="750"/>
            </a:xfrm>
            <a:custGeom>
              <a:avLst/>
              <a:gdLst/>
              <a:ahLst/>
              <a:cxnLst/>
              <a:rect l="l" t="t" r="r" b="b"/>
              <a:pathLst>
                <a:path w="34" h="30" extrusionOk="0">
                  <a:moveTo>
                    <a:pt x="33" y="30"/>
                  </a:moveTo>
                  <a:cubicBezTo>
                    <a:pt x="21" y="20"/>
                    <a:pt x="10" y="10"/>
                    <a:pt x="1" y="0"/>
                  </a:cubicBezTo>
                  <a:cubicBezTo>
                    <a:pt x="10" y="10"/>
                    <a:pt x="21" y="20"/>
                    <a:pt x="33" y="3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55"/>
            <p:cNvSpPr/>
            <p:nvPr/>
          </p:nvSpPr>
          <p:spPr>
            <a:xfrm>
              <a:off x="5842375" y="3372350"/>
              <a:ext cx="825" cy="575"/>
            </a:xfrm>
            <a:custGeom>
              <a:avLst/>
              <a:gdLst/>
              <a:ahLst/>
              <a:cxnLst/>
              <a:rect l="l" t="t" r="r" b="b"/>
              <a:pathLst>
                <a:path w="33" h="23" extrusionOk="0">
                  <a:moveTo>
                    <a:pt x="1" y="0"/>
                  </a:moveTo>
                  <a:cubicBezTo>
                    <a:pt x="10" y="7"/>
                    <a:pt x="20" y="17"/>
                    <a:pt x="30" y="23"/>
                  </a:cubicBezTo>
                  <a:lnTo>
                    <a:pt x="33" y="23"/>
                  </a:lnTo>
                  <a:cubicBezTo>
                    <a:pt x="20" y="17"/>
                    <a:pt x="10" y="7"/>
                    <a:pt x="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55"/>
            <p:cNvSpPr/>
            <p:nvPr/>
          </p:nvSpPr>
          <p:spPr>
            <a:xfrm>
              <a:off x="5821300" y="3353000"/>
              <a:ext cx="4225" cy="4300"/>
            </a:xfrm>
            <a:custGeom>
              <a:avLst/>
              <a:gdLst/>
              <a:ahLst/>
              <a:cxnLst/>
              <a:rect l="l" t="t" r="r" b="b"/>
              <a:pathLst>
                <a:path w="169" h="172" extrusionOk="0">
                  <a:moveTo>
                    <a:pt x="0" y="0"/>
                  </a:moveTo>
                  <a:lnTo>
                    <a:pt x="0" y="0"/>
                  </a:lnTo>
                  <a:cubicBezTo>
                    <a:pt x="56" y="60"/>
                    <a:pt x="112" y="116"/>
                    <a:pt x="168" y="172"/>
                  </a:cubicBezTo>
                  <a:cubicBezTo>
                    <a:pt x="112" y="116"/>
                    <a:pt x="56" y="57"/>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55"/>
            <p:cNvSpPr/>
            <p:nvPr/>
          </p:nvSpPr>
          <p:spPr>
            <a:xfrm>
              <a:off x="5813800" y="3344175"/>
              <a:ext cx="5050" cy="5975"/>
            </a:xfrm>
            <a:custGeom>
              <a:avLst/>
              <a:gdLst/>
              <a:ahLst/>
              <a:cxnLst/>
              <a:rect l="l" t="t" r="r" b="b"/>
              <a:pathLst>
                <a:path w="202" h="239" extrusionOk="0">
                  <a:moveTo>
                    <a:pt x="201" y="238"/>
                  </a:moveTo>
                  <a:cubicBezTo>
                    <a:pt x="136" y="162"/>
                    <a:pt x="66" y="83"/>
                    <a:pt x="1" y="1"/>
                  </a:cubicBezTo>
                  <a:cubicBezTo>
                    <a:pt x="66" y="83"/>
                    <a:pt x="136" y="162"/>
                    <a:pt x="201" y="238"/>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55"/>
            <p:cNvSpPr/>
            <p:nvPr/>
          </p:nvSpPr>
          <p:spPr>
            <a:xfrm>
              <a:off x="5806475" y="3334400"/>
              <a:ext cx="5725" cy="7750"/>
            </a:xfrm>
            <a:custGeom>
              <a:avLst/>
              <a:gdLst/>
              <a:ahLst/>
              <a:cxnLst/>
              <a:rect l="l" t="t" r="r" b="b"/>
              <a:pathLst>
                <a:path w="229" h="310" extrusionOk="0">
                  <a:moveTo>
                    <a:pt x="0" y="0"/>
                  </a:moveTo>
                  <a:cubicBezTo>
                    <a:pt x="73" y="106"/>
                    <a:pt x="152" y="208"/>
                    <a:pt x="228" y="310"/>
                  </a:cubicBezTo>
                  <a:cubicBezTo>
                    <a:pt x="152" y="208"/>
                    <a:pt x="76" y="106"/>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55"/>
            <p:cNvSpPr/>
            <p:nvPr/>
          </p:nvSpPr>
          <p:spPr>
            <a:xfrm>
              <a:off x="5775850" y="3133425"/>
              <a:ext cx="129100" cy="200175"/>
            </a:xfrm>
            <a:custGeom>
              <a:avLst/>
              <a:gdLst/>
              <a:ahLst/>
              <a:cxnLst/>
              <a:rect l="l" t="t" r="r" b="b"/>
              <a:pathLst>
                <a:path w="5164" h="8007" extrusionOk="0">
                  <a:moveTo>
                    <a:pt x="2027" y="0"/>
                  </a:moveTo>
                  <a:cubicBezTo>
                    <a:pt x="1802" y="0"/>
                    <a:pt x="1580" y="35"/>
                    <a:pt x="1354" y="104"/>
                  </a:cubicBezTo>
                  <a:cubicBezTo>
                    <a:pt x="1350" y="88"/>
                    <a:pt x="1350" y="71"/>
                    <a:pt x="1347" y="58"/>
                  </a:cubicBezTo>
                  <a:cubicBezTo>
                    <a:pt x="505" y="1197"/>
                    <a:pt x="1" y="2606"/>
                    <a:pt x="1" y="4135"/>
                  </a:cubicBezTo>
                  <a:cubicBezTo>
                    <a:pt x="1" y="5520"/>
                    <a:pt x="415" y="6811"/>
                    <a:pt x="1125" y="7891"/>
                  </a:cubicBezTo>
                  <a:lnTo>
                    <a:pt x="1125" y="7891"/>
                  </a:lnTo>
                  <a:cubicBezTo>
                    <a:pt x="982" y="7672"/>
                    <a:pt x="852" y="7444"/>
                    <a:pt x="735" y="7209"/>
                  </a:cubicBezTo>
                  <a:lnTo>
                    <a:pt x="735" y="7209"/>
                  </a:lnTo>
                  <a:cubicBezTo>
                    <a:pt x="1347" y="7262"/>
                    <a:pt x="1798" y="7387"/>
                    <a:pt x="2269" y="7460"/>
                  </a:cubicBezTo>
                  <a:cubicBezTo>
                    <a:pt x="2227" y="7285"/>
                    <a:pt x="2197" y="7045"/>
                    <a:pt x="2243" y="6854"/>
                  </a:cubicBezTo>
                  <a:lnTo>
                    <a:pt x="2243" y="6854"/>
                  </a:lnTo>
                  <a:cubicBezTo>
                    <a:pt x="2015" y="6865"/>
                    <a:pt x="1787" y="6872"/>
                    <a:pt x="1559" y="6872"/>
                  </a:cubicBezTo>
                  <a:cubicBezTo>
                    <a:pt x="1378" y="6872"/>
                    <a:pt x="1197" y="6867"/>
                    <a:pt x="1018" y="6857"/>
                  </a:cubicBezTo>
                  <a:cubicBezTo>
                    <a:pt x="1621" y="6778"/>
                    <a:pt x="2216" y="6607"/>
                    <a:pt x="2803" y="6432"/>
                  </a:cubicBezTo>
                  <a:cubicBezTo>
                    <a:pt x="2882" y="6337"/>
                    <a:pt x="2905" y="6202"/>
                    <a:pt x="2842" y="6060"/>
                  </a:cubicBezTo>
                  <a:cubicBezTo>
                    <a:pt x="2694" y="5728"/>
                    <a:pt x="2668" y="5458"/>
                    <a:pt x="2721" y="5237"/>
                  </a:cubicBezTo>
                  <a:lnTo>
                    <a:pt x="2721" y="5237"/>
                  </a:lnTo>
                  <a:cubicBezTo>
                    <a:pt x="1874" y="5395"/>
                    <a:pt x="1022" y="5504"/>
                    <a:pt x="165" y="5577"/>
                  </a:cubicBezTo>
                  <a:cubicBezTo>
                    <a:pt x="76" y="5174"/>
                    <a:pt x="24" y="4760"/>
                    <a:pt x="11" y="4335"/>
                  </a:cubicBezTo>
                  <a:cubicBezTo>
                    <a:pt x="517" y="4285"/>
                    <a:pt x="1045" y="4302"/>
                    <a:pt x="1548" y="4282"/>
                  </a:cubicBezTo>
                  <a:cubicBezTo>
                    <a:pt x="2207" y="4259"/>
                    <a:pt x="2868" y="4240"/>
                    <a:pt x="3527" y="4220"/>
                  </a:cubicBezTo>
                  <a:cubicBezTo>
                    <a:pt x="3632" y="4217"/>
                    <a:pt x="3741" y="4214"/>
                    <a:pt x="3847" y="4210"/>
                  </a:cubicBezTo>
                  <a:cubicBezTo>
                    <a:pt x="4344" y="3943"/>
                    <a:pt x="4851" y="3667"/>
                    <a:pt x="5025" y="3176"/>
                  </a:cubicBezTo>
                  <a:cubicBezTo>
                    <a:pt x="5163" y="2778"/>
                    <a:pt x="5091" y="2155"/>
                    <a:pt x="4630" y="2096"/>
                  </a:cubicBezTo>
                  <a:cubicBezTo>
                    <a:pt x="4620" y="2017"/>
                    <a:pt x="4590" y="1935"/>
                    <a:pt x="4535" y="1863"/>
                  </a:cubicBezTo>
                  <a:cubicBezTo>
                    <a:pt x="4483" y="1793"/>
                    <a:pt x="4410" y="1749"/>
                    <a:pt x="4332" y="1749"/>
                  </a:cubicBezTo>
                  <a:cubicBezTo>
                    <a:pt x="4295" y="1749"/>
                    <a:pt x="4257" y="1759"/>
                    <a:pt x="4219" y="1780"/>
                  </a:cubicBezTo>
                  <a:cubicBezTo>
                    <a:pt x="3967" y="1919"/>
                    <a:pt x="3662" y="2033"/>
                    <a:pt x="3363" y="2033"/>
                  </a:cubicBezTo>
                  <a:cubicBezTo>
                    <a:pt x="3181" y="2033"/>
                    <a:pt x="3001" y="1990"/>
                    <a:pt x="2836" y="1886"/>
                  </a:cubicBezTo>
                  <a:cubicBezTo>
                    <a:pt x="2378" y="1599"/>
                    <a:pt x="2279" y="898"/>
                    <a:pt x="2780" y="588"/>
                  </a:cubicBezTo>
                  <a:cubicBezTo>
                    <a:pt x="2974" y="466"/>
                    <a:pt x="2941" y="164"/>
                    <a:pt x="2713" y="100"/>
                  </a:cubicBezTo>
                  <a:cubicBezTo>
                    <a:pt x="2477" y="34"/>
                    <a:pt x="2250" y="0"/>
                    <a:pt x="2027" y="0"/>
                  </a:cubicBezTo>
                  <a:close/>
                  <a:moveTo>
                    <a:pt x="1125" y="7891"/>
                  </a:moveTo>
                  <a:lnTo>
                    <a:pt x="1125" y="7891"/>
                  </a:lnTo>
                  <a:cubicBezTo>
                    <a:pt x="1150" y="7930"/>
                    <a:pt x="1176" y="7968"/>
                    <a:pt x="1203" y="8007"/>
                  </a:cubicBezTo>
                  <a:cubicBezTo>
                    <a:pt x="1176" y="7968"/>
                    <a:pt x="1150" y="7930"/>
                    <a:pt x="1125" y="789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55"/>
            <p:cNvSpPr/>
            <p:nvPr/>
          </p:nvSpPr>
          <p:spPr>
            <a:xfrm>
              <a:off x="5776100" y="3238650"/>
              <a:ext cx="95925" cy="34200"/>
            </a:xfrm>
            <a:custGeom>
              <a:avLst/>
              <a:gdLst/>
              <a:ahLst/>
              <a:cxnLst/>
              <a:rect l="l" t="t" r="r" b="b"/>
              <a:pathLst>
                <a:path w="3837" h="1368" extrusionOk="0">
                  <a:moveTo>
                    <a:pt x="3837" y="1"/>
                  </a:moveTo>
                  <a:lnTo>
                    <a:pt x="3837" y="1"/>
                  </a:lnTo>
                  <a:cubicBezTo>
                    <a:pt x="3731" y="5"/>
                    <a:pt x="3622" y="8"/>
                    <a:pt x="3517" y="11"/>
                  </a:cubicBezTo>
                  <a:cubicBezTo>
                    <a:pt x="2858" y="31"/>
                    <a:pt x="2197" y="50"/>
                    <a:pt x="1538" y="73"/>
                  </a:cubicBezTo>
                  <a:cubicBezTo>
                    <a:pt x="1035" y="93"/>
                    <a:pt x="507" y="76"/>
                    <a:pt x="1" y="126"/>
                  </a:cubicBezTo>
                  <a:cubicBezTo>
                    <a:pt x="14" y="551"/>
                    <a:pt x="66" y="965"/>
                    <a:pt x="155" y="1368"/>
                  </a:cubicBezTo>
                  <a:cubicBezTo>
                    <a:pt x="1012" y="1295"/>
                    <a:pt x="1864" y="1186"/>
                    <a:pt x="2711" y="1028"/>
                  </a:cubicBezTo>
                  <a:cubicBezTo>
                    <a:pt x="2826" y="544"/>
                    <a:pt x="3326" y="277"/>
                    <a:pt x="3837"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55"/>
            <p:cNvSpPr/>
            <p:nvPr/>
          </p:nvSpPr>
          <p:spPr>
            <a:xfrm>
              <a:off x="5801300" y="3294225"/>
              <a:ext cx="44625" cy="11000"/>
            </a:xfrm>
            <a:custGeom>
              <a:avLst/>
              <a:gdLst/>
              <a:ahLst/>
              <a:cxnLst/>
              <a:rect l="l" t="t" r="r" b="b"/>
              <a:pathLst>
                <a:path w="1785" h="440" extrusionOk="0">
                  <a:moveTo>
                    <a:pt x="1785" y="0"/>
                  </a:moveTo>
                  <a:cubicBezTo>
                    <a:pt x="1198" y="175"/>
                    <a:pt x="603" y="346"/>
                    <a:pt x="0" y="425"/>
                  </a:cubicBezTo>
                  <a:cubicBezTo>
                    <a:pt x="179" y="435"/>
                    <a:pt x="360" y="440"/>
                    <a:pt x="541" y="440"/>
                  </a:cubicBezTo>
                  <a:cubicBezTo>
                    <a:pt x="769" y="440"/>
                    <a:pt x="997" y="433"/>
                    <a:pt x="1225" y="422"/>
                  </a:cubicBezTo>
                  <a:cubicBezTo>
                    <a:pt x="1265" y="260"/>
                    <a:pt x="1356" y="136"/>
                    <a:pt x="1545" y="116"/>
                  </a:cubicBezTo>
                  <a:cubicBezTo>
                    <a:pt x="1650" y="102"/>
                    <a:pt x="1729" y="60"/>
                    <a:pt x="1785"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55"/>
            <p:cNvSpPr/>
            <p:nvPr/>
          </p:nvSpPr>
          <p:spPr>
            <a:xfrm>
              <a:off x="5794200" y="3313650"/>
              <a:ext cx="54125" cy="59275"/>
            </a:xfrm>
            <a:custGeom>
              <a:avLst/>
              <a:gdLst/>
              <a:ahLst/>
              <a:cxnLst/>
              <a:rect l="l" t="t" r="r" b="b"/>
              <a:pathLst>
                <a:path w="2165" h="2371" extrusionOk="0">
                  <a:moveTo>
                    <a:pt x="1" y="0"/>
                  </a:moveTo>
                  <a:lnTo>
                    <a:pt x="1" y="0"/>
                  </a:lnTo>
                  <a:cubicBezTo>
                    <a:pt x="139" y="277"/>
                    <a:pt x="294" y="544"/>
                    <a:pt x="469" y="798"/>
                  </a:cubicBezTo>
                  <a:cubicBezTo>
                    <a:pt x="475" y="807"/>
                    <a:pt x="485" y="821"/>
                    <a:pt x="491" y="830"/>
                  </a:cubicBezTo>
                  <a:cubicBezTo>
                    <a:pt x="564" y="936"/>
                    <a:pt x="643" y="1038"/>
                    <a:pt x="719" y="1140"/>
                  </a:cubicBezTo>
                  <a:cubicBezTo>
                    <a:pt x="742" y="1166"/>
                    <a:pt x="765" y="1196"/>
                    <a:pt x="785" y="1222"/>
                  </a:cubicBezTo>
                  <a:cubicBezTo>
                    <a:pt x="850" y="1304"/>
                    <a:pt x="920" y="1383"/>
                    <a:pt x="985" y="1459"/>
                  </a:cubicBezTo>
                  <a:cubicBezTo>
                    <a:pt x="1019" y="1499"/>
                    <a:pt x="1051" y="1535"/>
                    <a:pt x="1084" y="1574"/>
                  </a:cubicBezTo>
                  <a:cubicBezTo>
                    <a:pt x="1140" y="1634"/>
                    <a:pt x="1196" y="1690"/>
                    <a:pt x="1252" y="1746"/>
                  </a:cubicBezTo>
                  <a:cubicBezTo>
                    <a:pt x="1374" y="1868"/>
                    <a:pt x="1499" y="1989"/>
                    <a:pt x="1631" y="2101"/>
                  </a:cubicBezTo>
                  <a:cubicBezTo>
                    <a:pt x="1640" y="2111"/>
                    <a:pt x="1651" y="2121"/>
                    <a:pt x="1663" y="2131"/>
                  </a:cubicBezTo>
                  <a:cubicBezTo>
                    <a:pt x="1750" y="2207"/>
                    <a:pt x="1838" y="2279"/>
                    <a:pt x="1927" y="2348"/>
                  </a:cubicBezTo>
                  <a:cubicBezTo>
                    <a:pt x="1937" y="2354"/>
                    <a:pt x="1947" y="2365"/>
                    <a:pt x="1960" y="2371"/>
                  </a:cubicBezTo>
                  <a:cubicBezTo>
                    <a:pt x="2095" y="2246"/>
                    <a:pt x="2164" y="2068"/>
                    <a:pt x="2154" y="1805"/>
                  </a:cubicBezTo>
                  <a:cubicBezTo>
                    <a:pt x="2141" y="1525"/>
                    <a:pt x="1999" y="1248"/>
                    <a:pt x="1878" y="1001"/>
                  </a:cubicBezTo>
                  <a:cubicBezTo>
                    <a:pt x="1782" y="804"/>
                    <a:pt x="1663" y="616"/>
                    <a:pt x="1581" y="409"/>
                  </a:cubicBezTo>
                  <a:cubicBezTo>
                    <a:pt x="1569" y="369"/>
                    <a:pt x="1552" y="313"/>
                    <a:pt x="1535" y="251"/>
                  </a:cubicBezTo>
                  <a:cubicBezTo>
                    <a:pt x="1064" y="178"/>
                    <a:pt x="613" y="53"/>
                    <a:pt x="1"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55"/>
            <p:cNvSpPr/>
            <p:nvPr/>
          </p:nvSpPr>
          <p:spPr>
            <a:xfrm>
              <a:off x="5879650" y="3140875"/>
              <a:ext cx="44050" cy="32750"/>
            </a:xfrm>
            <a:custGeom>
              <a:avLst/>
              <a:gdLst/>
              <a:ahLst/>
              <a:cxnLst/>
              <a:rect l="l" t="t" r="r" b="b"/>
              <a:pathLst>
                <a:path w="1762" h="1310" extrusionOk="0">
                  <a:moveTo>
                    <a:pt x="1076" y="1"/>
                  </a:moveTo>
                  <a:cubicBezTo>
                    <a:pt x="1040" y="1"/>
                    <a:pt x="1003" y="4"/>
                    <a:pt x="965" y="10"/>
                  </a:cubicBezTo>
                  <a:cubicBezTo>
                    <a:pt x="564" y="76"/>
                    <a:pt x="297" y="422"/>
                    <a:pt x="76" y="735"/>
                  </a:cubicBezTo>
                  <a:cubicBezTo>
                    <a:pt x="0" y="837"/>
                    <a:pt x="63" y="972"/>
                    <a:pt x="155" y="1038"/>
                  </a:cubicBezTo>
                  <a:cubicBezTo>
                    <a:pt x="349" y="1171"/>
                    <a:pt x="676" y="1309"/>
                    <a:pt x="963" y="1309"/>
                  </a:cubicBezTo>
                  <a:cubicBezTo>
                    <a:pt x="1101" y="1309"/>
                    <a:pt x="1230" y="1278"/>
                    <a:pt x="1331" y="1199"/>
                  </a:cubicBezTo>
                  <a:cubicBezTo>
                    <a:pt x="1360" y="1179"/>
                    <a:pt x="1380" y="1150"/>
                    <a:pt x="1397" y="1117"/>
                  </a:cubicBezTo>
                  <a:cubicBezTo>
                    <a:pt x="1410" y="1113"/>
                    <a:pt x="1423" y="1113"/>
                    <a:pt x="1436" y="1110"/>
                  </a:cubicBezTo>
                  <a:cubicBezTo>
                    <a:pt x="1713" y="1008"/>
                    <a:pt x="1762" y="688"/>
                    <a:pt x="1673" y="439"/>
                  </a:cubicBezTo>
                  <a:cubicBezTo>
                    <a:pt x="1577" y="171"/>
                    <a:pt x="1348" y="1"/>
                    <a:pt x="107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55"/>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3117" y="1126"/>
                    <a:pt x="22869" y="1228"/>
                    <a:pt x="22626" y="1333"/>
                  </a:cubicBezTo>
                  <a:cubicBezTo>
                    <a:pt x="22488" y="1488"/>
                    <a:pt x="22346" y="1643"/>
                    <a:pt x="22204" y="1794"/>
                  </a:cubicBezTo>
                  <a:cubicBezTo>
                    <a:pt x="23011" y="1432"/>
                    <a:pt x="23821" y="1070"/>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840" y="15396"/>
                    <a:pt x="1922" y="15133"/>
                    <a:pt x="2097" y="14879"/>
                  </a:cubicBezTo>
                  <a:lnTo>
                    <a:pt x="2097" y="14879"/>
                  </a:lnTo>
                  <a:cubicBezTo>
                    <a:pt x="1909" y="14896"/>
                    <a:pt x="1721" y="14912"/>
                    <a:pt x="1533" y="14928"/>
                  </a:cubicBezTo>
                  <a:cubicBezTo>
                    <a:pt x="1307" y="15168"/>
                    <a:pt x="1085" y="15413"/>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55"/>
            <p:cNvSpPr/>
            <p:nvPr/>
          </p:nvSpPr>
          <p:spPr>
            <a:xfrm>
              <a:off x="5657950" y="3092825"/>
              <a:ext cx="592900" cy="359375"/>
            </a:xfrm>
            <a:custGeom>
              <a:avLst/>
              <a:gdLst/>
              <a:ahLst/>
              <a:cxnLst/>
              <a:rect l="l" t="t" r="r" b="b"/>
              <a:pathLst>
                <a:path w="23716" h="14375" extrusionOk="0">
                  <a:moveTo>
                    <a:pt x="23663" y="1"/>
                  </a:moveTo>
                  <a:cubicBezTo>
                    <a:pt x="23648" y="1"/>
                    <a:pt x="23634" y="7"/>
                    <a:pt x="23626" y="22"/>
                  </a:cubicBezTo>
                  <a:cubicBezTo>
                    <a:pt x="22490" y="1975"/>
                    <a:pt x="20456" y="3374"/>
                    <a:pt x="18710" y="4767"/>
                  </a:cubicBezTo>
                  <a:cubicBezTo>
                    <a:pt x="16863" y="6248"/>
                    <a:pt x="14894" y="7529"/>
                    <a:pt x="12873" y="8757"/>
                  </a:cubicBezTo>
                  <a:cubicBezTo>
                    <a:pt x="10847" y="9982"/>
                    <a:pt x="8797" y="11477"/>
                    <a:pt x="6570" y="12307"/>
                  </a:cubicBezTo>
                  <a:cubicBezTo>
                    <a:pt x="5543" y="12693"/>
                    <a:pt x="4470" y="12916"/>
                    <a:pt x="3426" y="13239"/>
                  </a:cubicBezTo>
                  <a:cubicBezTo>
                    <a:pt x="2416" y="13552"/>
                    <a:pt x="1440" y="14160"/>
                    <a:pt x="373" y="14160"/>
                  </a:cubicBezTo>
                  <a:cubicBezTo>
                    <a:pt x="285" y="14160"/>
                    <a:pt x="197" y="14156"/>
                    <a:pt x="107" y="14148"/>
                  </a:cubicBezTo>
                  <a:cubicBezTo>
                    <a:pt x="104" y="14147"/>
                    <a:pt x="101" y="14147"/>
                    <a:pt x="99" y="14147"/>
                  </a:cubicBezTo>
                  <a:cubicBezTo>
                    <a:pt x="11" y="14147"/>
                    <a:pt x="1" y="14287"/>
                    <a:pt x="84" y="14309"/>
                  </a:cubicBezTo>
                  <a:cubicBezTo>
                    <a:pt x="255" y="14354"/>
                    <a:pt x="426" y="14374"/>
                    <a:pt x="596" y="14374"/>
                  </a:cubicBezTo>
                  <a:cubicBezTo>
                    <a:pt x="1482" y="14374"/>
                    <a:pt x="2349" y="13832"/>
                    <a:pt x="3173" y="13558"/>
                  </a:cubicBezTo>
                  <a:cubicBezTo>
                    <a:pt x="4315" y="13176"/>
                    <a:pt x="5493" y="12916"/>
                    <a:pt x="6619" y="12488"/>
                  </a:cubicBezTo>
                  <a:cubicBezTo>
                    <a:pt x="8862" y="11632"/>
                    <a:pt x="10897" y="10114"/>
                    <a:pt x="12948" y="8886"/>
                  </a:cubicBezTo>
                  <a:cubicBezTo>
                    <a:pt x="15091" y="7599"/>
                    <a:pt x="17146" y="6242"/>
                    <a:pt x="19089" y="4665"/>
                  </a:cubicBezTo>
                  <a:cubicBezTo>
                    <a:pt x="20047" y="3891"/>
                    <a:pt x="20992" y="3098"/>
                    <a:pt x="21921" y="2288"/>
                  </a:cubicBezTo>
                  <a:cubicBezTo>
                    <a:pt x="22638" y="1659"/>
                    <a:pt x="23369" y="967"/>
                    <a:pt x="23705" y="52"/>
                  </a:cubicBezTo>
                  <a:cubicBezTo>
                    <a:pt x="23716" y="22"/>
                    <a:pt x="23689" y="1"/>
                    <a:pt x="23663"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08" name="Google Shape;2208;p55"/>
          <p:cNvSpPr/>
          <p:nvPr/>
        </p:nvSpPr>
        <p:spPr>
          <a:xfrm>
            <a:off x="7174615" y="386292"/>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55"/>
          <p:cNvSpPr/>
          <p:nvPr/>
        </p:nvSpPr>
        <p:spPr>
          <a:xfrm>
            <a:off x="7549675" y="285154"/>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55"/>
          <p:cNvSpPr/>
          <p:nvPr/>
        </p:nvSpPr>
        <p:spPr>
          <a:xfrm>
            <a:off x="8101756" y="512272"/>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55"/>
          <p:cNvSpPr/>
          <p:nvPr/>
        </p:nvSpPr>
        <p:spPr>
          <a:xfrm>
            <a:off x="8337752" y="162934"/>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55"/>
          <p:cNvSpPr/>
          <p:nvPr/>
        </p:nvSpPr>
        <p:spPr>
          <a:xfrm rot="6300135">
            <a:off x="8630978" y="289309"/>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55"/>
          <p:cNvSpPr/>
          <p:nvPr/>
        </p:nvSpPr>
        <p:spPr>
          <a:xfrm>
            <a:off x="2250417" y="4318239"/>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55"/>
          <p:cNvSpPr/>
          <p:nvPr/>
        </p:nvSpPr>
        <p:spPr>
          <a:xfrm>
            <a:off x="145634" y="4176093"/>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55"/>
          <p:cNvSpPr/>
          <p:nvPr/>
        </p:nvSpPr>
        <p:spPr>
          <a:xfrm>
            <a:off x="6295795" y="287814"/>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55"/>
          <p:cNvSpPr/>
          <p:nvPr/>
        </p:nvSpPr>
        <p:spPr>
          <a:xfrm>
            <a:off x="898033" y="3860717"/>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55"/>
          <p:cNvSpPr/>
          <p:nvPr/>
        </p:nvSpPr>
        <p:spPr>
          <a:xfrm rot="-4500050">
            <a:off x="252781" y="3474975"/>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18" name="Google Shape;2218;p55"/>
          <p:cNvGrpSpPr/>
          <p:nvPr/>
        </p:nvGrpSpPr>
        <p:grpSpPr>
          <a:xfrm rot="-7295226">
            <a:off x="8927622" y="-73569"/>
            <a:ext cx="98791" cy="261223"/>
            <a:chOff x="2581525" y="3787700"/>
            <a:chExt cx="105325" cy="278500"/>
          </a:xfrm>
        </p:grpSpPr>
        <p:sp>
          <p:nvSpPr>
            <p:cNvPr id="2219" name="Google Shape;2219;p5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5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5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5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3" name="Google Shape;2223;p55"/>
          <p:cNvSpPr/>
          <p:nvPr/>
        </p:nvSpPr>
        <p:spPr>
          <a:xfrm rot="6300135">
            <a:off x="8123006" y="100226"/>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55"/>
          <p:cNvSpPr/>
          <p:nvPr/>
        </p:nvSpPr>
        <p:spPr>
          <a:xfrm rot="6300135">
            <a:off x="7379324" y="70158"/>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25" name="Google Shape;2225;p55"/>
          <p:cNvGrpSpPr/>
          <p:nvPr/>
        </p:nvGrpSpPr>
        <p:grpSpPr>
          <a:xfrm rot="3505052">
            <a:off x="435065" y="4404983"/>
            <a:ext cx="216291" cy="571916"/>
            <a:chOff x="2581525" y="3787700"/>
            <a:chExt cx="105325" cy="278500"/>
          </a:xfrm>
        </p:grpSpPr>
        <p:sp>
          <p:nvSpPr>
            <p:cNvPr id="2226" name="Google Shape;2226;p5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5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5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5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30" name="Google Shape;2230;p55"/>
          <p:cNvSpPr/>
          <p:nvPr/>
        </p:nvSpPr>
        <p:spPr>
          <a:xfrm rot="-4500050">
            <a:off x="2199309" y="4780138"/>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55"/>
          <p:cNvSpPr/>
          <p:nvPr/>
        </p:nvSpPr>
        <p:spPr>
          <a:xfrm rot="6300135">
            <a:off x="8123006" y="102228"/>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55"/>
          <p:cNvSpPr/>
          <p:nvPr/>
        </p:nvSpPr>
        <p:spPr>
          <a:xfrm rot="-4500050">
            <a:off x="3410724" y="4917112"/>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33" name="Google Shape;2233;p55"/>
          <p:cNvGrpSpPr/>
          <p:nvPr/>
        </p:nvGrpSpPr>
        <p:grpSpPr>
          <a:xfrm rot="7415833">
            <a:off x="6228201" y="4494420"/>
            <a:ext cx="81479" cy="393175"/>
            <a:chOff x="2785650" y="3828250"/>
            <a:chExt cx="39675" cy="191450"/>
          </a:xfrm>
        </p:grpSpPr>
        <p:sp>
          <p:nvSpPr>
            <p:cNvPr id="2234" name="Google Shape;2234;p5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5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5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7" name="Google Shape;2237;p55"/>
          <p:cNvGrpSpPr/>
          <p:nvPr/>
        </p:nvGrpSpPr>
        <p:grpSpPr>
          <a:xfrm rot="5400000">
            <a:off x="4643142" y="4753029"/>
            <a:ext cx="143590" cy="379679"/>
            <a:chOff x="2581525" y="3787700"/>
            <a:chExt cx="105325" cy="278500"/>
          </a:xfrm>
        </p:grpSpPr>
        <p:sp>
          <p:nvSpPr>
            <p:cNvPr id="2238" name="Google Shape;2238;p5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5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5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5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42" name="Google Shape;2242;p55"/>
          <p:cNvSpPr/>
          <p:nvPr/>
        </p:nvSpPr>
        <p:spPr>
          <a:xfrm>
            <a:off x="6378110" y="91292"/>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55"/>
          <p:cNvSpPr/>
          <p:nvPr/>
        </p:nvSpPr>
        <p:spPr>
          <a:xfrm>
            <a:off x="7136675" y="78655"/>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55"/>
          <p:cNvSpPr/>
          <p:nvPr/>
        </p:nvSpPr>
        <p:spPr>
          <a:xfrm>
            <a:off x="7810960" y="116580"/>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55"/>
          <p:cNvSpPr/>
          <p:nvPr/>
        </p:nvSpPr>
        <p:spPr>
          <a:xfrm>
            <a:off x="8636961" y="36508"/>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55"/>
          <p:cNvSpPr/>
          <p:nvPr/>
        </p:nvSpPr>
        <p:spPr>
          <a:xfrm>
            <a:off x="5554154" y="4762273"/>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55"/>
          <p:cNvSpPr/>
          <p:nvPr/>
        </p:nvSpPr>
        <p:spPr>
          <a:xfrm>
            <a:off x="2756641" y="4797835"/>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55"/>
          <p:cNvSpPr/>
          <p:nvPr/>
        </p:nvSpPr>
        <p:spPr>
          <a:xfrm>
            <a:off x="1539958" y="4575767"/>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55"/>
          <p:cNvSpPr/>
          <p:nvPr/>
        </p:nvSpPr>
        <p:spPr>
          <a:xfrm rot="-4500050">
            <a:off x="1016581" y="4815700"/>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55"/>
          <p:cNvSpPr/>
          <p:nvPr/>
        </p:nvSpPr>
        <p:spPr>
          <a:xfrm rot="-4500050">
            <a:off x="5931181" y="4741101"/>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55"/>
          <p:cNvSpPr/>
          <p:nvPr/>
        </p:nvSpPr>
        <p:spPr>
          <a:xfrm>
            <a:off x="4965104" y="4579948"/>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52" name="Google Shape;2252;p55"/>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2253" name="Google Shape;2253;p55"/>
          <p:cNvSpPr txBox="1">
            <a:spLocks noGrp="1"/>
          </p:cNvSpPr>
          <p:nvPr>
            <p:ph type="title"/>
          </p:nvPr>
        </p:nvSpPr>
        <p:spPr>
          <a:xfrm flipH="1">
            <a:off x="691800" y="1932425"/>
            <a:ext cx="2025600" cy="119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500"/>
              <a:buNone/>
              <a:defRPr sz="8000"/>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2254" name="Google Shape;2254;p55"/>
          <p:cNvSpPr txBox="1">
            <a:spLocks noGrp="1"/>
          </p:cNvSpPr>
          <p:nvPr>
            <p:ph type="title" idx="2"/>
          </p:nvPr>
        </p:nvSpPr>
        <p:spPr>
          <a:xfrm>
            <a:off x="2511600" y="1055600"/>
            <a:ext cx="6611400" cy="151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5000" b="1">
                <a:latin typeface="Proxima Nova"/>
                <a:ea typeface="Proxima Nova"/>
                <a:cs typeface="Proxima Nova"/>
                <a:sym typeface="Proxima Nova"/>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255" name="Google Shape;2255;p55"/>
          <p:cNvSpPr txBox="1">
            <a:spLocks noGrp="1"/>
          </p:cNvSpPr>
          <p:nvPr>
            <p:ph type="subTitle" idx="1"/>
          </p:nvPr>
        </p:nvSpPr>
        <p:spPr>
          <a:xfrm>
            <a:off x="2511600" y="2691825"/>
            <a:ext cx="5664600" cy="38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2256"/>
        <p:cNvGrpSpPr/>
        <p:nvPr/>
      </p:nvGrpSpPr>
      <p:grpSpPr>
        <a:xfrm>
          <a:off x="0" y="0"/>
          <a:ext cx="0" cy="0"/>
          <a:chOff x="0" y="0"/>
          <a:chExt cx="0" cy="0"/>
        </a:xfrm>
      </p:grpSpPr>
      <p:sp>
        <p:nvSpPr>
          <p:cNvPr id="2257" name="Google Shape;2257;p56"/>
          <p:cNvSpPr/>
          <p:nvPr/>
        </p:nvSpPr>
        <p:spPr>
          <a:xfrm flipH="1">
            <a:off x="-9525" y="-141550"/>
            <a:ext cx="3100560" cy="761700"/>
          </a:xfrm>
          <a:custGeom>
            <a:avLst/>
            <a:gdLst/>
            <a:ahLst/>
            <a:cxnLst/>
            <a:rect l="l" t="t" r="r" b="b"/>
            <a:pathLst>
              <a:path w="263038" h="72664" extrusionOk="0">
                <a:moveTo>
                  <a:pt x="26502" y="61969"/>
                </a:moveTo>
                <a:cubicBezTo>
                  <a:pt x="39896" y="70879"/>
                  <a:pt x="58409" y="74942"/>
                  <a:pt x="80456" y="71376"/>
                </a:cubicBezTo>
                <a:cubicBezTo>
                  <a:pt x="102504" y="67810"/>
                  <a:pt x="131539" y="48248"/>
                  <a:pt x="158787" y="40571"/>
                </a:cubicBezTo>
                <a:cubicBezTo>
                  <a:pt x="186035" y="32894"/>
                  <a:pt x="227258" y="31193"/>
                  <a:pt x="243943" y="25312"/>
                </a:cubicBezTo>
                <a:cubicBezTo>
                  <a:pt x="260628" y="19432"/>
                  <a:pt x="268459" y="9397"/>
                  <a:pt x="258897" y="5288"/>
                </a:cubicBezTo>
                <a:cubicBezTo>
                  <a:pt x="249335" y="1179"/>
                  <a:pt x="223896" y="1220"/>
                  <a:pt x="186572" y="659"/>
                </a:cubicBezTo>
                <a:cubicBezTo>
                  <a:pt x="149248" y="98"/>
                  <a:pt x="66031" y="-955"/>
                  <a:pt x="34951" y="1921"/>
                </a:cubicBezTo>
                <a:cubicBezTo>
                  <a:pt x="3872" y="4797"/>
                  <a:pt x="1503" y="7907"/>
                  <a:pt x="95" y="17915"/>
                </a:cubicBezTo>
                <a:cubicBezTo>
                  <a:pt x="-1313" y="27923"/>
                  <a:pt x="13109" y="53059"/>
                  <a:pt x="26502" y="61969"/>
                </a:cubicBezTo>
                <a:close/>
              </a:path>
            </a:pathLst>
          </a:custGeom>
          <a:gradFill>
            <a:gsLst>
              <a:gs pos="0">
                <a:schemeClr val="dk1"/>
              </a:gs>
              <a:gs pos="28000">
                <a:schemeClr val="accent1"/>
              </a:gs>
              <a:gs pos="50000">
                <a:srgbClr val="4949E7">
                  <a:alpha val="49803"/>
                </a:srgbClr>
              </a:gs>
              <a:gs pos="93000">
                <a:srgbClr val="4949E7">
                  <a:alpha val="0"/>
                </a:srgbClr>
              </a:gs>
              <a:gs pos="100000">
                <a:srgbClr val="4949E7">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6"/>
          <p:cNvSpPr/>
          <p:nvPr/>
        </p:nvSpPr>
        <p:spPr>
          <a:xfrm rot="10800000">
            <a:off x="2053287" y="1661840"/>
            <a:ext cx="7410756" cy="3520960"/>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56"/>
          <p:cNvSpPr/>
          <p:nvPr/>
        </p:nvSpPr>
        <p:spPr>
          <a:xfrm>
            <a:off x="118754" y="-74789"/>
            <a:ext cx="3641511" cy="737091"/>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33000">
                <a:srgbClr val="F89C19">
                  <a:alpha val="66274"/>
                </a:srgbClr>
              </a:gs>
              <a:gs pos="65000">
                <a:srgbClr val="FFD966">
                  <a:alpha val="35686"/>
                </a:srgbClr>
              </a:gs>
              <a:gs pos="92000">
                <a:srgbClr val="FFD966">
                  <a:alpha val="0"/>
                </a:srgbClr>
              </a:gs>
              <a:gs pos="100000">
                <a:srgbClr val="FFD966">
                  <a:alpha val="0"/>
                </a:srgbClr>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56"/>
          <p:cNvSpPr/>
          <p:nvPr/>
        </p:nvSpPr>
        <p:spPr>
          <a:xfrm rot="10800000">
            <a:off x="2142506" y="2130808"/>
            <a:ext cx="7312012" cy="3051993"/>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1" name="Google Shape;2261;p56"/>
          <p:cNvGrpSpPr/>
          <p:nvPr/>
        </p:nvGrpSpPr>
        <p:grpSpPr>
          <a:xfrm rot="7295226" flipH="1">
            <a:off x="428105" y="-73569"/>
            <a:ext cx="98791" cy="261223"/>
            <a:chOff x="2581525" y="3787700"/>
            <a:chExt cx="105325" cy="278500"/>
          </a:xfrm>
        </p:grpSpPr>
        <p:sp>
          <p:nvSpPr>
            <p:cNvPr id="2262" name="Google Shape;2262;p5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5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5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5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66" name="Google Shape;2266;p56"/>
          <p:cNvSpPr/>
          <p:nvPr/>
        </p:nvSpPr>
        <p:spPr>
          <a:xfrm rot="-6300135" flipH="1">
            <a:off x="1306726" y="100226"/>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56"/>
          <p:cNvSpPr/>
          <p:nvPr/>
        </p:nvSpPr>
        <p:spPr>
          <a:xfrm rot="-6300135" flipH="1">
            <a:off x="2050408" y="70158"/>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68" name="Google Shape;2268;p56"/>
          <p:cNvGrpSpPr/>
          <p:nvPr/>
        </p:nvGrpSpPr>
        <p:grpSpPr>
          <a:xfrm rot="5689136" flipH="1">
            <a:off x="1382798" y="213418"/>
            <a:ext cx="37216" cy="179583"/>
            <a:chOff x="2785650" y="3828250"/>
            <a:chExt cx="39675" cy="191450"/>
          </a:xfrm>
        </p:grpSpPr>
        <p:sp>
          <p:nvSpPr>
            <p:cNvPr id="2269" name="Google Shape;2269;p5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5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5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72" name="Google Shape;2272;p56"/>
          <p:cNvGrpSpPr/>
          <p:nvPr/>
        </p:nvGrpSpPr>
        <p:grpSpPr>
          <a:xfrm rot="-3505052" flipH="1">
            <a:off x="8803162" y="4404983"/>
            <a:ext cx="216291" cy="571916"/>
            <a:chOff x="2581525" y="3787700"/>
            <a:chExt cx="105325" cy="278500"/>
          </a:xfrm>
        </p:grpSpPr>
        <p:sp>
          <p:nvSpPr>
            <p:cNvPr id="2273" name="Google Shape;2273;p5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5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5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5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7" name="Google Shape;2277;p56"/>
          <p:cNvSpPr/>
          <p:nvPr/>
        </p:nvSpPr>
        <p:spPr>
          <a:xfrm rot="4500050" flipH="1">
            <a:off x="7200941" y="4780138"/>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56"/>
          <p:cNvSpPr/>
          <p:nvPr/>
        </p:nvSpPr>
        <p:spPr>
          <a:xfrm rot="4500017" flipH="1">
            <a:off x="9028236" y="4194966"/>
            <a:ext cx="40554" cy="3867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79" name="Google Shape;2279;p56"/>
          <p:cNvGrpSpPr/>
          <p:nvPr/>
        </p:nvGrpSpPr>
        <p:grpSpPr>
          <a:xfrm rot="-5110901" flipH="1">
            <a:off x="7621842" y="3930309"/>
            <a:ext cx="81479" cy="393173"/>
            <a:chOff x="2785650" y="3828250"/>
            <a:chExt cx="39675" cy="191450"/>
          </a:xfrm>
        </p:grpSpPr>
        <p:sp>
          <p:nvSpPr>
            <p:cNvPr id="2280" name="Google Shape;2280;p5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5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5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83" name="Google Shape;2283;p56"/>
          <p:cNvSpPr/>
          <p:nvPr/>
        </p:nvSpPr>
        <p:spPr>
          <a:xfrm rot="-6300135" flipH="1">
            <a:off x="1306726" y="102228"/>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56"/>
          <p:cNvSpPr/>
          <p:nvPr/>
        </p:nvSpPr>
        <p:spPr>
          <a:xfrm rot="-6300135" flipH="1">
            <a:off x="1730149" y="482336"/>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56"/>
          <p:cNvSpPr/>
          <p:nvPr/>
        </p:nvSpPr>
        <p:spPr>
          <a:xfrm rot="-6300135" flipH="1">
            <a:off x="2574691" y="368939"/>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86" name="Google Shape;2286;p56"/>
          <p:cNvGrpSpPr/>
          <p:nvPr/>
        </p:nvGrpSpPr>
        <p:grpSpPr>
          <a:xfrm rot="3541420" flipH="1">
            <a:off x="2627258" y="36882"/>
            <a:ext cx="98780" cy="261193"/>
            <a:chOff x="2581525" y="3787700"/>
            <a:chExt cx="105325" cy="278500"/>
          </a:xfrm>
        </p:grpSpPr>
        <p:sp>
          <p:nvSpPr>
            <p:cNvPr id="2287" name="Google Shape;2287;p5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5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5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5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91" name="Google Shape;2291;p56"/>
          <p:cNvSpPr/>
          <p:nvPr/>
        </p:nvSpPr>
        <p:spPr>
          <a:xfrm rot="4500050" flipH="1">
            <a:off x="5989525" y="4917112"/>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92" name="Google Shape;2292;p56"/>
          <p:cNvGrpSpPr/>
          <p:nvPr/>
        </p:nvGrpSpPr>
        <p:grpSpPr>
          <a:xfrm rot="-7415833" flipH="1">
            <a:off x="3144837" y="4494420"/>
            <a:ext cx="81479" cy="393175"/>
            <a:chOff x="2785650" y="3828250"/>
            <a:chExt cx="39675" cy="191450"/>
          </a:xfrm>
        </p:grpSpPr>
        <p:sp>
          <p:nvSpPr>
            <p:cNvPr id="2293" name="Google Shape;2293;p5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5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5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6" name="Google Shape;2296;p56"/>
          <p:cNvGrpSpPr/>
          <p:nvPr/>
        </p:nvGrpSpPr>
        <p:grpSpPr>
          <a:xfrm rot="-5400000" flipH="1">
            <a:off x="4667786" y="4753029"/>
            <a:ext cx="143590" cy="379679"/>
            <a:chOff x="2581525" y="3787700"/>
            <a:chExt cx="105325" cy="278500"/>
          </a:xfrm>
        </p:grpSpPr>
        <p:sp>
          <p:nvSpPr>
            <p:cNvPr id="2297" name="Google Shape;2297;p5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5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5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5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01" name="Google Shape;2301;p56"/>
          <p:cNvSpPr/>
          <p:nvPr/>
        </p:nvSpPr>
        <p:spPr>
          <a:xfrm rot="4500050" flipH="1">
            <a:off x="4030043" y="4320351"/>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56"/>
          <p:cNvSpPr/>
          <p:nvPr/>
        </p:nvSpPr>
        <p:spPr>
          <a:xfrm flipH="1">
            <a:off x="3034708" y="91292"/>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56"/>
          <p:cNvSpPr/>
          <p:nvPr/>
        </p:nvSpPr>
        <p:spPr>
          <a:xfrm flipH="1">
            <a:off x="2238202" y="386292"/>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56"/>
          <p:cNvSpPr/>
          <p:nvPr/>
        </p:nvSpPr>
        <p:spPr>
          <a:xfrm flipH="1">
            <a:off x="2276143" y="78655"/>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56"/>
          <p:cNvSpPr/>
          <p:nvPr/>
        </p:nvSpPr>
        <p:spPr>
          <a:xfrm flipH="1">
            <a:off x="1863143" y="285154"/>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56"/>
          <p:cNvSpPr/>
          <p:nvPr/>
        </p:nvSpPr>
        <p:spPr>
          <a:xfrm flipH="1">
            <a:off x="1601858" y="116580"/>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56"/>
          <p:cNvSpPr/>
          <p:nvPr/>
        </p:nvSpPr>
        <p:spPr>
          <a:xfrm flipH="1">
            <a:off x="1311062" y="512272"/>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56"/>
          <p:cNvSpPr/>
          <p:nvPr/>
        </p:nvSpPr>
        <p:spPr>
          <a:xfrm flipH="1">
            <a:off x="1075066" y="162934"/>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56"/>
          <p:cNvSpPr/>
          <p:nvPr/>
        </p:nvSpPr>
        <p:spPr>
          <a:xfrm rot="-6300135" flipH="1">
            <a:off x="798754" y="289309"/>
            <a:ext cx="24786" cy="2363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56"/>
          <p:cNvSpPr/>
          <p:nvPr/>
        </p:nvSpPr>
        <p:spPr>
          <a:xfrm flipH="1">
            <a:off x="775857" y="36508"/>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56"/>
          <p:cNvSpPr/>
          <p:nvPr/>
        </p:nvSpPr>
        <p:spPr>
          <a:xfrm flipH="1">
            <a:off x="3812764" y="4762273"/>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56"/>
          <p:cNvSpPr/>
          <p:nvPr/>
        </p:nvSpPr>
        <p:spPr>
          <a:xfrm flipH="1">
            <a:off x="6610276" y="4797835"/>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56"/>
          <p:cNvSpPr/>
          <p:nvPr/>
        </p:nvSpPr>
        <p:spPr>
          <a:xfrm flipH="1">
            <a:off x="7116500" y="4318239"/>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56"/>
          <p:cNvSpPr/>
          <p:nvPr/>
        </p:nvSpPr>
        <p:spPr>
          <a:xfrm flipH="1">
            <a:off x="7826960" y="4575767"/>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56"/>
          <p:cNvSpPr/>
          <p:nvPr/>
        </p:nvSpPr>
        <p:spPr>
          <a:xfrm rot="4500050" flipH="1">
            <a:off x="8383669" y="4815700"/>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56"/>
          <p:cNvSpPr/>
          <p:nvPr/>
        </p:nvSpPr>
        <p:spPr>
          <a:xfrm flipH="1">
            <a:off x="9221284" y="4176093"/>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56"/>
          <p:cNvSpPr/>
          <p:nvPr/>
        </p:nvSpPr>
        <p:spPr>
          <a:xfrm flipH="1">
            <a:off x="3117023" y="287814"/>
            <a:ext cx="41700" cy="417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56"/>
          <p:cNvSpPr/>
          <p:nvPr/>
        </p:nvSpPr>
        <p:spPr>
          <a:xfrm rot="4500050" flipH="1">
            <a:off x="3469068" y="4741101"/>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56"/>
          <p:cNvSpPr/>
          <p:nvPr/>
        </p:nvSpPr>
        <p:spPr>
          <a:xfrm flipH="1">
            <a:off x="4401814" y="4579948"/>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56"/>
          <p:cNvSpPr/>
          <p:nvPr/>
        </p:nvSpPr>
        <p:spPr>
          <a:xfrm flipH="1">
            <a:off x="8468885" y="3860717"/>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56"/>
          <p:cNvSpPr/>
          <p:nvPr/>
        </p:nvSpPr>
        <p:spPr>
          <a:xfrm rot="4500050" flipH="1">
            <a:off x="9147469" y="3474975"/>
            <a:ext cx="54268" cy="517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2" name="Google Shape;2322;p56"/>
          <p:cNvGrpSpPr/>
          <p:nvPr/>
        </p:nvGrpSpPr>
        <p:grpSpPr>
          <a:xfrm rot="186801">
            <a:off x="1038407" y="4014123"/>
            <a:ext cx="1168595" cy="695857"/>
            <a:chOff x="3225675" y="238200"/>
            <a:chExt cx="725350" cy="431975"/>
          </a:xfrm>
        </p:grpSpPr>
        <p:sp>
          <p:nvSpPr>
            <p:cNvPr id="2323" name="Google Shape;2323;p56"/>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56"/>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56"/>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56"/>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56"/>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56"/>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56"/>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56"/>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56"/>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56"/>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3" name="Google Shape;2333;p56"/>
          <p:cNvGrpSpPr/>
          <p:nvPr/>
        </p:nvGrpSpPr>
        <p:grpSpPr>
          <a:xfrm>
            <a:off x="7196058" y="287813"/>
            <a:ext cx="1210811" cy="751964"/>
            <a:chOff x="-1386342" y="3192413"/>
            <a:chExt cx="1210811" cy="751964"/>
          </a:xfrm>
        </p:grpSpPr>
        <p:grpSp>
          <p:nvGrpSpPr>
            <p:cNvPr id="2334" name="Google Shape;2334;p56"/>
            <p:cNvGrpSpPr/>
            <p:nvPr/>
          </p:nvGrpSpPr>
          <p:grpSpPr>
            <a:xfrm>
              <a:off x="-1049646" y="3192413"/>
              <a:ext cx="874115" cy="751964"/>
              <a:chOff x="1131270" y="3652665"/>
              <a:chExt cx="722947" cy="621972"/>
            </a:xfrm>
          </p:grpSpPr>
          <p:grpSp>
            <p:nvGrpSpPr>
              <p:cNvPr id="2335" name="Google Shape;2335;p56"/>
              <p:cNvGrpSpPr/>
              <p:nvPr/>
            </p:nvGrpSpPr>
            <p:grpSpPr>
              <a:xfrm flipH="1">
                <a:off x="1131270" y="3715075"/>
                <a:ext cx="559486" cy="559562"/>
                <a:chOff x="5715100" y="2545000"/>
                <a:chExt cx="379750" cy="379750"/>
              </a:xfrm>
            </p:grpSpPr>
            <p:sp>
              <p:nvSpPr>
                <p:cNvPr id="2336" name="Google Shape;2336;p56"/>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56"/>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56"/>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56"/>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56"/>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56"/>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56"/>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56"/>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56"/>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56"/>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56"/>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56"/>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56"/>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56"/>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56"/>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56"/>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56"/>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56"/>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56"/>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56"/>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56"/>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56"/>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56"/>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56"/>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56"/>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56"/>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62" name="Google Shape;2362;p56"/>
              <p:cNvGrpSpPr/>
              <p:nvPr/>
            </p:nvGrpSpPr>
            <p:grpSpPr>
              <a:xfrm flipH="1">
                <a:off x="1690795" y="3652665"/>
                <a:ext cx="163423" cy="163415"/>
                <a:chOff x="5242300" y="323400"/>
                <a:chExt cx="228500" cy="228425"/>
              </a:xfrm>
            </p:grpSpPr>
            <p:sp>
              <p:nvSpPr>
                <p:cNvPr id="2363" name="Google Shape;2363;p56"/>
                <p:cNvSpPr/>
                <p:nvPr/>
              </p:nvSpPr>
              <p:spPr>
                <a:xfrm>
                  <a:off x="5242300" y="323400"/>
                  <a:ext cx="228500" cy="228425"/>
                </a:xfrm>
                <a:custGeom>
                  <a:avLst/>
                  <a:gdLst/>
                  <a:ahLst/>
                  <a:cxnLst/>
                  <a:rect l="l" t="t" r="r" b="b"/>
                  <a:pathLst>
                    <a:path w="9140" h="9137" extrusionOk="0">
                      <a:moveTo>
                        <a:pt x="4570" y="0"/>
                      </a:moveTo>
                      <a:cubicBezTo>
                        <a:pt x="2045" y="0"/>
                        <a:pt x="0" y="2045"/>
                        <a:pt x="0" y="4570"/>
                      </a:cubicBezTo>
                      <a:cubicBezTo>
                        <a:pt x="0" y="7093"/>
                        <a:pt x="2045" y="9137"/>
                        <a:pt x="4570" y="9137"/>
                      </a:cubicBezTo>
                      <a:cubicBezTo>
                        <a:pt x="7096" y="9137"/>
                        <a:pt x="9140" y="7093"/>
                        <a:pt x="9140" y="4570"/>
                      </a:cubicBezTo>
                      <a:cubicBezTo>
                        <a:pt x="9140" y="2045"/>
                        <a:pt x="7096" y="0"/>
                        <a:pt x="4570"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56"/>
                <p:cNvSpPr/>
                <p:nvPr/>
              </p:nvSpPr>
              <p:spPr>
                <a:xfrm>
                  <a:off x="5276300" y="431100"/>
                  <a:ext cx="164150" cy="118800"/>
                </a:xfrm>
                <a:custGeom>
                  <a:avLst/>
                  <a:gdLst/>
                  <a:ahLst/>
                  <a:cxnLst/>
                  <a:rect l="l" t="t" r="r" b="b"/>
                  <a:pathLst>
                    <a:path w="6566" h="4752" extrusionOk="0">
                      <a:moveTo>
                        <a:pt x="5031" y="431"/>
                      </a:moveTo>
                      <a:cubicBezTo>
                        <a:pt x="5113" y="598"/>
                        <a:pt x="5394" y="513"/>
                        <a:pt x="5397" y="671"/>
                      </a:cubicBezTo>
                      <a:cubicBezTo>
                        <a:pt x="5207" y="846"/>
                        <a:pt x="5082" y="901"/>
                        <a:pt x="4985" y="901"/>
                      </a:cubicBezTo>
                      <a:cubicBezTo>
                        <a:pt x="4860" y="901"/>
                        <a:pt x="4784" y="808"/>
                        <a:pt x="4682" y="759"/>
                      </a:cubicBezTo>
                      <a:cubicBezTo>
                        <a:pt x="4797" y="634"/>
                        <a:pt x="4900" y="490"/>
                        <a:pt x="5031" y="431"/>
                      </a:cubicBezTo>
                      <a:close/>
                      <a:moveTo>
                        <a:pt x="3275" y="2311"/>
                      </a:moveTo>
                      <a:cubicBezTo>
                        <a:pt x="3335" y="2311"/>
                        <a:pt x="3392" y="2350"/>
                        <a:pt x="3447" y="2376"/>
                      </a:cubicBezTo>
                      <a:cubicBezTo>
                        <a:pt x="3509" y="2407"/>
                        <a:pt x="3580" y="2423"/>
                        <a:pt x="3649" y="2423"/>
                      </a:cubicBezTo>
                      <a:cubicBezTo>
                        <a:pt x="3675" y="2423"/>
                        <a:pt x="3702" y="2420"/>
                        <a:pt x="3727" y="2416"/>
                      </a:cubicBezTo>
                      <a:cubicBezTo>
                        <a:pt x="3752" y="2410"/>
                        <a:pt x="3779" y="2404"/>
                        <a:pt x="3804" y="2404"/>
                      </a:cubicBezTo>
                      <a:cubicBezTo>
                        <a:pt x="3826" y="2404"/>
                        <a:pt x="3845" y="2409"/>
                        <a:pt x="3862" y="2422"/>
                      </a:cubicBezTo>
                      <a:cubicBezTo>
                        <a:pt x="3888" y="2442"/>
                        <a:pt x="3895" y="2481"/>
                        <a:pt x="3885" y="2514"/>
                      </a:cubicBezTo>
                      <a:cubicBezTo>
                        <a:pt x="3872" y="2548"/>
                        <a:pt x="3849" y="2571"/>
                        <a:pt x="3819" y="2590"/>
                      </a:cubicBezTo>
                      <a:cubicBezTo>
                        <a:pt x="3816" y="2593"/>
                        <a:pt x="3809" y="2597"/>
                        <a:pt x="3806" y="2600"/>
                      </a:cubicBezTo>
                      <a:cubicBezTo>
                        <a:pt x="3750" y="2630"/>
                        <a:pt x="3684" y="2639"/>
                        <a:pt x="3622" y="2643"/>
                      </a:cubicBezTo>
                      <a:cubicBezTo>
                        <a:pt x="3612" y="2644"/>
                        <a:pt x="3601" y="2644"/>
                        <a:pt x="3591" y="2644"/>
                      </a:cubicBezTo>
                      <a:cubicBezTo>
                        <a:pt x="3441" y="2644"/>
                        <a:pt x="3293" y="2608"/>
                        <a:pt x="3144" y="2608"/>
                      </a:cubicBezTo>
                      <a:cubicBezTo>
                        <a:pt x="3123" y="2608"/>
                        <a:pt x="3103" y="2608"/>
                        <a:pt x="3082" y="2610"/>
                      </a:cubicBezTo>
                      <a:cubicBezTo>
                        <a:pt x="3039" y="2614"/>
                        <a:pt x="2994" y="2622"/>
                        <a:pt x="2949" y="2622"/>
                      </a:cubicBezTo>
                      <a:cubicBezTo>
                        <a:pt x="2922" y="2622"/>
                        <a:pt x="2894" y="2619"/>
                        <a:pt x="2868" y="2610"/>
                      </a:cubicBezTo>
                      <a:cubicBezTo>
                        <a:pt x="2740" y="2573"/>
                        <a:pt x="2733" y="2399"/>
                        <a:pt x="2863" y="2399"/>
                      </a:cubicBezTo>
                      <a:cubicBezTo>
                        <a:pt x="2874" y="2399"/>
                        <a:pt x="2885" y="2400"/>
                        <a:pt x="2897" y="2402"/>
                      </a:cubicBezTo>
                      <a:cubicBezTo>
                        <a:pt x="2939" y="2413"/>
                        <a:pt x="2980" y="2431"/>
                        <a:pt x="3021" y="2431"/>
                      </a:cubicBezTo>
                      <a:cubicBezTo>
                        <a:pt x="3029" y="2431"/>
                        <a:pt x="3038" y="2431"/>
                        <a:pt x="3046" y="2429"/>
                      </a:cubicBezTo>
                      <a:cubicBezTo>
                        <a:pt x="3125" y="2416"/>
                        <a:pt x="3171" y="2327"/>
                        <a:pt x="3250" y="2314"/>
                      </a:cubicBezTo>
                      <a:cubicBezTo>
                        <a:pt x="3258" y="2312"/>
                        <a:pt x="3266" y="2311"/>
                        <a:pt x="3275" y="2311"/>
                      </a:cubicBezTo>
                      <a:close/>
                      <a:moveTo>
                        <a:pt x="6338" y="3061"/>
                      </a:moveTo>
                      <a:cubicBezTo>
                        <a:pt x="6342" y="3061"/>
                        <a:pt x="6345" y="3061"/>
                        <a:pt x="6348" y="3061"/>
                      </a:cubicBezTo>
                      <a:cubicBezTo>
                        <a:pt x="6365" y="3113"/>
                        <a:pt x="6223" y="3209"/>
                        <a:pt x="6256" y="3256"/>
                      </a:cubicBezTo>
                      <a:cubicBezTo>
                        <a:pt x="6236" y="3263"/>
                        <a:pt x="6220" y="3267"/>
                        <a:pt x="6208" y="3267"/>
                      </a:cubicBezTo>
                      <a:cubicBezTo>
                        <a:pt x="6110" y="3267"/>
                        <a:pt x="6219" y="3061"/>
                        <a:pt x="6338" y="3061"/>
                      </a:cubicBezTo>
                      <a:close/>
                      <a:moveTo>
                        <a:pt x="4991" y="0"/>
                      </a:moveTo>
                      <a:cubicBezTo>
                        <a:pt x="4682" y="0"/>
                        <a:pt x="4371" y="85"/>
                        <a:pt x="4105" y="246"/>
                      </a:cubicBezTo>
                      <a:cubicBezTo>
                        <a:pt x="4139" y="318"/>
                        <a:pt x="4119" y="414"/>
                        <a:pt x="4056" y="470"/>
                      </a:cubicBezTo>
                      <a:cubicBezTo>
                        <a:pt x="4172" y="446"/>
                        <a:pt x="4287" y="427"/>
                        <a:pt x="4402" y="407"/>
                      </a:cubicBezTo>
                      <a:lnTo>
                        <a:pt x="4402" y="407"/>
                      </a:lnTo>
                      <a:cubicBezTo>
                        <a:pt x="4192" y="624"/>
                        <a:pt x="3882" y="707"/>
                        <a:pt x="3592" y="802"/>
                      </a:cubicBezTo>
                      <a:cubicBezTo>
                        <a:pt x="3306" y="898"/>
                        <a:pt x="3003" y="1033"/>
                        <a:pt x="2861" y="1303"/>
                      </a:cubicBezTo>
                      <a:cubicBezTo>
                        <a:pt x="2996" y="1233"/>
                        <a:pt x="3131" y="1165"/>
                        <a:pt x="3266" y="1095"/>
                      </a:cubicBezTo>
                      <a:lnTo>
                        <a:pt x="3266" y="1095"/>
                      </a:lnTo>
                      <a:cubicBezTo>
                        <a:pt x="3220" y="1290"/>
                        <a:pt x="3095" y="1464"/>
                        <a:pt x="2927" y="1569"/>
                      </a:cubicBezTo>
                      <a:cubicBezTo>
                        <a:pt x="2821" y="1632"/>
                        <a:pt x="2707" y="1668"/>
                        <a:pt x="2604" y="1730"/>
                      </a:cubicBezTo>
                      <a:cubicBezTo>
                        <a:pt x="2502" y="1797"/>
                        <a:pt x="2414" y="1902"/>
                        <a:pt x="2417" y="2024"/>
                      </a:cubicBezTo>
                      <a:cubicBezTo>
                        <a:pt x="2420" y="2133"/>
                        <a:pt x="2499" y="2238"/>
                        <a:pt x="2466" y="2343"/>
                      </a:cubicBezTo>
                      <a:cubicBezTo>
                        <a:pt x="2426" y="2461"/>
                        <a:pt x="2275" y="2488"/>
                        <a:pt x="2154" y="2501"/>
                      </a:cubicBezTo>
                      <a:cubicBezTo>
                        <a:pt x="1435" y="2580"/>
                        <a:pt x="741" y="2857"/>
                        <a:pt x="165" y="3291"/>
                      </a:cubicBezTo>
                      <a:cubicBezTo>
                        <a:pt x="105" y="3338"/>
                        <a:pt x="0" y="3387"/>
                        <a:pt x="20" y="3473"/>
                      </a:cubicBezTo>
                      <a:cubicBezTo>
                        <a:pt x="43" y="3561"/>
                        <a:pt x="128" y="3634"/>
                        <a:pt x="198" y="3690"/>
                      </a:cubicBezTo>
                      <a:cubicBezTo>
                        <a:pt x="882" y="4243"/>
                        <a:pt x="1725" y="4605"/>
                        <a:pt x="2601" y="4714"/>
                      </a:cubicBezTo>
                      <a:cubicBezTo>
                        <a:pt x="2799" y="4739"/>
                        <a:pt x="2999" y="4752"/>
                        <a:pt x="3199" y="4752"/>
                      </a:cubicBezTo>
                      <a:cubicBezTo>
                        <a:pt x="3882" y="4752"/>
                        <a:pt x="4563" y="4605"/>
                        <a:pt x="5183" y="4322"/>
                      </a:cubicBezTo>
                      <a:cubicBezTo>
                        <a:pt x="5650" y="4108"/>
                        <a:pt x="6091" y="3809"/>
                        <a:pt x="6381" y="3387"/>
                      </a:cubicBezTo>
                      <a:cubicBezTo>
                        <a:pt x="6388" y="3377"/>
                        <a:pt x="6397" y="3364"/>
                        <a:pt x="6404" y="3354"/>
                      </a:cubicBezTo>
                      <a:cubicBezTo>
                        <a:pt x="6503" y="3192"/>
                        <a:pt x="6565" y="2975"/>
                        <a:pt x="6433" y="2847"/>
                      </a:cubicBezTo>
                      <a:cubicBezTo>
                        <a:pt x="6377" y="2792"/>
                        <a:pt x="6305" y="2771"/>
                        <a:pt x="6227" y="2771"/>
                      </a:cubicBezTo>
                      <a:cubicBezTo>
                        <a:pt x="6124" y="2771"/>
                        <a:pt x="6011" y="2807"/>
                        <a:pt x="5913" y="2847"/>
                      </a:cubicBezTo>
                      <a:cubicBezTo>
                        <a:pt x="5920" y="2762"/>
                        <a:pt x="5927" y="2672"/>
                        <a:pt x="5933" y="2584"/>
                      </a:cubicBezTo>
                      <a:cubicBezTo>
                        <a:pt x="6151" y="2548"/>
                        <a:pt x="6358" y="2472"/>
                        <a:pt x="6549" y="2360"/>
                      </a:cubicBezTo>
                      <a:cubicBezTo>
                        <a:pt x="6384" y="2007"/>
                        <a:pt x="6094" y="1715"/>
                        <a:pt x="5745" y="1543"/>
                      </a:cubicBezTo>
                      <a:cubicBezTo>
                        <a:pt x="5762" y="1438"/>
                        <a:pt x="5834" y="1352"/>
                        <a:pt x="5883" y="1260"/>
                      </a:cubicBezTo>
                      <a:cubicBezTo>
                        <a:pt x="5933" y="1165"/>
                        <a:pt x="5956" y="1039"/>
                        <a:pt x="5883" y="960"/>
                      </a:cubicBezTo>
                      <a:cubicBezTo>
                        <a:pt x="5846" y="921"/>
                        <a:pt x="5797" y="906"/>
                        <a:pt x="5744" y="906"/>
                      </a:cubicBezTo>
                      <a:cubicBezTo>
                        <a:pt x="5673" y="906"/>
                        <a:pt x="5594" y="934"/>
                        <a:pt x="5528" y="964"/>
                      </a:cubicBezTo>
                      <a:cubicBezTo>
                        <a:pt x="5567" y="855"/>
                        <a:pt x="5611" y="747"/>
                        <a:pt x="5654" y="634"/>
                      </a:cubicBezTo>
                      <a:cubicBezTo>
                        <a:pt x="5666" y="601"/>
                        <a:pt x="5680" y="562"/>
                        <a:pt x="5670" y="525"/>
                      </a:cubicBezTo>
                      <a:cubicBezTo>
                        <a:pt x="5660" y="473"/>
                        <a:pt x="5607" y="440"/>
                        <a:pt x="5564" y="411"/>
                      </a:cubicBezTo>
                      <a:cubicBezTo>
                        <a:pt x="5446" y="322"/>
                        <a:pt x="5367" y="183"/>
                        <a:pt x="5347" y="39"/>
                      </a:cubicBezTo>
                      <a:cubicBezTo>
                        <a:pt x="5230" y="13"/>
                        <a:pt x="5110" y="0"/>
                        <a:pt x="4991" y="0"/>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56"/>
                <p:cNvSpPr/>
                <p:nvPr/>
              </p:nvSpPr>
              <p:spPr>
                <a:xfrm>
                  <a:off x="5249625" y="374425"/>
                  <a:ext cx="213700" cy="23150"/>
                </a:xfrm>
                <a:custGeom>
                  <a:avLst/>
                  <a:gdLst/>
                  <a:ahLst/>
                  <a:cxnLst/>
                  <a:rect l="l" t="t" r="r" b="b"/>
                  <a:pathLst>
                    <a:path w="8548" h="926" extrusionOk="0">
                      <a:moveTo>
                        <a:pt x="4455" y="3"/>
                      </a:moveTo>
                      <a:cubicBezTo>
                        <a:pt x="4379" y="3"/>
                        <a:pt x="4304" y="3"/>
                        <a:pt x="4228" y="4"/>
                      </a:cubicBezTo>
                      <a:cubicBezTo>
                        <a:pt x="2967" y="11"/>
                        <a:pt x="1633" y="1"/>
                        <a:pt x="366" y="175"/>
                      </a:cubicBezTo>
                      <a:cubicBezTo>
                        <a:pt x="221" y="412"/>
                        <a:pt x="99" y="663"/>
                        <a:pt x="0" y="926"/>
                      </a:cubicBezTo>
                      <a:cubicBezTo>
                        <a:pt x="13" y="926"/>
                        <a:pt x="26" y="926"/>
                        <a:pt x="39" y="926"/>
                      </a:cubicBezTo>
                      <a:cubicBezTo>
                        <a:pt x="1491" y="926"/>
                        <a:pt x="2953" y="748"/>
                        <a:pt x="4406" y="745"/>
                      </a:cubicBezTo>
                      <a:cubicBezTo>
                        <a:pt x="4441" y="745"/>
                        <a:pt x="4476" y="745"/>
                        <a:pt x="4511" y="745"/>
                      </a:cubicBezTo>
                      <a:cubicBezTo>
                        <a:pt x="5859" y="745"/>
                        <a:pt x="7203" y="804"/>
                        <a:pt x="8548" y="909"/>
                      </a:cubicBezTo>
                      <a:cubicBezTo>
                        <a:pt x="8446" y="639"/>
                        <a:pt x="8318" y="382"/>
                        <a:pt x="8169" y="139"/>
                      </a:cubicBezTo>
                      <a:cubicBezTo>
                        <a:pt x="6931" y="52"/>
                        <a:pt x="5693" y="3"/>
                        <a:pt x="4455" y="3"/>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56"/>
                <p:cNvSpPr/>
                <p:nvPr/>
              </p:nvSpPr>
              <p:spPr>
                <a:xfrm>
                  <a:off x="5242300" y="399275"/>
                  <a:ext cx="227950" cy="44825"/>
                </a:xfrm>
                <a:custGeom>
                  <a:avLst/>
                  <a:gdLst/>
                  <a:ahLst/>
                  <a:cxnLst/>
                  <a:rect l="l" t="t" r="r" b="b"/>
                  <a:pathLst>
                    <a:path w="9118" h="1793" extrusionOk="0">
                      <a:moveTo>
                        <a:pt x="8766" y="1"/>
                      </a:moveTo>
                      <a:cubicBezTo>
                        <a:pt x="8508" y="1"/>
                        <a:pt x="8247" y="65"/>
                        <a:pt x="8004" y="212"/>
                      </a:cubicBezTo>
                      <a:cubicBezTo>
                        <a:pt x="8004" y="212"/>
                        <a:pt x="8001" y="212"/>
                        <a:pt x="8001" y="215"/>
                      </a:cubicBezTo>
                      <a:cubicBezTo>
                        <a:pt x="7526" y="179"/>
                        <a:pt x="7050" y="157"/>
                        <a:pt x="6573" y="157"/>
                      </a:cubicBezTo>
                      <a:cubicBezTo>
                        <a:pt x="6136" y="157"/>
                        <a:pt x="5698" y="176"/>
                        <a:pt x="5262" y="218"/>
                      </a:cubicBezTo>
                      <a:cubicBezTo>
                        <a:pt x="4883" y="254"/>
                        <a:pt x="4505" y="307"/>
                        <a:pt x="4126" y="367"/>
                      </a:cubicBezTo>
                      <a:cubicBezTo>
                        <a:pt x="4023" y="332"/>
                        <a:pt x="3935" y="318"/>
                        <a:pt x="3855" y="318"/>
                      </a:cubicBezTo>
                      <a:cubicBezTo>
                        <a:pt x="3656" y="318"/>
                        <a:pt x="3506" y="406"/>
                        <a:pt x="3292" y="495"/>
                      </a:cubicBezTo>
                      <a:cubicBezTo>
                        <a:pt x="3141" y="521"/>
                        <a:pt x="2990" y="544"/>
                        <a:pt x="2838" y="567"/>
                      </a:cubicBezTo>
                      <a:cubicBezTo>
                        <a:pt x="2795" y="531"/>
                        <a:pt x="2746" y="475"/>
                        <a:pt x="2617" y="416"/>
                      </a:cubicBezTo>
                      <a:cubicBezTo>
                        <a:pt x="2493" y="360"/>
                        <a:pt x="2420" y="307"/>
                        <a:pt x="2275" y="297"/>
                      </a:cubicBezTo>
                      <a:cubicBezTo>
                        <a:pt x="2271" y="297"/>
                        <a:pt x="2267" y="297"/>
                        <a:pt x="2263" y="297"/>
                      </a:cubicBezTo>
                      <a:cubicBezTo>
                        <a:pt x="2098" y="297"/>
                        <a:pt x="1665" y="534"/>
                        <a:pt x="1488" y="672"/>
                      </a:cubicBezTo>
                      <a:cubicBezTo>
                        <a:pt x="1441" y="539"/>
                        <a:pt x="1331" y="430"/>
                        <a:pt x="1184" y="430"/>
                      </a:cubicBezTo>
                      <a:cubicBezTo>
                        <a:pt x="1148" y="430"/>
                        <a:pt x="1108" y="437"/>
                        <a:pt x="1067" y="452"/>
                      </a:cubicBezTo>
                      <a:cubicBezTo>
                        <a:pt x="807" y="544"/>
                        <a:pt x="576" y="649"/>
                        <a:pt x="356" y="771"/>
                      </a:cubicBezTo>
                      <a:cubicBezTo>
                        <a:pt x="260" y="775"/>
                        <a:pt x="165" y="775"/>
                        <a:pt x="69" y="778"/>
                      </a:cubicBezTo>
                      <a:cubicBezTo>
                        <a:pt x="26" y="1025"/>
                        <a:pt x="0" y="1275"/>
                        <a:pt x="0" y="1535"/>
                      </a:cubicBezTo>
                      <a:cubicBezTo>
                        <a:pt x="0" y="1621"/>
                        <a:pt x="10" y="1707"/>
                        <a:pt x="13" y="1792"/>
                      </a:cubicBezTo>
                      <a:cubicBezTo>
                        <a:pt x="214" y="1670"/>
                        <a:pt x="412" y="1558"/>
                        <a:pt x="613" y="1453"/>
                      </a:cubicBezTo>
                      <a:cubicBezTo>
                        <a:pt x="776" y="1465"/>
                        <a:pt x="940" y="1471"/>
                        <a:pt x="1105" y="1471"/>
                      </a:cubicBezTo>
                      <a:cubicBezTo>
                        <a:pt x="1567" y="1471"/>
                        <a:pt x="2033" y="1427"/>
                        <a:pt x="2499" y="1364"/>
                      </a:cubicBezTo>
                      <a:cubicBezTo>
                        <a:pt x="2532" y="1394"/>
                        <a:pt x="2565" y="1420"/>
                        <a:pt x="2598" y="1433"/>
                      </a:cubicBezTo>
                      <a:cubicBezTo>
                        <a:pt x="2681" y="1468"/>
                        <a:pt x="2758" y="1482"/>
                        <a:pt x="2831" y="1482"/>
                      </a:cubicBezTo>
                      <a:cubicBezTo>
                        <a:pt x="3125" y="1482"/>
                        <a:pt x="3358" y="1254"/>
                        <a:pt x="3645" y="1183"/>
                      </a:cubicBezTo>
                      <a:cubicBezTo>
                        <a:pt x="3652" y="1180"/>
                        <a:pt x="3661" y="1180"/>
                        <a:pt x="3668" y="1180"/>
                      </a:cubicBezTo>
                      <a:cubicBezTo>
                        <a:pt x="3714" y="1170"/>
                        <a:pt x="3760" y="1160"/>
                        <a:pt x="3813" y="1160"/>
                      </a:cubicBezTo>
                      <a:cubicBezTo>
                        <a:pt x="4256" y="1163"/>
                        <a:pt x="4526" y="1573"/>
                        <a:pt x="4988" y="1573"/>
                      </a:cubicBezTo>
                      <a:cubicBezTo>
                        <a:pt x="5003" y="1573"/>
                        <a:pt x="5019" y="1573"/>
                        <a:pt x="5035" y="1572"/>
                      </a:cubicBezTo>
                      <a:cubicBezTo>
                        <a:pt x="5564" y="1538"/>
                        <a:pt x="5766" y="1098"/>
                        <a:pt x="6263" y="1098"/>
                      </a:cubicBezTo>
                      <a:cubicBezTo>
                        <a:pt x="6353" y="1098"/>
                        <a:pt x="6453" y="1113"/>
                        <a:pt x="6565" y="1146"/>
                      </a:cubicBezTo>
                      <a:cubicBezTo>
                        <a:pt x="6890" y="1240"/>
                        <a:pt x="7108" y="1436"/>
                        <a:pt x="7426" y="1436"/>
                      </a:cubicBezTo>
                      <a:cubicBezTo>
                        <a:pt x="7489" y="1436"/>
                        <a:pt x="7556" y="1428"/>
                        <a:pt x="7629" y="1410"/>
                      </a:cubicBezTo>
                      <a:cubicBezTo>
                        <a:pt x="7836" y="1361"/>
                        <a:pt x="7915" y="1249"/>
                        <a:pt x="8097" y="1127"/>
                      </a:cubicBezTo>
                      <a:cubicBezTo>
                        <a:pt x="8166" y="1081"/>
                        <a:pt x="8238" y="1035"/>
                        <a:pt x="8307" y="988"/>
                      </a:cubicBezTo>
                      <a:cubicBezTo>
                        <a:pt x="8577" y="1025"/>
                        <a:pt x="8848" y="1067"/>
                        <a:pt x="9117" y="1107"/>
                      </a:cubicBezTo>
                      <a:cubicBezTo>
                        <a:pt x="9085" y="722"/>
                        <a:pt x="8995" y="353"/>
                        <a:pt x="8874" y="5"/>
                      </a:cubicBezTo>
                      <a:cubicBezTo>
                        <a:pt x="8838" y="2"/>
                        <a:pt x="8802" y="1"/>
                        <a:pt x="87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56"/>
                <p:cNvSpPr/>
                <p:nvPr/>
              </p:nvSpPr>
              <p:spPr>
                <a:xfrm>
                  <a:off x="5444375" y="442725"/>
                  <a:ext cx="26125" cy="29600"/>
                </a:xfrm>
                <a:custGeom>
                  <a:avLst/>
                  <a:gdLst/>
                  <a:ahLst/>
                  <a:cxnLst/>
                  <a:rect l="l" t="t" r="r" b="b"/>
                  <a:pathLst>
                    <a:path w="1045" h="1184" extrusionOk="0">
                      <a:moveTo>
                        <a:pt x="856" y="0"/>
                      </a:moveTo>
                      <a:cubicBezTo>
                        <a:pt x="832" y="0"/>
                        <a:pt x="805" y="2"/>
                        <a:pt x="777" y="5"/>
                      </a:cubicBezTo>
                      <a:cubicBezTo>
                        <a:pt x="774" y="8"/>
                        <a:pt x="771" y="8"/>
                        <a:pt x="771" y="8"/>
                      </a:cubicBezTo>
                      <a:cubicBezTo>
                        <a:pt x="646" y="8"/>
                        <a:pt x="517" y="21"/>
                        <a:pt x="415" y="21"/>
                      </a:cubicBezTo>
                      <a:cubicBezTo>
                        <a:pt x="181" y="21"/>
                        <a:pt x="0" y="255"/>
                        <a:pt x="66" y="479"/>
                      </a:cubicBezTo>
                      <a:cubicBezTo>
                        <a:pt x="162" y="815"/>
                        <a:pt x="488" y="1147"/>
                        <a:pt x="840" y="1183"/>
                      </a:cubicBezTo>
                      <a:cubicBezTo>
                        <a:pt x="955" y="821"/>
                        <a:pt x="1025" y="440"/>
                        <a:pt x="1044" y="45"/>
                      </a:cubicBezTo>
                      <a:cubicBezTo>
                        <a:pt x="990" y="15"/>
                        <a:pt x="930" y="0"/>
                        <a:pt x="856"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56"/>
                <p:cNvSpPr/>
                <p:nvPr/>
              </p:nvSpPr>
              <p:spPr>
                <a:xfrm>
                  <a:off x="5261800" y="342075"/>
                  <a:ext cx="183175" cy="31725"/>
                </a:xfrm>
                <a:custGeom>
                  <a:avLst/>
                  <a:gdLst/>
                  <a:ahLst/>
                  <a:cxnLst/>
                  <a:rect l="l" t="t" r="r" b="b"/>
                  <a:pathLst>
                    <a:path w="7327" h="1269" extrusionOk="0">
                      <a:moveTo>
                        <a:pt x="6290" y="1"/>
                      </a:moveTo>
                      <a:cubicBezTo>
                        <a:pt x="5450" y="4"/>
                        <a:pt x="4597" y="109"/>
                        <a:pt x="3981" y="126"/>
                      </a:cubicBezTo>
                      <a:cubicBezTo>
                        <a:pt x="3817" y="129"/>
                        <a:pt x="3645" y="130"/>
                        <a:pt x="3468" y="130"/>
                      </a:cubicBezTo>
                      <a:cubicBezTo>
                        <a:pt x="3355" y="130"/>
                        <a:pt x="3240" y="130"/>
                        <a:pt x="3123" y="130"/>
                      </a:cubicBezTo>
                      <a:cubicBezTo>
                        <a:pt x="2395" y="130"/>
                        <a:pt x="1603" y="141"/>
                        <a:pt x="883" y="297"/>
                      </a:cubicBezTo>
                      <a:cubicBezTo>
                        <a:pt x="544" y="577"/>
                        <a:pt x="248" y="903"/>
                        <a:pt x="0" y="1268"/>
                      </a:cubicBezTo>
                      <a:cubicBezTo>
                        <a:pt x="626" y="1143"/>
                        <a:pt x="1242" y="982"/>
                        <a:pt x="1887" y="929"/>
                      </a:cubicBezTo>
                      <a:cubicBezTo>
                        <a:pt x="2638" y="870"/>
                        <a:pt x="3395" y="877"/>
                        <a:pt x="4146" y="860"/>
                      </a:cubicBezTo>
                      <a:cubicBezTo>
                        <a:pt x="4782" y="846"/>
                        <a:pt x="5420" y="816"/>
                        <a:pt x="6054" y="816"/>
                      </a:cubicBezTo>
                      <a:cubicBezTo>
                        <a:pt x="6182" y="816"/>
                        <a:pt x="6310" y="818"/>
                        <a:pt x="6437" y="820"/>
                      </a:cubicBezTo>
                      <a:cubicBezTo>
                        <a:pt x="6737" y="827"/>
                        <a:pt x="7033" y="877"/>
                        <a:pt x="7326" y="929"/>
                      </a:cubicBezTo>
                      <a:cubicBezTo>
                        <a:pt x="7030" y="567"/>
                        <a:pt x="6681" y="254"/>
                        <a:pt x="6290"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56"/>
                <p:cNvSpPr/>
                <p:nvPr/>
              </p:nvSpPr>
              <p:spPr>
                <a:xfrm>
                  <a:off x="5246825" y="461325"/>
                  <a:ext cx="189600" cy="39650"/>
                </a:xfrm>
                <a:custGeom>
                  <a:avLst/>
                  <a:gdLst/>
                  <a:ahLst/>
                  <a:cxnLst/>
                  <a:rect l="l" t="t" r="r" b="b"/>
                  <a:pathLst>
                    <a:path w="7584" h="1586" extrusionOk="0">
                      <a:moveTo>
                        <a:pt x="7454" y="0"/>
                      </a:moveTo>
                      <a:cubicBezTo>
                        <a:pt x="7448" y="0"/>
                        <a:pt x="7443" y="1"/>
                        <a:pt x="7438" y="2"/>
                      </a:cubicBezTo>
                      <a:cubicBezTo>
                        <a:pt x="6074" y="206"/>
                        <a:pt x="4823" y="831"/>
                        <a:pt x="3450" y="831"/>
                      </a:cubicBezTo>
                      <a:cubicBezTo>
                        <a:pt x="3252" y="831"/>
                        <a:pt x="3052" y="818"/>
                        <a:pt x="2848" y="789"/>
                      </a:cubicBezTo>
                      <a:cubicBezTo>
                        <a:pt x="2067" y="679"/>
                        <a:pt x="1054" y="318"/>
                        <a:pt x="145" y="318"/>
                      </a:cubicBezTo>
                      <a:cubicBezTo>
                        <a:pt x="97" y="318"/>
                        <a:pt x="48" y="319"/>
                        <a:pt x="0" y="321"/>
                      </a:cubicBezTo>
                      <a:cubicBezTo>
                        <a:pt x="86" y="614"/>
                        <a:pt x="198" y="894"/>
                        <a:pt x="339" y="1161"/>
                      </a:cubicBezTo>
                      <a:cubicBezTo>
                        <a:pt x="708" y="1173"/>
                        <a:pt x="1084" y="1197"/>
                        <a:pt x="1465" y="1272"/>
                      </a:cubicBezTo>
                      <a:cubicBezTo>
                        <a:pt x="2154" y="1413"/>
                        <a:pt x="2846" y="1585"/>
                        <a:pt x="3554" y="1585"/>
                      </a:cubicBezTo>
                      <a:cubicBezTo>
                        <a:pt x="3560" y="1585"/>
                        <a:pt x="3566" y="1585"/>
                        <a:pt x="3573" y="1585"/>
                      </a:cubicBezTo>
                      <a:cubicBezTo>
                        <a:pt x="5064" y="1582"/>
                        <a:pt x="6091" y="535"/>
                        <a:pt x="7484" y="160"/>
                      </a:cubicBezTo>
                      <a:cubicBezTo>
                        <a:pt x="7584" y="135"/>
                        <a:pt x="7545" y="0"/>
                        <a:pt x="7454"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56"/>
                <p:cNvSpPr/>
                <p:nvPr/>
              </p:nvSpPr>
              <p:spPr>
                <a:xfrm>
                  <a:off x="5295450" y="513550"/>
                  <a:ext cx="146325" cy="38275"/>
                </a:xfrm>
                <a:custGeom>
                  <a:avLst/>
                  <a:gdLst/>
                  <a:ahLst/>
                  <a:cxnLst/>
                  <a:rect l="l" t="t" r="r" b="b"/>
                  <a:pathLst>
                    <a:path w="5853" h="1531" extrusionOk="0">
                      <a:moveTo>
                        <a:pt x="5852" y="0"/>
                      </a:moveTo>
                      <a:cubicBezTo>
                        <a:pt x="5635" y="82"/>
                        <a:pt x="5411" y="158"/>
                        <a:pt x="5204" y="250"/>
                      </a:cubicBezTo>
                      <a:cubicBezTo>
                        <a:pt x="4555" y="537"/>
                        <a:pt x="4021" y="912"/>
                        <a:pt x="3284" y="961"/>
                      </a:cubicBezTo>
                      <a:cubicBezTo>
                        <a:pt x="3127" y="972"/>
                        <a:pt x="2968" y="976"/>
                        <a:pt x="2809" y="976"/>
                      </a:cubicBezTo>
                      <a:cubicBezTo>
                        <a:pt x="2262" y="976"/>
                        <a:pt x="1708" y="925"/>
                        <a:pt x="1166" y="902"/>
                      </a:cubicBezTo>
                      <a:cubicBezTo>
                        <a:pt x="870" y="890"/>
                        <a:pt x="463" y="818"/>
                        <a:pt x="86" y="818"/>
                      </a:cubicBezTo>
                      <a:cubicBezTo>
                        <a:pt x="58" y="818"/>
                        <a:pt x="29" y="819"/>
                        <a:pt x="1" y="820"/>
                      </a:cubicBezTo>
                      <a:cubicBezTo>
                        <a:pt x="709" y="1268"/>
                        <a:pt x="1546" y="1531"/>
                        <a:pt x="2444" y="1531"/>
                      </a:cubicBezTo>
                      <a:cubicBezTo>
                        <a:pt x="3801" y="1531"/>
                        <a:pt x="5016" y="938"/>
                        <a:pt x="5852"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56"/>
                <p:cNvSpPr/>
                <p:nvPr/>
              </p:nvSpPr>
              <p:spPr>
                <a:xfrm>
                  <a:off x="5274150" y="484100"/>
                  <a:ext cx="185650" cy="49700"/>
                </a:xfrm>
                <a:custGeom>
                  <a:avLst/>
                  <a:gdLst/>
                  <a:ahLst/>
                  <a:cxnLst/>
                  <a:rect l="l" t="t" r="r" b="b"/>
                  <a:pathLst>
                    <a:path w="7426" h="1988" extrusionOk="0">
                      <a:moveTo>
                        <a:pt x="6566" y="1"/>
                      </a:moveTo>
                      <a:cubicBezTo>
                        <a:pt x="6414" y="1"/>
                        <a:pt x="6267" y="14"/>
                        <a:pt x="6131" y="45"/>
                      </a:cubicBezTo>
                      <a:cubicBezTo>
                        <a:pt x="5515" y="191"/>
                        <a:pt x="5176" y="796"/>
                        <a:pt x="4560" y="1010"/>
                      </a:cubicBezTo>
                      <a:cubicBezTo>
                        <a:pt x="3733" y="1292"/>
                        <a:pt x="2782" y="1372"/>
                        <a:pt x="1834" y="1372"/>
                      </a:cubicBezTo>
                      <a:cubicBezTo>
                        <a:pt x="1209" y="1372"/>
                        <a:pt x="586" y="1337"/>
                        <a:pt x="0" y="1303"/>
                      </a:cubicBezTo>
                      <a:lnTo>
                        <a:pt x="0" y="1303"/>
                      </a:lnTo>
                      <a:cubicBezTo>
                        <a:pt x="142" y="1448"/>
                        <a:pt x="293" y="1586"/>
                        <a:pt x="454" y="1715"/>
                      </a:cubicBezTo>
                      <a:cubicBezTo>
                        <a:pt x="1174" y="1895"/>
                        <a:pt x="1897" y="1987"/>
                        <a:pt x="2632" y="1987"/>
                      </a:cubicBezTo>
                      <a:cubicBezTo>
                        <a:pt x="3108" y="1987"/>
                        <a:pt x="3590" y="1949"/>
                        <a:pt x="4080" y="1870"/>
                      </a:cubicBezTo>
                      <a:cubicBezTo>
                        <a:pt x="4594" y="1788"/>
                        <a:pt x="5077" y="1606"/>
                        <a:pt x="5489" y="1290"/>
                      </a:cubicBezTo>
                      <a:cubicBezTo>
                        <a:pt x="5802" y="1046"/>
                        <a:pt x="6036" y="618"/>
                        <a:pt x="6467" y="546"/>
                      </a:cubicBezTo>
                      <a:cubicBezTo>
                        <a:pt x="6517" y="538"/>
                        <a:pt x="6570" y="535"/>
                        <a:pt x="6626" y="535"/>
                      </a:cubicBezTo>
                      <a:cubicBezTo>
                        <a:pt x="6782" y="535"/>
                        <a:pt x="6961" y="562"/>
                        <a:pt x="7145" y="598"/>
                      </a:cubicBezTo>
                      <a:cubicBezTo>
                        <a:pt x="7247" y="437"/>
                        <a:pt x="7343" y="266"/>
                        <a:pt x="7425" y="92"/>
                      </a:cubicBezTo>
                      <a:cubicBezTo>
                        <a:pt x="7139" y="43"/>
                        <a:pt x="6843" y="1"/>
                        <a:pt x="65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56"/>
                <p:cNvSpPr/>
                <p:nvPr/>
              </p:nvSpPr>
              <p:spPr>
                <a:xfrm>
                  <a:off x="5316700" y="463400"/>
                  <a:ext cx="105325" cy="37575"/>
                </a:xfrm>
                <a:custGeom>
                  <a:avLst/>
                  <a:gdLst/>
                  <a:ahLst/>
                  <a:cxnLst/>
                  <a:rect l="l" t="t" r="r" b="b"/>
                  <a:pathLst>
                    <a:path w="4213" h="1503" extrusionOk="0">
                      <a:moveTo>
                        <a:pt x="4188" y="1"/>
                      </a:moveTo>
                      <a:cubicBezTo>
                        <a:pt x="3188" y="215"/>
                        <a:pt x="2233" y="597"/>
                        <a:pt x="1229" y="712"/>
                      </a:cubicBezTo>
                      <a:cubicBezTo>
                        <a:pt x="1067" y="893"/>
                        <a:pt x="807" y="979"/>
                        <a:pt x="593" y="1078"/>
                      </a:cubicBezTo>
                      <a:cubicBezTo>
                        <a:pt x="383" y="1173"/>
                        <a:pt x="188" y="1305"/>
                        <a:pt x="0" y="1440"/>
                      </a:cubicBezTo>
                      <a:cubicBezTo>
                        <a:pt x="244" y="1474"/>
                        <a:pt x="488" y="1502"/>
                        <a:pt x="739" y="1502"/>
                      </a:cubicBezTo>
                      <a:cubicBezTo>
                        <a:pt x="752" y="1502"/>
                        <a:pt x="765" y="1502"/>
                        <a:pt x="778" y="1502"/>
                      </a:cubicBezTo>
                      <a:cubicBezTo>
                        <a:pt x="2094" y="1499"/>
                        <a:pt x="3050" y="683"/>
                        <a:pt x="4212" y="235"/>
                      </a:cubicBezTo>
                      <a:cubicBezTo>
                        <a:pt x="4179" y="169"/>
                        <a:pt x="4166" y="90"/>
                        <a:pt x="4185" y="11"/>
                      </a:cubicBezTo>
                      <a:cubicBezTo>
                        <a:pt x="4185" y="8"/>
                        <a:pt x="4188" y="4"/>
                        <a:pt x="4188"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56"/>
                <p:cNvSpPr/>
                <p:nvPr/>
              </p:nvSpPr>
              <p:spPr>
                <a:xfrm>
                  <a:off x="5295450" y="515600"/>
                  <a:ext cx="140900" cy="36225"/>
                </a:xfrm>
                <a:custGeom>
                  <a:avLst/>
                  <a:gdLst/>
                  <a:ahLst/>
                  <a:cxnLst/>
                  <a:rect l="l" t="t" r="r" b="b"/>
                  <a:pathLst>
                    <a:path w="5636" h="1449" extrusionOk="0">
                      <a:moveTo>
                        <a:pt x="5635" y="0"/>
                      </a:moveTo>
                      <a:lnTo>
                        <a:pt x="5635" y="0"/>
                      </a:lnTo>
                      <a:cubicBezTo>
                        <a:pt x="5486" y="53"/>
                        <a:pt x="5342" y="109"/>
                        <a:pt x="5204" y="168"/>
                      </a:cubicBezTo>
                      <a:cubicBezTo>
                        <a:pt x="4555" y="455"/>
                        <a:pt x="4021" y="830"/>
                        <a:pt x="3284" y="879"/>
                      </a:cubicBezTo>
                      <a:cubicBezTo>
                        <a:pt x="3127" y="890"/>
                        <a:pt x="2968" y="894"/>
                        <a:pt x="2809" y="894"/>
                      </a:cubicBezTo>
                      <a:cubicBezTo>
                        <a:pt x="2262" y="894"/>
                        <a:pt x="1708" y="843"/>
                        <a:pt x="1166" y="820"/>
                      </a:cubicBezTo>
                      <a:cubicBezTo>
                        <a:pt x="870" y="808"/>
                        <a:pt x="463" y="736"/>
                        <a:pt x="86" y="736"/>
                      </a:cubicBezTo>
                      <a:cubicBezTo>
                        <a:pt x="58" y="736"/>
                        <a:pt x="29" y="737"/>
                        <a:pt x="1" y="738"/>
                      </a:cubicBezTo>
                      <a:cubicBezTo>
                        <a:pt x="709" y="1186"/>
                        <a:pt x="1546" y="1449"/>
                        <a:pt x="2444" y="1449"/>
                      </a:cubicBezTo>
                      <a:cubicBezTo>
                        <a:pt x="3643" y="1449"/>
                        <a:pt x="4729" y="985"/>
                        <a:pt x="5546" y="227"/>
                      </a:cubicBezTo>
                      <a:cubicBezTo>
                        <a:pt x="5569" y="148"/>
                        <a:pt x="5599" y="73"/>
                        <a:pt x="5635"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56"/>
                <p:cNvSpPr/>
                <p:nvPr/>
              </p:nvSpPr>
              <p:spPr>
                <a:xfrm>
                  <a:off x="5274150" y="484225"/>
                  <a:ext cx="167125" cy="49575"/>
                </a:xfrm>
                <a:custGeom>
                  <a:avLst/>
                  <a:gdLst/>
                  <a:ahLst/>
                  <a:cxnLst/>
                  <a:rect l="l" t="t" r="r" b="b"/>
                  <a:pathLst>
                    <a:path w="6685" h="1983" extrusionOk="0">
                      <a:moveTo>
                        <a:pt x="6556" y="1"/>
                      </a:moveTo>
                      <a:cubicBezTo>
                        <a:pt x="6408" y="1"/>
                        <a:pt x="6263" y="8"/>
                        <a:pt x="6131" y="40"/>
                      </a:cubicBezTo>
                      <a:cubicBezTo>
                        <a:pt x="5515" y="186"/>
                        <a:pt x="5176" y="791"/>
                        <a:pt x="4560" y="1005"/>
                      </a:cubicBezTo>
                      <a:cubicBezTo>
                        <a:pt x="3733" y="1287"/>
                        <a:pt x="2782" y="1367"/>
                        <a:pt x="1834" y="1367"/>
                      </a:cubicBezTo>
                      <a:cubicBezTo>
                        <a:pt x="1209" y="1367"/>
                        <a:pt x="586" y="1332"/>
                        <a:pt x="0" y="1298"/>
                      </a:cubicBezTo>
                      <a:lnTo>
                        <a:pt x="0" y="1298"/>
                      </a:lnTo>
                      <a:cubicBezTo>
                        <a:pt x="142" y="1443"/>
                        <a:pt x="293" y="1581"/>
                        <a:pt x="454" y="1710"/>
                      </a:cubicBezTo>
                      <a:cubicBezTo>
                        <a:pt x="1174" y="1890"/>
                        <a:pt x="1897" y="1982"/>
                        <a:pt x="2632" y="1982"/>
                      </a:cubicBezTo>
                      <a:cubicBezTo>
                        <a:pt x="3108" y="1982"/>
                        <a:pt x="3590" y="1944"/>
                        <a:pt x="4080" y="1865"/>
                      </a:cubicBezTo>
                      <a:cubicBezTo>
                        <a:pt x="4594" y="1783"/>
                        <a:pt x="5077" y="1601"/>
                        <a:pt x="5489" y="1285"/>
                      </a:cubicBezTo>
                      <a:cubicBezTo>
                        <a:pt x="5802" y="1041"/>
                        <a:pt x="6036" y="613"/>
                        <a:pt x="6467" y="541"/>
                      </a:cubicBezTo>
                      <a:lnTo>
                        <a:pt x="6497" y="541"/>
                      </a:lnTo>
                      <a:cubicBezTo>
                        <a:pt x="6451" y="498"/>
                        <a:pt x="6421" y="435"/>
                        <a:pt x="6467" y="370"/>
                      </a:cubicBezTo>
                      <a:cubicBezTo>
                        <a:pt x="6530" y="287"/>
                        <a:pt x="6606" y="225"/>
                        <a:pt x="6685" y="159"/>
                      </a:cubicBezTo>
                      <a:cubicBezTo>
                        <a:pt x="6674" y="159"/>
                        <a:pt x="6665" y="155"/>
                        <a:pt x="6655" y="155"/>
                      </a:cubicBezTo>
                      <a:cubicBezTo>
                        <a:pt x="6562" y="152"/>
                        <a:pt x="6530" y="67"/>
                        <a:pt x="655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375" name="Google Shape;2375;p56"/>
            <p:cNvGrpSpPr/>
            <p:nvPr/>
          </p:nvGrpSpPr>
          <p:grpSpPr>
            <a:xfrm>
              <a:off x="-1386342" y="3421365"/>
              <a:ext cx="222067" cy="222109"/>
              <a:chOff x="4242575" y="3071725"/>
              <a:chExt cx="418600" cy="418600"/>
            </a:xfrm>
          </p:grpSpPr>
          <p:sp>
            <p:nvSpPr>
              <p:cNvPr id="2376" name="Google Shape;2376;p56"/>
              <p:cNvSpPr/>
              <p:nvPr/>
            </p:nvSpPr>
            <p:spPr>
              <a:xfrm>
                <a:off x="4242575" y="3071725"/>
                <a:ext cx="418600" cy="418600"/>
              </a:xfrm>
              <a:custGeom>
                <a:avLst/>
                <a:gdLst/>
                <a:ahLst/>
                <a:cxnLst/>
                <a:rect l="l" t="t" r="r" b="b"/>
                <a:pathLst>
                  <a:path w="16744" h="16744" extrusionOk="0">
                    <a:moveTo>
                      <a:pt x="8370" y="0"/>
                    </a:moveTo>
                    <a:cubicBezTo>
                      <a:pt x="3747" y="0"/>
                      <a:pt x="1" y="3751"/>
                      <a:pt x="1" y="8373"/>
                    </a:cubicBezTo>
                    <a:cubicBezTo>
                      <a:pt x="1" y="12996"/>
                      <a:pt x="3747" y="16743"/>
                      <a:pt x="8370" y="16743"/>
                    </a:cubicBezTo>
                    <a:cubicBezTo>
                      <a:pt x="12996" y="16743"/>
                      <a:pt x="16743" y="12996"/>
                      <a:pt x="16743" y="8373"/>
                    </a:cubicBezTo>
                    <a:cubicBezTo>
                      <a:pt x="16743" y="3751"/>
                      <a:pt x="12996" y="0"/>
                      <a:pt x="837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56"/>
              <p:cNvSpPr/>
              <p:nvPr/>
            </p:nvSpPr>
            <p:spPr>
              <a:xfrm>
                <a:off x="4618675" y="3154700"/>
                <a:ext cx="7025" cy="13775"/>
              </a:xfrm>
              <a:custGeom>
                <a:avLst/>
                <a:gdLst/>
                <a:ahLst/>
                <a:cxnLst/>
                <a:rect l="l" t="t" r="r" b="b"/>
                <a:pathLst>
                  <a:path w="281" h="551" extrusionOk="0">
                    <a:moveTo>
                      <a:pt x="0" y="0"/>
                    </a:moveTo>
                    <a:lnTo>
                      <a:pt x="0" y="0"/>
                    </a:lnTo>
                    <a:cubicBezTo>
                      <a:pt x="23" y="185"/>
                      <a:pt x="40" y="369"/>
                      <a:pt x="56" y="550"/>
                    </a:cubicBezTo>
                    <a:cubicBezTo>
                      <a:pt x="132" y="504"/>
                      <a:pt x="211" y="455"/>
                      <a:pt x="280" y="402"/>
                    </a:cubicBezTo>
                    <a:cubicBezTo>
                      <a:pt x="188" y="267"/>
                      <a:pt x="99" y="132"/>
                      <a:pt x="0"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56"/>
              <p:cNvSpPr/>
              <p:nvPr/>
            </p:nvSpPr>
            <p:spPr>
              <a:xfrm>
                <a:off x="4620900" y="3175425"/>
                <a:ext cx="29475" cy="44000"/>
              </a:xfrm>
              <a:custGeom>
                <a:avLst/>
                <a:gdLst/>
                <a:ahLst/>
                <a:cxnLst/>
                <a:rect l="l" t="t" r="r" b="b"/>
                <a:pathLst>
                  <a:path w="1179" h="1760" extrusionOk="0">
                    <a:moveTo>
                      <a:pt x="458" y="1"/>
                    </a:moveTo>
                    <a:cubicBezTo>
                      <a:pt x="323" y="133"/>
                      <a:pt x="171" y="251"/>
                      <a:pt x="10" y="356"/>
                    </a:cubicBezTo>
                    <a:cubicBezTo>
                      <a:pt x="16" y="515"/>
                      <a:pt x="30" y="677"/>
                      <a:pt x="30" y="835"/>
                    </a:cubicBezTo>
                    <a:cubicBezTo>
                      <a:pt x="33" y="1140"/>
                      <a:pt x="24" y="1450"/>
                      <a:pt x="1" y="1759"/>
                    </a:cubicBezTo>
                    <a:cubicBezTo>
                      <a:pt x="415" y="1713"/>
                      <a:pt x="823" y="1654"/>
                      <a:pt x="1179" y="1575"/>
                    </a:cubicBezTo>
                    <a:cubicBezTo>
                      <a:pt x="995" y="1022"/>
                      <a:pt x="747" y="495"/>
                      <a:pt x="45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56"/>
              <p:cNvSpPr/>
              <p:nvPr/>
            </p:nvSpPr>
            <p:spPr>
              <a:xfrm>
                <a:off x="4627225" y="3166875"/>
                <a:ext cx="2600" cy="4250"/>
              </a:xfrm>
              <a:custGeom>
                <a:avLst/>
                <a:gdLst/>
                <a:ahLst/>
                <a:cxnLst/>
                <a:rect l="l" t="t" r="r" b="b"/>
                <a:pathLst>
                  <a:path w="104" h="170" extrusionOk="0">
                    <a:moveTo>
                      <a:pt x="0" y="1"/>
                    </a:moveTo>
                    <a:cubicBezTo>
                      <a:pt x="34" y="57"/>
                      <a:pt x="70" y="113"/>
                      <a:pt x="103" y="169"/>
                    </a:cubicBezTo>
                    <a:cubicBezTo>
                      <a:pt x="70" y="113"/>
                      <a:pt x="34" y="57"/>
                      <a:pt x="0"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56"/>
              <p:cNvSpPr/>
              <p:nvPr/>
            </p:nvSpPr>
            <p:spPr>
              <a:xfrm>
                <a:off x="4524750" y="3259000"/>
                <a:ext cx="136425" cy="69000"/>
              </a:xfrm>
              <a:custGeom>
                <a:avLst/>
                <a:gdLst/>
                <a:ahLst/>
                <a:cxnLst/>
                <a:rect l="l" t="t" r="r" b="b"/>
                <a:pathLst>
                  <a:path w="5457" h="2760" extrusionOk="0">
                    <a:moveTo>
                      <a:pt x="5403" y="1"/>
                    </a:moveTo>
                    <a:cubicBezTo>
                      <a:pt x="5098" y="21"/>
                      <a:pt x="4792" y="27"/>
                      <a:pt x="4492" y="27"/>
                    </a:cubicBezTo>
                    <a:cubicBezTo>
                      <a:pt x="4169" y="27"/>
                      <a:pt x="3853" y="20"/>
                      <a:pt x="3553" y="16"/>
                    </a:cubicBezTo>
                    <a:cubicBezTo>
                      <a:pt x="3478" y="244"/>
                      <a:pt x="3395" y="464"/>
                      <a:pt x="3289" y="679"/>
                    </a:cubicBezTo>
                    <a:cubicBezTo>
                      <a:pt x="3026" y="1212"/>
                      <a:pt x="2642" y="1676"/>
                      <a:pt x="2163" y="2016"/>
                    </a:cubicBezTo>
                    <a:cubicBezTo>
                      <a:pt x="3274" y="1989"/>
                      <a:pt x="4360" y="1861"/>
                      <a:pt x="5420" y="1633"/>
                    </a:cubicBezTo>
                    <a:lnTo>
                      <a:pt x="5420" y="1633"/>
                    </a:lnTo>
                    <a:cubicBezTo>
                      <a:pt x="5400" y="1861"/>
                      <a:pt x="5371" y="2088"/>
                      <a:pt x="5331" y="2308"/>
                    </a:cubicBezTo>
                    <a:cubicBezTo>
                      <a:pt x="4251" y="2501"/>
                      <a:pt x="3150" y="2587"/>
                      <a:pt x="2059" y="2587"/>
                    </a:cubicBezTo>
                    <a:cubicBezTo>
                      <a:pt x="1673" y="2587"/>
                      <a:pt x="1288" y="2576"/>
                      <a:pt x="906" y="2555"/>
                    </a:cubicBezTo>
                    <a:cubicBezTo>
                      <a:pt x="610" y="2615"/>
                      <a:pt x="306" y="2641"/>
                      <a:pt x="1" y="2644"/>
                    </a:cubicBezTo>
                    <a:cubicBezTo>
                      <a:pt x="675" y="2713"/>
                      <a:pt x="1353" y="2753"/>
                      <a:pt x="2032" y="2759"/>
                    </a:cubicBezTo>
                    <a:cubicBezTo>
                      <a:pt x="2077" y="2759"/>
                      <a:pt x="2122" y="2760"/>
                      <a:pt x="2167" y="2760"/>
                    </a:cubicBezTo>
                    <a:cubicBezTo>
                      <a:pt x="3215" y="2760"/>
                      <a:pt x="4259" y="2680"/>
                      <a:pt x="5295" y="2516"/>
                    </a:cubicBezTo>
                    <a:cubicBezTo>
                      <a:pt x="5400" y="1989"/>
                      <a:pt x="5456" y="1443"/>
                      <a:pt x="5456" y="882"/>
                    </a:cubicBezTo>
                    <a:cubicBezTo>
                      <a:pt x="5456" y="583"/>
                      <a:pt x="5433" y="290"/>
                      <a:pt x="5403"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56"/>
              <p:cNvSpPr/>
              <p:nvPr/>
            </p:nvSpPr>
            <p:spPr>
              <a:xfrm>
                <a:off x="4617200" y="3225650"/>
                <a:ext cx="41750" cy="26125"/>
              </a:xfrm>
              <a:custGeom>
                <a:avLst/>
                <a:gdLst/>
                <a:ahLst/>
                <a:cxnLst/>
                <a:rect l="l" t="t" r="r" b="b"/>
                <a:pathLst>
                  <a:path w="1670" h="1045" extrusionOk="0">
                    <a:moveTo>
                      <a:pt x="1456" y="1"/>
                    </a:moveTo>
                    <a:cubicBezTo>
                      <a:pt x="959" y="136"/>
                      <a:pt x="431" y="212"/>
                      <a:pt x="96" y="254"/>
                    </a:cubicBezTo>
                    <a:cubicBezTo>
                      <a:pt x="73" y="446"/>
                      <a:pt x="40" y="633"/>
                      <a:pt x="0" y="817"/>
                    </a:cubicBezTo>
                    <a:cubicBezTo>
                      <a:pt x="431" y="814"/>
                      <a:pt x="863" y="804"/>
                      <a:pt x="1298" y="788"/>
                    </a:cubicBezTo>
                    <a:cubicBezTo>
                      <a:pt x="1408" y="781"/>
                      <a:pt x="1520" y="777"/>
                      <a:pt x="1628" y="774"/>
                    </a:cubicBezTo>
                    <a:lnTo>
                      <a:pt x="1628" y="774"/>
                    </a:lnTo>
                    <a:cubicBezTo>
                      <a:pt x="1640" y="843"/>
                      <a:pt x="1651" y="913"/>
                      <a:pt x="1661" y="983"/>
                    </a:cubicBezTo>
                    <a:lnTo>
                      <a:pt x="1661" y="983"/>
                    </a:lnTo>
                    <a:cubicBezTo>
                      <a:pt x="1651" y="913"/>
                      <a:pt x="1642" y="843"/>
                      <a:pt x="1630" y="774"/>
                    </a:cubicBezTo>
                    <a:cubicBezTo>
                      <a:pt x="1629" y="774"/>
                      <a:pt x="1629" y="774"/>
                      <a:pt x="1628" y="774"/>
                    </a:cubicBezTo>
                    <a:lnTo>
                      <a:pt x="1628" y="774"/>
                    </a:lnTo>
                    <a:cubicBezTo>
                      <a:pt x="1583" y="512"/>
                      <a:pt x="1527" y="253"/>
                      <a:pt x="1456" y="1"/>
                    </a:cubicBezTo>
                    <a:close/>
                    <a:moveTo>
                      <a:pt x="1661" y="983"/>
                    </a:moveTo>
                    <a:cubicBezTo>
                      <a:pt x="1664" y="1003"/>
                      <a:pt x="1667" y="1024"/>
                      <a:pt x="1670" y="1045"/>
                    </a:cubicBezTo>
                    <a:cubicBezTo>
                      <a:pt x="1667" y="1024"/>
                      <a:pt x="1664" y="1003"/>
                      <a:pt x="1661" y="983"/>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56"/>
              <p:cNvSpPr/>
              <p:nvPr/>
            </p:nvSpPr>
            <p:spPr>
              <a:xfrm>
                <a:off x="4285300" y="3407750"/>
                <a:ext cx="2825" cy="3400"/>
              </a:xfrm>
              <a:custGeom>
                <a:avLst/>
                <a:gdLst/>
                <a:ahLst/>
                <a:cxnLst/>
                <a:rect l="l" t="t" r="r" b="b"/>
                <a:pathLst>
                  <a:path w="113" h="136" extrusionOk="0">
                    <a:moveTo>
                      <a:pt x="112" y="135"/>
                    </a:moveTo>
                    <a:cubicBezTo>
                      <a:pt x="76" y="89"/>
                      <a:pt x="37" y="46"/>
                      <a:pt x="0" y="0"/>
                    </a:cubicBezTo>
                    <a:cubicBezTo>
                      <a:pt x="37" y="46"/>
                      <a:pt x="76" y="89"/>
                      <a:pt x="112" y="135"/>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56"/>
              <p:cNvSpPr/>
              <p:nvPr/>
            </p:nvSpPr>
            <p:spPr>
              <a:xfrm>
                <a:off x="4243725" y="3303025"/>
                <a:ext cx="413425" cy="187300"/>
              </a:xfrm>
              <a:custGeom>
                <a:avLst/>
                <a:gdLst/>
                <a:ahLst/>
                <a:cxnLst/>
                <a:rect l="l" t="t" r="r" b="b"/>
                <a:pathLst>
                  <a:path w="16537" h="7492" extrusionOk="0">
                    <a:moveTo>
                      <a:pt x="1" y="1"/>
                    </a:moveTo>
                    <a:cubicBezTo>
                      <a:pt x="27" y="258"/>
                      <a:pt x="66" y="507"/>
                      <a:pt x="116" y="755"/>
                    </a:cubicBezTo>
                    <a:cubicBezTo>
                      <a:pt x="3534" y="2586"/>
                      <a:pt x="7300" y="3751"/>
                      <a:pt x="11163" y="4146"/>
                    </a:cubicBezTo>
                    <a:cubicBezTo>
                      <a:pt x="12073" y="4240"/>
                      <a:pt x="12995" y="4299"/>
                      <a:pt x="13915" y="4299"/>
                    </a:cubicBezTo>
                    <a:cubicBezTo>
                      <a:pt x="14251" y="4299"/>
                      <a:pt x="14585" y="4291"/>
                      <a:pt x="14919" y="4274"/>
                    </a:cubicBezTo>
                    <a:lnTo>
                      <a:pt x="14919" y="4274"/>
                    </a:lnTo>
                    <a:cubicBezTo>
                      <a:pt x="14781" y="4449"/>
                      <a:pt x="14640" y="4624"/>
                      <a:pt x="14485" y="4788"/>
                    </a:cubicBezTo>
                    <a:cubicBezTo>
                      <a:pt x="14317" y="4788"/>
                      <a:pt x="14146" y="4791"/>
                      <a:pt x="13977" y="4791"/>
                    </a:cubicBezTo>
                    <a:cubicBezTo>
                      <a:pt x="13939" y="4799"/>
                      <a:pt x="13869" y="4802"/>
                      <a:pt x="13774" y="4802"/>
                    </a:cubicBezTo>
                    <a:cubicBezTo>
                      <a:pt x="13247" y="4802"/>
                      <a:pt x="11963" y="4698"/>
                      <a:pt x="11327" y="4633"/>
                    </a:cubicBezTo>
                    <a:cubicBezTo>
                      <a:pt x="7418" y="4222"/>
                      <a:pt x="3659" y="3013"/>
                      <a:pt x="215" y="1159"/>
                    </a:cubicBezTo>
                    <a:lnTo>
                      <a:pt x="215" y="1159"/>
                    </a:lnTo>
                    <a:cubicBezTo>
                      <a:pt x="491" y="2259"/>
                      <a:pt x="978" y="3277"/>
                      <a:pt x="1640" y="4156"/>
                    </a:cubicBezTo>
                    <a:cubicBezTo>
                      <a:pt x="2187" y="4433"/>
                      <a:pt x="2747" y="4680"/>
                      <a:pt x="3323" y="4887"/>
                    </a:cubicBezTo>
                    <a:cubicBezTo>
                      <a:pt x="5245" y="5578"/>
                      <a:pt x="7274" y="5911"/>
                      <a:pt x="9299" y="6112"/>
                    </a:cubicBezTo>
                    <a:cubicBezTo>
                      <a:pt x="10267" y="6207"/>
                      <a:pt x="11242" y="6286"/>
                      <a:pt x="12216" y="6303"/>
                    </a:cubicBezTo>
                    <a:lnTo>
                      <a:pt x="12628" y="6303"/>
                    </a:lnTo>
                    <a:cubicBezTo>
                      <a:pt x="12374" y="6454"/>
                      <a:pt x="12114" y="6592"/>
                      <a:pt x="11848" y="6715"/>
                    </a:cubicBezTo>
                    <a:cubicBezTo>
                      <a:pt x="11419" y="6698"/>
                      <a:pt x="11008" y="6671"/>
                      <a:pt x="10632" y="6648"/>
                    </a:cubicBezTo>
                    <a:cubicBezTo>
                      <a:pt x="9220" y="6566"/>
                      <a:pt x="7807" y="6431"/>
                      <a:pt x="6415" y="6184"/>
                    </a:cubicBezTo>
                    <a:cubicBezTo>
                      <a:pt x="5045" y="5944"/>
                      <a:pt x="3695" y="5569"/>
                      <a:pt x="2414" y="5035"/>
                    </a:cubicBezTo>
                    <a:lnTo>
                      <a:pt x="2414" y="5035"/>
                    </a:lnTo>
                    <a:cubicBezTo>
                      <a:pt x="3929" y="6550"/>
                      <a:pt x="6016" y="7491"/>
                      <a:pt x="8324" y="7491"/>
                    </a:cubicBezTo>
                    <a:cubicBezTo>
                      <a:pt x="12391" y="7491"/>
                      <a:pt x="15775" y="4597"/>
                      <a:pt x="16536" y="755"/>
                    </a:cubicBezTo>
                    <a:lnTo>
                      <a:pt x="16536" y="755"/>
                    </a:lnTo>
                    <a:cubicBezTo>
                      <a:pt x="16503" y="919"/>
                      <a:pt x="16467" y="1080"/>
                      <a:pt x="16424" y="1238"/>
                    </a:cubicBezTo>
                    <a:cubicBezTo>
                      <a:pt x="16174" y="1278"/>
                      <a:pt x="15977" y="1308"/>
                      <a:pt x="15864" y="1325"/>
                    </a:cubicBezTo>
                    <a:cubicBezTo>
                      <a:pt x="14936" y="1453"/>
                      <a:pt x="14002" y="1516"/>
                      <a:pt x="13069" y="1516"/>
                    </a:cubicBezTo>
                    <a:cubicBezTo>
                      <a:pt x="11209" y="1516"/>
                      <a:pt x="9352" y="1267"/>
                      <a:pt x="7550" y="791"/>
                    </a:cubicBezTo>
                    <a:cubicBezTo>
                      <a:pt x="7392" y="748"/>
                      <a:pt x="7238" y="702"/>
                      <a:pt x="7083" y="656"/>
                    </a:cubicBezTo>
                    <a:cubicBezTo>
                      <a:pt x="6503" y="741"/>
                      <a:pt x="5976" y="966"/>
                      <a:pt x="5453" y="1209"/>
                    </a:cubicBezTo>
                    <a:cubicBezTo>
                      <a:pt x="6220" y="1532"/>
                      <a:pt x="7014" y="1788"/>
                      <a:pt x="7833" y="1973"/>
                    </a:cubicBezTo>
                    <a:cubicBezTo>
                      <a:pt x="9267" y="2299"/>
                      <a:pt x="10736" y="2400"/>
                      <a:pt x="12208" y="2400"/>
                    </a:cubicBezTo>
                    <a:cubicBezTo>
                      <a:pt x="13248" y="2400"/>
                      <a:pt x="14290" y="2350"/>
                      <a:pt x="15321" y="2293"/>
                    </a:cubicBezTo>
                    <a:cubicBezTo>
                      <a:pt x="15323" y="2292"/>
                      <a:pt x="15325" y="2292"/>
                      <a:pt x="15327" y="2292"/>
                    </a:cubicBezTo>
                    <a:cubicBezTo>
                      <a:pt x="15427" y="2292"/>
                      <a:pt x="15424" y="2451"/>
                      <a:pt x="15321" y="2457"/>
                    </a:cubicBezTo>
                    <a:cubicBezTo>
                      <a:pt x="14393" y="2513"/>
                      <a:pt x="13470" y="2550"/>
                      <a:pt x="12555" y="2550"/>
                    </a:cubicBezTo>
                    <a:cubicBezTo>
                      <a:pt x="9995" y="2550"/>
                      <a:pt x="7505" y="2265"/>
                      <a:pt x="5173" y="1341"/>
                    </a:cubicBezTo>
                    <a:cubicBezTo>
                      <a:pt x="4959" y="1440"/>
                      <a:pt x="4745" y="1539"/>
                      <a:pt x="4525" y="1624"/>
                    </a:cubicBezTo>
                    <a:cubicBezTo>
                      <a:pt x="4439" y="1660"/>
                      <a:pt x="4347" y="1690"/>
                      <a:pt x="4258" y="1717"/>
                    </a:cubicBezTo>
                    <a:cubicBezTo>
                      <a:pt x="4841" y="2009"/>
                      <a:pt x="5440" y="2259"/>
                      <a:pt x="6055" y="2463"/>
                    </a:cubicBezTo>
                    <a:cubicBezTo>
                      <a:pt x="8076" y="3138"/>
                      <a:pt x="10215" y="3372"/>
                      <a:pt x="12337" y="3372"/>
                    </a:cubicBezTo>
                    <a:cubicBezTo>
                      <a:pt x="12369" y="3372"/>
                      <a:pt x="12401" y="3372"/>
                      <a:pt x="12433" y="3372"/>
                    </a:cubicBezTo>
                    <a:cubicBezTo>
                      <a:pt x="13461" y="3369"/>
                      <a:pt x="14534" y="3340"/>
                      <a:pt x="15604" y="3253"/>
                    </a:cubicBezTo>
                    <a:lnTo>
                      <a:pt x="15604" y="3253"/>
                    </a:lnTo>
                    <a:cubicBezTo>
                      <a:pt x="15535" y="3376"/>
                      <a:pt x="15463" y="3498"/>
                      <a:pt x="15387" y="3616"/>
                    </a:cubicBezTo>
                    <a:cubicBezTo>
                      <a:pt x="14327" y="3708"/>
                      <a:pt x="13266" y="3741"/>
                      <a:pt x="12266" y="3758"/>
                    </a:cubicBezTo>
                    <a:cubicBezTo>
                      <a:pt x="12118" y="3760"/>
                      <a:pt x="11970" y="3762"/>
                      <a:pt x="11822" y="3762"/>
                    </a:cubicBezTo>
                    <a:cubicBezTo>
                      <a:pt x="9700" y="3762"/>
                      <a:pt x="7552" y="3491"/>
                      <a:pt x="5549" y="2776"/>
                    </a:cubicBezTo>
                    <a:cubicBezTo>
                      <a:pt x="4894" y="2542"/>
                      <a:pt x="4218" y="2236"/>
                      <a:pt x="3557" y="1871"/>
                    </a:cubicBezTo>
                    <a:cubicBezTo>
                      <a:pt x="3429" y="1886"/>
                      <a:pt x="3301" y="1893"/>
                      <a:pt x="3174" y="1893"/>
                    </a:cubicBezTo>
                    <a:cubicBezTo>
                      <a:pt x="2683" y="1893"/>
                      <a:pt x="2195" y="1779"/>
                      <a:pt x="1733" y="1528"/>
                    </a:cubicBezTo>
                    <a:cubicBezTo>
                      <a:pt x="1057" y="1159"/>
                      <a:pt x="488" y="603"/>
                      <a:pt x="1"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56"/>
              <p:cNvSpPr/>
              <p:nvPr/>
            </p:nvSpPr>
            <p:spPr>
              <a:xfrm>
                <a:off x="4296325" y="3420900"/>
                <a:ext cx="3900" cy="4225"/>
              </a:xfrm>
              <a:custGeom>
                <a:avLst/>
                <a:gdLst/>
                <a:ahLst/>
                <a:cxnLst/>
                <a:rect l="l" t="t" r="r" b="b"/>
                <a:pathLst>
                  <a:path w="156" h="169" extrusionOk="0">
                    <a:moveTo>
                      <a:pt x="155" y="169"/>
                    </a:moveTo>
                    <a:cubicBezTo>
                      <a:pt x="103" y="113"/>
                      <a:pt x="53" y="57"/>
                      <a:pt x="0" y="0"/>
                    </a:cubicBezTo>
                    <a:cubicBezTo>
                      <a:pt x="53" y="57"/>
                      <a:pt x="103" y="113"/>
                      <a:pt x="155" y="169"/>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56"/>
              <p:cNvSpPr/>
              <p:nvPr/>
            </p:nvSpPr>
            <p:spPr>
              <a:xfrm>
                <a:off x="4246625" y="3322050"/>
                <a:ext cx="425" cy="1675"/>
              </a:xfrm>
              <a:custGeom>
                <a:avLst/>
                <a:gdLst/>
                <a:ahLst/>
                <a:cxnLst/>
                <a:rect l="l" t="t" r="r" b="b"/>
                <a:pathLst>
                  <a:path w="17" h="67" extrusionOk="0">
                    <a:moveTo>
                      <a:pt x="17" y="67"/>
                    </a:moveTo>
                    <a:cubicBezTo>
                      <a:pt x="10" y="43"/>
                      <a:pt x="6" y="23"/>
                      <a:pt x="0" y="0"/>
                    </a:cubicBezTo>
                    <a:cubicBezTo>
                      <a:pt x="6" y="23"/>
                      <a:pt x="10" y="43"/>
                      <a:pt x="17" y="67"/>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56"/>
              <p:cNvSpPr/>
              <p:nvPr/>
            </p:nvSpPr>
            <p:spPr>
              <a:xfrm>
                <a:off x="4242650" y="3257100"/>
                <a:ext cx="107525" cy="92700"/>
              </a:xfrm>
              <a:custGeom>
                <a:avLst/>
                <a:gdLst/>
                <a:ahLst/>
                <a:cxnLst/>
                <a:rect l="l" t="t" r="r" b="b"/>
                <a:pathLst>
                  <a:path w="4301" h="3708" extrusionOk="0">
                    <a:moveTo>
                      <a:pt x="53" y="1"/>
                    </a:moveTo>
                    <a:cubicBezTo>
                      <a:pt x="21" y="280"/>
                      <a:pt x="4" y="566"/>
                      <a:pt x="1" y="856"/>
                    </a:cubicBezTo>
                    <a:cubicBezTo>
                      <a:pt x="989" y="2019"/>
                      <a:pt x="2273" y="2984"/>
                      <a:pt x="3600" y="3708"/>
                    </a:cubicBezTo>
                    <a:cubicBezTo>
                      <a:pt x="3834" y="3682"/>
                      <a:pt x="4071" y="3629"/>
                      <a:pt x="4301" y="3554"/>
                    </a:cubicBezTo>
                    <a:cubicBezTo>
                      <a:pt x="3214" y="3010"/>
                      <a:pt x="2200" y="2318"/>
                      <a:pt x="1317" y="1489"/>
                    </a:cubicBezTo>
                    <a:cubicBezTo>
                      <a:pt x="820" y="1018"/>
                      <a:pt x="413" y="521"/>
                      <a:pt x="53"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56"/>
              <p:cNvSpPr/>
              <p:nvPr/>
            </p:nvSpPr>
            <p:spPr>
              <a:xfrm>
                <a:off x="4332625" y="3345925"/>
                <a:ext cx="301225" cy="51150"/>
              </a:xfrm>
              <a:custGeom>
                <a:avLst/>
                <a:gdLst/>
                <a:ahLst/>
                <a:cxnLst/>
                <a:rect l="l" t="t" r="r" b="b"/>
                <a:pathLst>
                  <a:path w="12049" h="2046" extrusionOk="0">
                    <a:moveTo>
                      <a:pt x="702" y="1"/>
                    </a:moveTo>
                    <a:cubicBezTo>
                      <a:pt x="472" y="76"/>
                      <a:pt x="235" y="129"/>
                      <a:pt x="1" y="155"/>
                    </a:cubicBezTo>
                    <a:cubicBezTo>
                      <a:pt x="662" y="520"/>
                      <a:pt x="1338" y="826"/>
                      <a:pt x="1993" y="1060"/>
                    </a:cubicBezTo>
                    <a:cubicBezTo>
                      <a:pt x="3996" y="1775"/>
                      <a:pt x="6144" y="2046"/>
                      <a:pt x="8266" y="2046"/>
                    </a:cubicBezTo>
                    <a:cubicBezTo>
                      <a:pt x="8414" y="2046"/>
                      <a:pt x="8562" y="2044"/>
                      <a:pt x="8710" y="2042"/>
                    </a:cubicBezTo>
                    <a:cubicBezTo>
                      <a:pt x="9710" y="2025"/>
                      <a:pt x="10771" y="1992"/>
                      <a:pt x="11831" y="1900"/>
                    </a:cubicBezTo>
                    <a:cubicBezTo>
                      <a:pt x="11907" y="1782"/>
                      <a:pt x="11979" y="1660"/>
                      <a:pt x="12048" y="1537"/>
                    </a:cubicBezTo>
                    <a:lnTo>
                      <a:pt x="12048" y="1537"/>
                    </a:lnTo>
                    <a:cubicBezTo>
                      <a:pt x="10978" y="1624"/>
                      <a:pt x="9905" y="1653"/>
                      <a:pt x="8877" y="1656"/>
                    </a:cubicBezTo>
                    <a:cubicBezTo>
                      <a:pt x="8845" y="1656"/>
                      <a:pt x="8813" y="1656"/>
                      <a:pt x="8781" y="1656"/>
                    </a:cubicBezTo>
                    <a:cubicBezTo>
                      <a:pt x="6659" y="1656"/>
                      <a:pt x="4520" y="1422"/>
                      <a:pt x="2499" y="747"/>
                    </a:cubicBezTo>
                    <a:cubicBezTo>
                      <a:pt x="1884" y="543"/>
                      <a:pt x="1285" y="293"/>
                      <a:pt x="702"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56"/>
              <p:cNvSpPr/>
              <p:nvPr/>
            </p:nvSpPr>
            <p:spPr>
              <a:xfrm>
                <a:off x="4247025" y="3323700"/>
                <a:ext cx="2075" cy="8325"/>
              </a:xfrm>
              <a:custGeom>
                <a:avLst/>
                <a:gdLst/>
                <a:ahLst/>
                <a:cxnLst/>
                <a:rect l="l" t="t" r="r" b="b"/>
                <a:pathLst>
                  <a:path w="83" h="333" extrusionOk="0">
                    <a:moveTo>
                      <a:pt x="1" y="1"/>
                    </a:moveTo>
                    <a:cubicBezTo>
                      <a:pt x="2" y="8"/>
                      <a:pt x="4" y="15"/>
                      <a:pt x="5" y="22"/>
                    </a:cubicBezTo>
                    <a:lnTo>
                      <a:pt x="5" y="22"/>
                    </a:lnTo>
                    <a:cubicBezTo>
                      <a:pt x="4" y="15"/>
                      <a:pt x="2" y="8"/>
                      <a:pt x="1" y="1"/>
                    </a:cubicBezTo>
                    <a:close/>
                    <a:moveTo>
                      <a:pt x="5" y="22"/>
                    </a:moveTo>
                    <a:cubicBezTo>
                      <a:pt x="27" y="124"/>
                      <a:pt x="48" y="228"/>
                      <a:pt x="73" y="326"/>
                    </a:cubicBezTo>
                    <a:cubicBezTo>
                      <a:pt x="76" y="329"/>
                      <a:pt x="80" y="329"/>
                      <a:pt x="83" y="332"/>
                    </a:cubicBezTo>
                    <a:cubicBezTo>
                      <a:pt x="58" y="228"/>
                      <a:pt x="28" y="126"/>
                      <a:pt x="5" y="22"/>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56"/>
              <p:cNvSpPr/>
              <p:nvPr/>
            </p:nvSpPr>
            <p:spPr>
              <a:xfrm>
                <a:off x="4246625" y="3321875"/>
                <a:ext cx="25" cy="200"/>
              </a:xfrm>
              <a:custGeom>
                <a:avLst/>
                <a:gdLst/>
                <a:ahLst/>
                <a:cxnLst/>
                <a:rect l="l" t="t" r="r" b="b"/>
                <a:pathLst>
                  <a:path w="1" h="8" extrusionOk="0">
                    <a:moveTo>
                      <a:pt x="0" y="1"/>
                    </a:moveTo>
                    <a:lnTo>
                      <a:pt x="0" y="7"/>
                    </a:lnTo>
                    <a:lnTo>
                      <a:pt x="0" y="1"/>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56"/>
              <p:cNvSpPr/>
              <p:nvPr/>
            </p:nvSpPr>
            <p:spPr>
              <a:xfrm>
                <a:off x="4246625" y="3321875"/>
                <a:ext cx="370100" cy="101225"/>
              </a:xfrm>
              <a:custGeom>
                <a:avLst/>
                <a:gdLst/>
                <a:ahLst/>
                <a:cxnLst/>
                <a:rect l="l" t="t" r="r" b="b"/>
                <a:pathLst>
                  <a:path w="14804" h="4049" extrusionOk="0">
                    <a:moveTo>
                      <a:pt x="0" y="1"/>
                    </a:moveTo>
                    <a:lnTo>
                      <a:pt x="0" y="7"/>
                    </a:lnTo>
                    <a:cubicBezTo>
                      <a:pt x="6" y="30"/>
                      <a:pt x="10" y="50"/>
                      <a:pt x="17" y="74"/>
                    </a:cubicBezTo>
                    <a:cubicBezTo>
                      <a:pt x="40" y="185"/>
                      <a:pt x="72" y="294"/>
                      <a:pt x="99" y="405"/>
                    </a:cubicBezTo>
                    <a:cubicBezTo>
                      <a:pt x="3543" y="2259"/>
                      <a:pt x="7302" y="3468"/>
                      <a:pt x="11211" y="3879"/>
                    </a:cubicBezTo>
                    <a:cubicBezTo>
                      <a:pt x="11847" y="3944"/>
                      <a:pt x="13131" y="4048"/>
                      <a:pt x="13658" y="4048"/>
                    </a:cubicBezTo>
                    <a:cubicBezTo>
                      <a:pt x="13753" y="4048"/>
                      <a:pt x="13823" y="4045"/>
                      <a:pt x="13861" y="4037"/>
                    </a:cubicBezTo>
                    <a:cubicBezTo>
                      <a:pt x="14030" y="4037"/>
                      <a:pt x="14201" y="4034"/>
                      <a:pt x="14369" y="4034"/>
                    </a:cubicBezTo>
                    <a:cubicBezTo>
                      <a:pt x="14524" y="3870"/>
                      <a:pt x="14665" y="3695"/>
                      <a:pt x="14803" y="3520"/>
                    </a:cubicBezTo>
                    <a:lnTo>
                      <a:pt x="14803" y="3520"/>
                    </a:lnTo>
                    <a:cubicBezTo>
                      <a:pt x="14469" y="3537"/>
                      <a:pt x="14135" y="3545"/>
                      <a:pt x="13799" y="3545"/>
                    </a:cubicBezTo>
                    <a:cubicBezTo>
                      <a:pt x="12879" y="3545"/>
                      <a:pt x="11957" y="3486"/>
                      <a:pt x="11047" y="3392"/>
                    </a:cubicBezTo>
                    <a:cubicBezTo>
                      <a:pt x="7184" y="2997"/>
                      <a:pt x="3418" y="1832"/>
                      <a:pt x="0"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56"/>
              <p:cNvSpPr/>
              <p:nvPr/>
            </p:nvSpPr>
            <p:spPr>
              <a:xfrm>
                <a:off x="4343150" y="3071725"/>
                <a:ext cx="244025" cy="83350"/>
              </a:xfrm>
              <a:custGeom>
                <a:avLst/>
                <a:gdLst/>
                <a:ahLst/>
                <a:cxnLst/>
                <a:rect l="l" t="t" r="r" b="b"/>
                <a:pathLst>
                  <a:path w="9761" h="3334" extrusionOk="0">
                    <a:moveTo>
                      <a:pt x="1960" y="1739"/>
                    </a:moveTo>
                    <a:lnTo>
                      <a:pt x="1960" y="1739"/>
                    </a:lnTo>
                    <a:cubicBezTo>
                      <a:pt x="2029" y="1758"/>
                      <a:pt x="2089" y="1775"/>
                      <a:pt x="2142" y="1795"/>
                    </a:cubicBezTo>
                    <a:cubicBezTo>
                      <a:pt x="3155" y="2134"/>
                      <a:pt x="4163" y="2500"/>
                      <a:pt x="5190" y="2805"/>
                    </a:cubicBezTo>
                    <a:cubicBezTo>
                      <a:pt x="5279" y="2832"/>
                      <a:pt x="5374" y="2855"/>
                      <a:pt x="5470" y="2878"/>
                    </a:cubicBezTo>
                    <a:cubicBezTo>
                      <a:pt x="5190" y="2845"/>
                      <a:pt x="4914" y="2796"/>
                      <a:pt x="4643" y="2740"/>
                    </a:cubicBezTo>
                    <a:cubicBezTo>
                      <a:pt x="3669" y="2536"/>
                      <a:pt x="2797" y="2177"/>
                      <a:pt x="1960" y="1739"/>
                    </a:cubicBezTo>
                    <a:close/>
                    <a:moveTo>
                      <a:pt x="4347" y="0"/>
                    </a:moveTo>
                    <a:cubicBezTo>
                      <a:pt x="4236" y="0"/>
                      <a:pt x="4123" y="7"/>
                      <a:pt x="4011" y="10"/>
                    </a:cubicBezTo>
                    <a:cubicBezTo>
                      <a:pt x="4031" y="44"/>
                      <a:pt x="4064" y="67"/>
                      <a:pt x="4113" y="73"/>
                    </a:cubicBezTo>
                    <a:cubicBezTo>
                      <a:pt x="4571" y="138"/>
                      <a:pt x="5009" y="208"/>
                      <a:pt x="5441" y="383"/>
                    </a:cubicBezTo>
                    <a:cubicBezTo>
                      <a:pt x="5582" y="442"/>
                      <a:pt x="5941" y="530"/>
                      <a:pt x="5895" y="761"/>
                    </a:cubicBezTo>
                    <a:cubicBezTo>
                      <a:pt x="5868" y="886"/>
                      <a:pt x="5421" y="1044"/>
                      <a:pt x="5312" y="1077"/>
                    </a:cubicBezTo>
                    <a:cubicBezTo>
                      <a:pt x="5155" y="1123"/>
                      <a:pt x="5000" y="1144"/>
                      <a:pt x="4848" y="1144"/>
                    </a:cubicBezTo>
                    <a:cubicBezTo>
                      <a:pt x="4218" y="1144"/>
                      <a:pt x="3645" y="782"/>
                      <a:pt x="3215" y="310"/>
                    </a:cubicBezTo>
                    <a:cubicBezTo>
                      <a:pt x="3359" y="231"/>
                      <a:pt x="3498" y="138"/>
                      <a:pt x="3630" y="33"/>
                    </a:cubicBezTo>
                    <a:lnTo>
                      <a:pt x="3630" y="33"/>
                    </a:lnTo>
                    <a:cubicBezTo>
                      <a:pt x="2309" y="149"/>
                      <a:pt x="1075" y="564"/>
                      <a:pt x="1" y="1219"/>
                    </a:cubicBezTo>
                    <a:cubicBezTo>
                      <a:pt x="1845" y="2496"/>
                      <a:pt x="4183" y="3333"/>
                      <a:pt x="6343" y="3333"/>
                    </a:cubicBezTo>
                    <a:cubicBezTo>
                      <a:pt x="6428" y="3333"/>
                      <a:pt x="6512" y="3332"/>
                      <a:pt x="6596" y="3329"/>
                    </a:cubicBezTo>
                    <a:cubicBezTo>
                      <a:pt x="7722" y="3293"/>
                      <a:pt x="8983" y="3023"/>
                      <a:pt x="9701" y="2075"/>
                    </a:cubicBezTo>
                    <a:cubicBezTo>
                      <a:pt x="9724" y="2048"/>
                      <a:pt x="9740" y="2015"/>
                      <a:pt x="9760" y="1989"/>
                    </a:cubicBezTo>
                    <a:cubicBezTo>
                      <a:pt x="9672" y="1913"/>
                      <a:pt x="9582" y="1841"/>
                      <a:pt x="9494" y="1772"/>
                    </a:cubicBezTo>
                    <a:cubicBezTo>
                      <a:pt x="9184" y="2158"/>
                      <a:pt x="8746" y="2470"/>
                      <a:pt x="8278" y="2658"/>
                    </a:cubicBezTo>
                    <a:cubicBezTo>
                      <a:pt x="8591" y="2454"/>
                      <a:pt x="8851" y="2167"/>
                      <a:pt x="9023" y="1758"/>
                    </a:cubicBezTo>
                    <a:cubicBezTo>
                      <a:pt x="9062" y="1664"/>
                      <a:pt x="9085" y="1571"/>
                      <a:pt x="9102" y="1482"/>
                    </a:cubicBezTo>
                    <a:cubicBezTo>
                      <a:pt x="8377" y="982"/>
                      <a:pt x="7567" y="593"/>
                      <a:pt x="6705" y="340"/>
                    </a:cubicBezTo>
                    <a:lnTo>
                      <a:pt x="6705" y="340"/>
                    </a:lnTo>
                    <a:cubicBezTo>
                      <a:pt x="6942" y="899"/>
                      <a:pt x="6619" y="1588"/>
                      <a:pt x="5958" y="1600"/>
                    </a:cubicBezTo>
                    <a:cubicBezTo>
                      <a:pt x="6053" y="1548"/>
                      <a:pt x="6152" y="1486"/>
                      <a:pt x="6247" y="1413"/>
                    </a:cubicBezTo>
                    <a:cubicBezTo>
                      <a:pt x="6813" y="972"/>
                      <a:pt x="6836" y="597"/>
                      <a:pt x="6587" y="307"/>
                    </a:cubicBezTo>
                    <a:cubicBezTo>
                      <a:pt x="5875" y="109"/>
                      <a:pt x="5125" y="0"/>
                      <a:pt x="4347"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56"/>
              <p:cNvSpPr/>
              <p:nvPr/>
            </p:nvSpPr>
            <p:spPr>
              <a:xfrm>
                <a:off x="4658925" y="3251750"/>
                <a:ext cx="1100" cy="7275"/>
              </a:xfrm>
              <a:custGeom>
                <a:avLst/>
                <a:gdLst/>
                <a:ahLst/>
                <a:cxnLst/>
                <a:rect l="l" t="t" r="r" b="b"/>
                <a:pathLst>
                  <a:path w="44" h="291" extrusionOk="0">
                    <a:moveTo>
                      <a:pt x="1" y="1"/>
                    </a:moveTo>
                    <a:lnTo>
                      <a:pt x="1" y="1"/>
                    </a:lnTo>
                    <a:cubicBezTo>
                      <a:pt x="13" y="99"/>
                      <a:pt x="27" y="195"/>
                      <a:pt x="36" y="291"/>
                    </a:cubicBezTo>
                    <a:lnTo>
                      <a:pt x="43" y="291"/>
                    </a:lnTo>
                    <a:cubicBezTo>
                      <a:pt x="33" y="195"/>
                      <a:pt x="13" y="99"/>
                      <a:pt x="1"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56"/>
              <p:cNvSpPr/>
              <p:nvPr/>
            </p:nvSpPr>
            <p:spPr>
              <a:xfrm>
                <a:off x="4278150" y="3143100"/>
                <a:ext cx="342775" cy="116325"/>
              </a:xfrm>
              <a:custGeom>
                <a:avLst/>
                <a:gdLst/>
                <a:ahLst/>
                <a:cxnLst/>
                <a:rect l="l" t="t" r="r" b="b"/>
                <a:pathLst>
                  <a:path w="13711" h="4653" extrusionOk="0">
                    <a:moveTo>
                      <a:pt x="655" y="0"/>
                    </a:moveTo>
                    <a:cubicBezTo>
                      <a:pt x="421" y="271"/>
                      <a:pt x="201" y="553"/>
                      <a:pt x="0" y="850"/>
                    </a:cubicBezTo>
                    <a:cubicBezTo>
                      <a:pt x="642" y="1367"/>
                      <a:pt x="1347" y="1811"/>
                      <a:pt x="2005" y="2187"/>
                    </a:cubicBezTo>
                    <a:cubicBezTo>
                      <a:pt x="3506" y="3043"/>
                      <a:pt x="5146" y="3655"/>
                      <a:pt x="6829" y="4040"/>
                    </a:cubicBezTo>
                    <a:cubicBezTo>
                      <a:pt x="8756" y="4481"/>
                      <a:pt x="10738" y="4650"/>
                      <a:pt x="12714" y="4650"/>
                    </a:cubicBezTo>
                    <a:cubicBezTo>
                      <a:pt x="12790" y="4650"/>
                      <a:pt x="12867" y="4650"/>
                      <a:pt x="12943" y="4649"/>
                    </a:cubicBezTo>
                    <a:cubicBezTo>
                      <a:pt x="13094" y="4649"/>
                      <a:pt x="13252" y="4649"/>
                      <a:pt x="13417" y="4652"/>
                    </a:cubicBezTo>
                    <a:cubicBezTo>
                      <a:pt x="13474" y="4478"/>
                      <a:pt x="13523" y="4301"/>
                      <a:pt x="13562" y="4119"/>
                    </a:cubicBezTo>
                    <a:lnTo>
                      <a:pt x="13562" y="4119"/>
                    </a:lnTo>
                    <a:cubicBezTo>
                      <a:pt x="13398" y="4121"/>
                      <a:pt x="13235" y="4122"/>
                      <a:pt x="13071" y="4122"/>
                    </a:cubicBezTo>
                    <a:cubicBezTo>
                      <a:pt x="12737" y="4122"/>
                      <a:pt x="12404" y="4117"/>
                      <a:pt x="12071" y="4106"/>
                    </a:cubicBezTo>
                    <a:cubicBezTo>
                      <a:pt x="10246" y="4050"/>
                      <a:pt x="8422" y="3839"/>
                      <a:pt x="6651" y="3385"/>
                    </a:cubicBezTo>
                    <a:cubicBezTo>
                      <a:pt x="5680" y="3135"/>
                      <a:pt x="4731" y="2802"/>
                      <a:pt x="3813" y="2397"/>
                    </a:cubicBezTo>
                    <a:lnTo>
                      <a:pt x="3813" y="2397"/>
                    </a:lnTo>
                    <a:cubicBezTo>
                      <a:pt x="5143" y="2918"/>
                      <a:pt x="6529" y="3296"/>
                      <a:pt x="7938" y="3514"/>
                    </a:cubicBezTo>
                    <a:cubicBezTo>
                      <a:pt x="8947" y="3669"/>
                      <a:pt x="9966" y="3753"/>
                      <a:pt x="10985" y="3753"/>
                    </a:cubicBezTo>
                    <a:cubicBezTo>
                      <a:pt x="11795" y="3753"/>
                      <a:pt x="12605" y="3700"/>
                      <a:pt x="13410" y="3589"/>
                    </a:cubicBezTo>
                    <a:cubicBezTo>
                      <a:pt x="13466" y="3582"/>
                      <a:pt x="13556" y="3573"/>
                      <a:pt x="13658" y="3556"/>
                    </a:cubicBezTo>
                    <a:cubicBezTo>
                      <a:pt x="13681" y="3392"/>
                      <a:pt x="13700" y="3224"/>
                      <a:pt x="13711" y="3052"/>
                    </a:cubicBezTo>
                    <a:lnTo>
                      <a:pt x="13711" y="3052"/>
                    </a:lnTo>
                    <a:cubicBezTo>
                      <a:pt x="12606" y="3180"/>
                      <a:pt x="11452" y="3207"/>
                      <a:pt x="11094" y="3207"/>
                    </a:cubicBezTo>
                    <a:cubicBezTo>
                      <a:pt x="11073" y="3207"/>
                      <a:pt x="11055" y="3207"/>
                      <a:pt x="11040" y="3207"/>
                    </a:cubicBezTo>
                    <a:cubicBezTo>
                      <a:pt x="9476" y="3181"/>
                      <a:pt x="7918" y="2960"/>
                      <a:pt x="6404" y="2565"/>
                    </a:cubicBezTo>
                    <a:cubicBezTo>
                      <a:pt x="4892" y="2167"/>
                      <a:pt x="3438" y="1590"/>
                      <a:pt x="2061" y="847"/>
                    </a:cubicBezTo>
                    <a:cubicBezTo>
                      <a:pt x="1581" y="590"/>
                      <a:pt x="1113" y="300"/>
                      <a:pt x="655"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56"/>
              <p:cNvSpPr/>
              <p:nvPr/>
            </p:nvSpPr>
            <p:spPr>
              <a:xfrm>
                <a:off x="4650350" y="3214775"/>
                <a:ext cx="3325" cy="10900"/>
              </a:xfrm>
              <a:custGeom>
                <a:avLst/>
                <a:gdLst/>
                <a:ahLst/>
                <a:cxnLst/>
                <a:rect l="l" t="t" r="r" b="b"/>
                <a:pathLst>
                  <a:path w="133" h="436" extrusionOk="0">
                    <a:moveTo>
                      <a:pt x="1" y="1"/>
                    </a:moveTo>
                    <a:lnTo>
                      <a:pt x="1" y="1"/>
                    </a:lnTo>
                    <a:cubicBezTo>
                      <a:pt x="47" y="142"/>
                      <a:pt x="90" y="291"/>
                      <a:pt x="130" y="436"/>
                    </a:cubicBezTo>
                    <a:lnTo>
                      <a:pt x="133" y="436"/>
                    </a:lnTo>
                    <a:cubicBezTo>
                      <a:pt x="93" y="288"/>
                      <a:pt x="51" y="142"/>
                      <a:pt x="1"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56"/>
              <p:cNvSpPr/>
              <p:nvPr/>
            </p:nvSpPr>
            <p:spPr>
              <a:xfrm>
                <a:off x="4613575" y="3245000"/>
                <a:ext cx="46275" cy="14700"/>
              </a:xfrm>
              <a:custGeom>
                <a:avLst/>
                <a:gdLst/>
                <a:ahLst/>
                <a:cxnLst/>
                <a:rect l="l" t="t" r="r" b="b"/>
                <a:pathLst>
                  <a:path w="1851" h="588" extrusionOk="0">
                    <a:moveTo>
                      <a:pt x="1775" y="0"/>
                    </a:moveTo>
                    <a:cubicBezTo>
                      <a:pt x="1666" y="3"/>
                      <a:pt x="1554" y="7"/>
                      <a:pt x="1443" y="14"/>
                    </a:cubicBezTo>
                    <a:cubicBezTo>
                      <a:pt x="1008" y="30"/>
                      <a:pt x="576" y="40"/>
                      <a:pt x="145" y="43"/>
                    </a:cubicBezTo>
                    <a:cubicBezTo>
                      <a:pt x="106" y="225"/>
                      <a:pt x="57" y="402"/>
                      <a:pt x="0" y="576"/>
                    </a:cubicBezTo>
                    <a:cubicBezTo>
                      <a:pt x="300" y="580"/>
                      <a:pt x="616" y="587"/>
                      <a:pt x="939" y="587"/>
                    </a:cubicBezTo>
                    <a:cubicBezTo>
                      <a:pt x="1239" y="587"/>
                      <a:pt x="1545" y="581"/>
                      <a:pt x="1850" y="561"/>
                    </a:cubicBezTo>
                    <a:cubicBezTo>
                      <a:pt x="1841" y="465"/>
                      <a:pt x="1827" y="369"/>
                      <a:pt x="1815" y="271"/>
                    </a:cubicBezTo>
                    <a:cubicBezTo>
                      <a:pt x="1801" y="181"/>
                      <a:pt x="1791" y="90"/>
                      <a:pt x="1775"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56"/>
              <p:cNvSpPr/>
              <p:nvPr/>
            </p:nvSpPr>
            <p:spPr>
              <a:xfrm>
                <a:off x="4619575" y="3214775"/>
                <a:ext cx="34025" cy="17250"/>
              </a:xfrm>
              <a:custGeom>
                <a:avLst/>
                <a:gdLst/>
                <a:ahLst/>
                <a:cxnLst/>
                <a:rect l="l" t="t" r="r" b="b"/>
                <a:pathLst>
                  <a:path w="1361" h="690" extrusionOk="0">
                    <a:moveTo>
                      <a:pt x="1232" y="1"/>
                    </a:moveTo>
                    <a:cubicBezTo>
                      <a:pt x="876" y="80"/>
                      <a:pt x="468" y="139"/>
                      <a:pt x="54" y="185"/>
                    </a:cubicBezTo>
                    <a:cubicBezTo>
                      <a:pt x="43" y="357"/>
                      <a:pt x="24" y="525"/>
                      <a:pt x="1" y="689"/>
                    </a:cubicBezTo>
                    <a:cubicBezTo>
                      <a:pt x="336" y="647"/>
                      <a:pt x="864" y="571"/>
                      <a:pt x="1361" y="436"/>
                    </a:cubicBezTo>
                    <a:cubicBezTo>
                      <a:pt x="1321" y="291"/>
                      <a:pt x="1278" y="142"/>
                      <a:pt x="1232"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56"/>
              <p:cNvSpPr/>
              <p:nvPr/>
            </p:nvSpPr>
            <p:spPr>
              <a:xfrm>
                <a:off x="4284650" y="3406825"/>
                <a:ext cx="675" cy="950"/>
              </a:xfrm>
              <a:custGeom>
                <a:avLst/>
                <a:gdLst/>
                <a:ahLst/>
                <a:cxnLst/>
                <a:rect l="l" t="t" r="r" b="b"/>
                <a:pathLst>
                  <a:path w="27" h="38" extrusionOk="0">
                    <a:moveTo>
                      <a:pt x="0" y="1"/>
                    </a:moveTo>
                    <a:cubicBezTo>
                      <a:pt x="5" y="11"/>
                      <a:pt x="14" y="19"/>
                      <a:pt x="21" y="28"/>
                    </a:cubicBezTo>
                    <a:lnTo>
                      <a:pt x="21" y="28"/>
                    </a:lnTo>
                    <a:cubicBezTo>
                      <a:pt x="16" y="20"/>
                      <a:pt x="10" y="11"/>
                      <a:pt x="3" y="4"/>
                    </a:cubicBezTo>
                    <a:lnTo>
                      <a:pt x="0" y="1"/>
                    </a:lnTo>
                    <a:close/>
                    <a:moveTo>
                      <a:pt x="21" y="28"/>
                    </a:moveTo>
                    <a:lnTo>
                      <a:pt x="21" y="28"/>
                    </a:lnTo>
                    <a:cubicBezTo>
                      <a:pt x="23" y="31"/>
                      <a:pt x="25" y="34"/>
                      <a:pt x="26" y="37"/>
                    </a:cubicBezTo>
                    <a:cubicBezTo>
                      <a:pt x="25" y="34"/>
                      <a:pt x="23" y="31"/>
                      <a:pt x="21" y="28"/>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56"/>
              <p:cNvSpPr/>
              <p:nvPr/>
            </p:nvSpPr>
            <p:spPr>
              <a:xfrm>
                <a:off x="4300200" y="3425100"/>
                <a:ext cx="3875" cy="3825"/>
              </a:xfrm>
              <a:custGeom>
                <a:avLst/>
                <a:gdLst/>
                <a:ahLst/>
                <a:cxnLst/>
                <a:rect l="l" t="t" r="r" b="b"/>
                <a:pathLst>
                  <a:path w="155" h="153" extrusionOk="0">
                    <a:moveTo>
                      <a:pt x="0" y="1"/>
                    </a:moveTo>
                    <a:cubicBezTo>
                      <a:pt x="10" y="11"/>
                      <a:pt x="20" y="21"/>
                      <a:pt x="30" y="32"/>
                    </a:cubicBezTo>
                    <a:lnTo>
                      <a:pt x="30" y="32"/>
                    </a:lnTo>
                    <a:cubicBezTo>
                      <a:pt x="20" y="21"/>
                      <a:pt x="10" y="11"/>
                      <a:pt x="0" y="1"/>
                    </a:cubicBezTo>
                    <a:close/>
                    <a:moveTo>
                      <a:pt x="30" y="32"/>
                    </a:moveTo>
                    <a:lnTo>
                      <a:pt x="30" y="32"/>
                    </a:lnTo>
                    <a:cubicBezTo>
                      <a:pt x="66" y="69"/>
                      <a:pt x="100" y="110"/>
                      <a:pt x="138" y="145"/>
                    </a:cubicBezTo>
                    <a:cubicBezTo>
                      <a:pt x="142" y="148"/>
                      <a:pt x="149" y="152"/>
                      <a:pt x="155" y="152"/>
                    </a:cubicBezTo>
                    <a:cubicBezTo>
                      <a:pt x="116" y="112"/>
                      <a:pt x="72" y="73"/>
                      <a:pt x="30" y="32"/>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56"/>
              <p:cNvSpPr/>
              <p:nvPr/>
            </p:nvSpPr>
            <p:spPr>
              <a:xfrm>
                <a:off x="4288100" y="3411125"/>
                <a:ext cx="8250" cy="9800"/>
              </a:xfrm>
              <a:custGeom>
                <a:avLst/>
                <a:gdLst/>
                <a:ahLst/>
                <a:cxnLst/>
                <a:rect l="l" t="t" r="r" b="b"/>
                <a:pathLst>
                  <a:path w="330" h="392" extrusionOk="0">
                    <a:moveTo>
                      <a:pt x="329" y="391"/>
                    </a:moveTo>
                    <a:cubicBezTo>
                      <a:pt x="218" y="267"/>
                      <a:pt x="106" y="135"/>
                      <a:pt x="0" y="0"/>
                    </a:cubicBezTo>
                    <a:cubicBezTo>
                      <a:pt x="106" y="135"/>
                      <a:pt x="218" y="267"/>
                      <a:pt x="329" y="39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56"/>
              <p:cNvSpPr/>
              <p:nvPr/>
            </p:nvSpPr>
            <p:spPr>
              <a:xfrm>
                <a:off x="4284725" y="3406900"/>
                <a:ext cx="274700" cy="64000"/>
              </a:xfrm>
              <a:custGeom>
                <a:avLst/>
                <a:gdLst/>
                <a:ahLst/>
                <a:cxnLst/>
                <a:rect l="l" t="t" r="r" b="b"/>
                <a:pathLst>
                  <a:path w="10988" h="2560" extrusionOk="0">
                    <a:moveTo>
                      <a:pt x="0" y="1"/>
                    </a:moveTo>
                    <a:lnTo>
                      <a:pt x="0" y="1"/>
                    </a:lnTo>
                    <a:cubicBezTo>
                      <a:pt x="10" y="11"/>
                      <a:pt x="17" y="24"/>
                      <a:pt x="23" y="34"/>
                    </a:cubicBezTo>
                    <a:cubicBezTo>
                      <a:pt x="60" y="80"/>
                      <a:pt x="99" y="123"/>
                      <a:pt x="135" y="169"/>
                    </a:cubicBezTo>
                    <a:cubicBezTo>
                      <a:pt x="241" y="304"/>
                      <a:pt x="353" y="436"/>
                      <a:pt x="464" y="560"/>
                    </a:cubicBezTo>
                    <a:cubicBezTo>
                      <a:pt x="517" y="617"/>
                      <a:pt x="567" y="673"/>
                      <a:pt x="619" y="729"/>
                    </a:cubicBezTo>
                    <a:cubicBezTo>
                      <a:pt x="669" y="782"/>
                      <a:pt x="725" y="831"/>
                      <a:pt x="774" y="880"/>
                    </a:cubicBezTo>
                    <a:cubicBezTo>
                      <a:pt x="2055" y="1414"/>
                      <a:pt x="3405" y="1789"/>
                      <a:pt x="4775" y="2029"/>
                    </a:cubicBezTo>
                    <a:cubicBezTo>
                      <a:pt x="6167" y="2276"/>
                      <a:pt x="7580" y="2411"/>
                      <a:pt x="8992" y="2493"/>
                    </a:cubicBezTo>
                    <a:cubicBezTo>
                      <a:pt x="9368" y="2516"/>
                      <a:pt x="9779" y="2543"/>
                      <a:pt x="10208" y="2560"/>
                    </a:cubicBezTo>
                    <a:cubicBezTo>
                      <a:pt x="10474" y="2437"/>
                      <a:pt x="10734" y="2299"/>
                      <a:pt x="10988" y="2148"/>
                    </a:cubicBezTo>
                    <a:lnTo>
                      <a:pt x="10576" y="2148"/>
                    </a:lnTo>
                    <a:cubicBezTo>
                      <a:pt x="9602" y="2131"/>
                      <a:pt x="8627" y="2052"/>
                      <a:pt x="7659" y="1957"/>
                    </a:cubicBezTo>
                    <a:cubicBezTo>
                      <a:pt x="5634" y="1756"/>
                      <a:pt x="3605" y="1423"/>
                      <a:pt x="1683" y="732"/>
                    </a:cubicBezTo>
                    <a:cubicBezTo>
                      <a:pt x="1107" y="525"/>
                      <a:pt x="547" y="278"/>
                      <a:pt x="0"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56"/>
              <p:cNvSpPr/>
              <p:nvPr/>
            </p:nvSpPr>
            <p:spPr>
              <a:xfrm>
                <a:off x="4244800" y="3213800"/>
                <a:ext cx="334050" cy="122775"/>
              </a:xfrm>
              <a:custGeom>
                <a:avLst/>
                <a:gdLst/>
                <a:ahLst/>
                <a:cxnLst/>
                <a:rect l="l" t="t" r="r" b="b"/>
                <a:pathLst>
                  <a:path w="13362" h="4911" extrusionOk="0">
                    <a:moveTo>
                      <a:pt x="356" y="0"/>
                    </a:moveTo>
                    <a:cubicBezTo>
                      <a:pt x="195" y="475"/>
                      <a:pt x="73" y="969"/>
                      <a:pt x="0" y="1476"/>
                    </a:cubicBezTo>
                    <a:cubicBezTo>
                      <a:pt x="626" y="2081"/>
                      <a:pt x="1284" y="2648"/>
                      <a:pt x="1979" y="3161"/>
                    </a:cubicBezTo>
                    <a:cubicBezTo>
                      <a:pt x="2990" y="3909"/>
                      <a:pt x="4041" y="4479"/>
                      <a:pt x="5130" y="4910"/>
                    </a:cubicBezTo>
                    <a:cubicBezTo>
                      <a:pt x="5222" y="4867"/>
                      <a:pt x="5318" y="4821"/>
                      <a:pt x="5410" y="4778"/>
                    </a:cubicBezTo>
                    <a:cubicBezTo>
                      <a:pt x="4211" y="4278"/>
                      <a:pt x="3085" y="3616"/>
                      <a:pt x="2055" y="2803"/>
                    </a:cubicBezTo>
                    <a:cubicBezTo>
                      <a:pt x="1377" y="2269"/>
                      <a:pt x="748" y="1690"/>
                      <a:pt x="155" y="1081"/>
                    </a:cubicBezTo>
                    <a:lnTo>
                      <a:pt x="155" y="1081"/>
                    </a:lnTo>
                    <a:cubicBezTo>
                      <a:pt x="2305" y="2464"/>
                      <a:pt x="4649" y="3540"/>
                      <a:pt x="7040" y="4225"/>
                    </a:cubicBezTo>
                    <a:cubicBezTo>
                      <a:pt x="7089" y="4219"/>
                      <a:pt x="7135" y="4208"/>
                      <a:pt x="7185" y="4202"/>
                    </a:cubicBezTo>
                    <a:cubicBezTo>
                      <a:pt x="7382" y="4182"/>
                      <a:pt x="7578" y="4173"/>
                      <a:pt x="7775" y="4173"/>
                    </a:cubicBezTo>
                    <a:cubicBezTo>
                      <a:pt x="8482" y="4173"/>
                      <a:pt x="9191" y="4284"/>
                      <a:pt x="9892" y="4363"/>
                    </a:cubicBezTo>
                    <a:cubicBezTo>
                      <a:pt x="10305" y="4410"/>
                      <a:pt x="10724" y="4452"/>
                      <a:pt x="11143" y="4452"/>
                    </a:cubicBezTo>
                    <a:cubicBezTo>
                      <a:pt x="11161" y="4452"/>
                      <a:pt x="11180" y="4452"/>
                      <a:pt x="11199" y="4452"/>
                    </a:cubicBezTo>
                    <a:cubicBezTo>
                      <a:pt x="9417" y="4265"/>
                      <a:pt x="7659" y="3859"/>
                      <a:pt x="5977" y="3257"/>
                    </a:cubicBezTo>
                    <a:cubicBezTo>
                      <a:pt x="5360" y="3037"/>
                      <a:pt x="4765" y="2789"/>
                      <a:pt x="4185" y="2523"/>
                    </a:cubicBezTo>
                    <a:lnTo>
                      <a:pt x="4185" y="2523"/>
                    </a:lnTo>
                    <a:cubicBezTo>
                      <a:pt x="6072" y="3270"/>
                      <a:pt x="8027" y="3847"/>
                      <a:pt x="10036" y="4152"/>
                    </a:cubicBezTo>
                    <a:cubicBezTo>
                      <a:pt x="10708" y="4254"/>
                      <a:pt x="11399" y="4324"/>
                      <a:pt x="12104" y="4363"/>
                    </a:cubicBezTo>
                    <a:cubicBezTo>
                      <a:pt x="12226" y="4337"/>
                      <a:pt x="12344" y="4310"/>
                      <a:pt x="12466" y="4271"/>
                    </a:cubicBezTo>
                    <a:cubicBezTo>
                      <a:pt x="12792" y="4172"/>
                      <a:pt x="13092" y="4017"/>
                      <a:pt x="13361" y="3824"/>
                    </a:cubicBezTo>
                    <a:lnTo>
                      <a:pt x="13361" y="3824"/>
                    </a:lnTo>
                    <a:cubicBezTo>
                      <a:pt x="13208" y="3827"/>
                      <a:pt x="13054" y="3829"/>
                      <a:pt x="12899" y="3829"/>
                    </a:cubicBezTo>
                    <a:cubicBezTo>
                      <a:pt x="12255" y="3829"/>
                      <a:pt x="11603" y="3795"/>
                      <a:pt x="10942" y="3721"/>
                    </a:cubicBezTo>
                    <a:cubicBezTo>
                      <a:pt x="8788" y="3488"/>
                      <a:pt x="6684" y="2921"/>
                      <a:pt x="4659" y="2160"/>
                    </a:cubicBezTo>
                    <a:cubicBezTo>
                      <a:pt x="3547" y="1745"/>
                      <a:pt x="1380" y="1130"/>
                      <a:pt x="356"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56"/>
              <p:cNvSpPr/>
              <p:nvPr/>
            </p:nvSpPr>
            <p:spPr>
              <a:xfrm>
                <a:off x="4657125" y="3321875"/>
                <a:ext cx="25" cy="25"/>
              </a:xfrm>
              <a:custGeom>
                <a:avLst/>
                <a:gdLst/>
                <a:ahLst/>
                <a:cxnLst/>
                <a:rect l="l" t="t" r="r" b="b"/>
                <a:pathLst>
                  <a:path w="1" h="1" extrusionOk="0">
                    <a:moveTo>
                      <a:pt x="0" y="1"/>
                    </a:moveTo>
                    <a:lnTo>
                      <a:pt x="0" y="1"/>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56"/>
              <p:cNvSpPr/>
              <p:nvPr/>
            </p:nvSpPr>
            <p:spPr>
              <a:xfrm>
                <a:off x="4373050" y="3333250"/>
                <a:ext cx="256350" cy="33525"/>
              </a:xfrm>
              <a:custGeom>
                <a:avLst/>
                <a:gdLst/>
                <a:ahLst/>
                <a:cxnLst/>
                <a:rect l="l" t="t" r="r" b="b"/>
                <a:pathLst>
                  <a:path w="10254" h="1341" extrusionOk="0">
                    <a:moveTo>
                      <a:pt x="280" y="0"/>
                    </a:moveTo>
                    <a:cubicBezTo>
                      <a:pt x="188" y="43"/>
                      <a:pt x="92" y="89"/>
                      <a:pt x="0" y="132"/>
                    </a:cubicBezTo>
                    <a:cubicBezTo>
                      <a:pt x="2332" y="1056"/>
                      <a:pt x="4822" y="1341"/>
                      <a:pt x="7382" y="1341"/>
                    </a:cubicBezTo>
                    <a:cubicBezTo>
                      <a:pt x="8297" y="1341"/>
                      <a:pt x="9220" y="1304"/>
                      <a:pt x="10148" y="1248"/>
                    </a:cubicBezTo>
                    <a:cubicBezTo>
                      <a:pt x="10251" y="1242"/>
                      <a:pt x="10254" y="1083"/>
                      <a:pt x="10154" y="1083"/>
                    </a:cubicBezTo>
                    <a:cubicBezTo>
                      <a:pt x="10152" y="1083"/>
                      <a:pt x="10150" y="1083"/>
                      <a:pt x="10148" y="1084"/>
                    </a:cubicBezTo>
                    <a:cubicBezTo>
                      <a:pt x="9117" y="1141"/>
                      <a:pt x="8075" y="1191"/>
                      <a:pt x="7035" y="1191"/>
                    </a:cubicBezTo>
                    <a:cubicBezTo>
                      <a:pt x="5563" y="1191"/>
                      <a:pt x="4094" y="1090"/>
                      <a:pt x="2660" y="764"/>
                    </a:cubicBezTo>
                    <a:cubicBezTo>
                      <a:pt x="1841" y="579"/>
                      <a:pt x="1047" y="323"/>
                      <a:pt x="280"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56"/>
              <p:cNvSpPr/>
              <p:nvPr/>
            </p:nvSpPr>
            <p:spPr>
              <a:xfrm>
                <a:off x="4547400" y="3299825"/>
                <a:ext cx="112850" cy="23850"/>
              </a:xfrm>
              <a:custGeom>
                <a:avLst/>
                <a:gdLst/>
                <a:ahLst/>
                <a:cxnLst/>
                <a:rect l="l" t="t" r="r" b="b"/>
                <a:pathLst>
                  <a:path w="4514" h="954" extrusionOk="0">
                    <a:moveTo>
                      <a:pt x="4514" y="0"/>
                    </a:moveTo>
                    <a:cubicBezTo>
                      <a:pt x="3454" y="228"/>
                      <a:pt x="2368" y="356"/>
                      <a:pt x="1257" y="383"/>
                    </a:cubicBezTo>
                    <a:cubicBezTo>
                      <a:pt x="988" y="576"/>
                      <a:pt x="688" y="731"/>
                      <a:pt x="362" y="830"/>
                    </a:cubicBezTo>
                    <a:cubicBezTo>
                      <a:pt x="240" y="869"/>
                      <a:pt x="122" y="896"/>
                      <a:pt x="0" y="922"/>
                    </a:cubicBezTo>
                    <a:cubicBezTo>
                      <a:pt x="382" y="943"/>
                      <a:pt x="767" y="954"/>
                      <a:pt x="1153" y="954"/>
                    </a:cubicBezTo>
                    <a:cubicBezTo>
                      <a:pt x="2244" y="954"/>
                      <a:pt x="3345" y="868"/>
                      <a:pt x="4425" y="675"/>
                    </a:cubicBezTo>
                    <a:cubicBezTo>
                      <a:pt x="4465" y="455"/>
                      <a:pt x="4494" y="228"/>
                      <a:pt x="4514"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56"/>
              <p:cNvSpPr/>
              <p:nvPr/>
            </p:nvSpPr>
            <p:spPr>
              <a:xfrm>
                <a:off x="4420775" y="3318125"/>
                <a:ext cx="236375" cy="22825"/>
              </a:xfrm>
              <a:custGeom>
                <a:avLst/>
                <a:gdLst/>
                <a:ahLst/>
                <a:cxnLst/>
                <a:rect l="l" t="t" r="r" b="b"/>
                <a:pathLst>
                  <a:path w="9455" h="913" extrusionOk="0">
                    <a:moveTo>
                      <a:pt x="736" y="0"/>
                    </a:moveTo>
                    <a:cubicBezTo>
                      <a:pt x="539" y="0"/>
                      <a:pt x="343" y="9"/>
                      <a:pt x="146" y="29"/>
                    </a:cubicBezTo>
                    <a:cubicBezTo>
                      <a:pt x="96" y="35"/>
                      <a:pt x="50" y="46"/>
                      <a:pt x="1" y="52"/>
                    </a:cubicBezTo>
                    <a:cubicBezTo>
                      <a:pt x="156" y="98"/>
                      <a:pt x="310" y="144"/>
                      <a:pt x="468" y="187"/>
                    </a:cubicBezTo>
                    <a:cubicBezTo>
                      <a:pt x="2270" y="663"/>
                      <a:pt x="4127" y="912"/>
                      <a:pt x="5987" y="912"/>
                    </a:cubicBezTo>
                    <a:cubicBezTo>
                      <a:pt x="6920" y="912"/>
                      <a:pt x="7854" y="849"/>
                      <a:pt x="8782" y="721"/>
                    </a:cubicBezTo>
                    <a:cubicBezTo>
                      <a:pt x="8895" y="704"/>
                      <a:pt x="9092" y="674"/>
                      <a:pt x="9342" y="634"/>
                    </a:cubicBezTo>
                    <a:cubicBezTo>
                      <a:pt x="9385" y="476"/>
                      <a:pt x="9421" y="315"/>
                      <a:pt x="9454" y="151"/>
                    </a:cubicBezTo>
                    <a:lnTo>
                      <a:pt x="9454" y="151"/>
                    </a:lnTo>
                    <a:cubicBezTo>
                      <a:pt x="8418" y="315"/>
                      <a:pt x="7374" y="395"/>
                      <a:pt x="6326" y="395"/>
                    </a:cubicBezTo>
                    <a:cubicBezTo>
                      <a:pt x="6281" y="395"/>
                      <a:pt x="6236" y="394"/>
                      <a:pt x="6191" y="394"/>
                    </a:cubicBezTo>
                    <a:cubicBezTo>
                      <a:pt x="5512" y="388"/>
                      <a:pt x="4834" y="348"/>
                      <a:pt x="4160" y="279"/>
                    </a:cubicBezTo>
                    <a:cubicBezTo>
                      <a:pt x="4141" y="279"/>
                      <a:pt x="4122" y="279"/>
                      <a:pt x="4104" y="279"/>
                    </a:cubicBezTo>
                    <a:cubicBezTo>
                      <a:pt x="3685" y="279"/>
                      <a:pt x="3266" y="237"/>
                      <a:pt x="2853" y="190"/>
                    </a:cubicBezTo>
                    <a:cubicBezTo>
                      <a:pt x="2152" y="111"/>
                      <a:pt x="1443" y="0"/>
                      <a:pt x="736"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56"/>
              <p:cNvSpPr/>
              <p:nvPr/>
            </p:nvSpPr>
            <p:spPr>
              <a:xfrm>
                <a:off x="4308350" y="3116275"/>
                <a:ext cx="312825" cy="87400"/>
              </a:xfrm>
              <a:custGeom>
                <a:avLst/>
                <a:gdLst/>
                <a:ahLst/>
                <a:cxnLst/>
                <a:rect l="l" t="t" r="r" b="b"/>
                <a:pathLst>
                  <a:path w="12513" h="3496" extrusionOk="0">
                    <a:moveTo>
                      <a:pt x="583" y="0"/>
                    </a:moveTo>
                    <a:cubicBezTo>
                      <a:pt x="382" y="158"/>
                      <a:pt x="188" y="326"/>
                      <a:pt x="0" y="500"/>
                    </a:cubicBezTo>
                    <a:cubicBezTo>
                      <a:pt x="590" y="859"/>
                      <a:pt x="1183" y="1208"/>
                      <a:pt x="1791" y="1524"/>
                    </a:cubicBezTo>
                    <a:cubicBezTo>
                      <a:pt x="3451" y="2387"/>
                      <a:pt x="5219" y="3062"/>
                      <a:pt x="7076" y="3339"/>
                    </a:cubicBezTo>
                    <a:cubicBezTo>
                      <a:pt x="7708" y="3434"/>
                      <a:pt x="8383" y="3496"/>
                      <a:pt x="9061" y="3496"/>
                    </a:cubicBezTo>
                    <a:cubicBezTo>
                      <a:pt x="10118" y="3496"/>
                      <a:pt x="11185" y="3346"/>
                      <a:pt x="12117" y="2937"/>
                    </a:cubicBezTo>
                    <a:cubicBezTo>
                      <a:pt x="12252" y="2877"/>
                      <a:pt x="12384" y="2805"/>
                      <a:pt x="12512" y="2722"/>
                    </a:cubicBezTo>
                    <a:cubicBezTo>
                      <a:pt x="12503" y="2512"/>
                      <a:pt x="12489" y="2301"/>
                      <a:pt x="12469" y="2087"/>
                    </a:cubicBezTo>
                    <a:cubicBezTo>
                      <a:pt x="11617" y="2624"/>
                      <a:pt x="10250" y="2789"/>
                      <a:pt x="9486" y="2818"/>
                    </a:cubicBezTo>
                    <a:cubicBezTo>
                      <a:pt x="9345" y="2824"/>
                      <a:pt x="9204" y="2827"/>
                      <a:pt x="9063" y="2827"/>
                    </a:cubicBezTo>
                    <a:cubicBezTo>
                      <a:pt x="7675" y="2827"/>
                      <a:pt x="6300" y="2554"/>
                      <a:pt x="4982" y="2120"/>
                    </a:cubicBezTo>
                    <a:cubicBezTo>
                      <a:pt x="3534" y="1640"/>
                      <a:pt x="2160" y="941"/>
                      <a:pt x="850" y="165"/>
                    </a:cubicBezTo>
                    <a:cubicBezTo>
                      <a:pt x="761" y="112"/>
                      <a:pt x="672" y="55"/>
                      <a:pt x="583"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56"/>
              <p:cNvSpPr/>
              <p:nvPr/>
            </p:nvSpPr>
            <p:spPr>
              <a:xfrm>
                <a:off x="4625675" y="3164675"/>
                <a:ext cx="1575" cy="2225"/>
              </a:xfrm>
              <a:custGeom>
                <a:avLst/>
                <a:gdLst/>
                <a:ahLst/>
                <a:cxnLst/>
                <a:rect l="l" t="t" r="r" b="b"/>
                <a:pathLst>
                  <a:path w="63" h="89" extrusionOk="0">
                    <a:moveTo>
                      <a:pt x="3" y="0"/>
                    </a:moveTo>
                    <a:cubicBezTo>
                      <a:pt x="3" y="0"/>
                      <a:pt x="0" y="0"/>
                      <a:pt x="0" y="3"/>
                    </a:cubicBezTo>
                    <a:cubicBezTo>
                      <a:pt x="20" y="33"/>
                      <a:pt x="43" y="59"/>
                      <a:pt x="62" y="89"/>
                    </a:cubicBezTo>
                    <a:lnTo>
                      <a:pt x="3" y="0"/>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56"/>
              <p:cNvSpPr/>
              <p:nvPr/>
            </p:nvSpPr>
            <p:spPr>
              <a:xfrm>
                <a:off x="4629800" y="3171100"/>
                <a:ext cx="2650" cy="4350"/>
              </a:xfrm>
              <a:custGeom>
                <a:avLst/>
                <a:gdLst/>
                <a:ahLst/>
                <a:cxnLst/>
                <a:rect l="l" t="t" r="r" b="b"/>
                <a:pathLst>
                  <a:path w="106" h="174" extrusionOk="0">
                    <a:moveTo>
                      <a:pt x="0" y="0"/>
                    </a:moveTo>
                    <a:cubicBezTo>
                      <a:pt x="36" y="55"/>
                      <a:pt x="69" y="115"/>
                      <a:pt x="102" y="174"/>
                    </a:cubicBezTo>
                    <a:lnTo>
                      <a:pt x="105" y="171"/>
                    </a:lnTo>
                    <a:cubicBezTo>
                      <a:pt x="72" y="112"/>
                      <a:pt x="36" y="55"/>
                      <a:pt x="0"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56"/>
              <p:cNvSpPr/>
              <p:nvPr/>
            </p:nvSpPr>
            <p:spPr>
              <a:xfrm>
                <a:off x="4620075" y="3164750"/>
                <a:ext cx="12300" cy="19600"/>
              </a:xfrm>
              <a:custGeom>
                <a:avLst/>
                <a:gdLst/>
                <a:ahLst/>
                <a:cxnLst/>
                <a:rect l="l" t="t" r="r" b="b"/>
                <a:pathLst>
                  <a:path w="492" h="784" extrusionOk="0">
                    <a:moveTo>
                      <a:pt x="224" y="0"/>
                    </a:moveTo>
                    <a:cubicBezTo>
                      <a:pt x="155" y="53"/>
                      <a:pt x="76" y="102"/>
                      <a:pt x="0" y="148"/>
                    </a:cubicBezTo>
                    <a:cubicBezTo>
                      <a:pt x="20" y="362"/>
                      <a:pt x="34" y="573"/>
                      <a:pt x="43" y="783"/>
                    </a:cubicBezTo>
                    <a:cubicBezTo>
                      <a:pt x="204" y="678"/>
                      <a:pt x="356" y="560"/>
                      <a:pt x="491" y="428"/>
                    </a:cubicBezTo>
                    <a:cubicBezTo>
                      <a:pt x="458" y="369"/>
                      <a:pt x="425" y="309"/>
                      <a:pt x="389" y="254"/>
                    </a:cubicBezTo>
                    <a:cubicBezTo>
                      <a:pt x="356" y="198"/>
                      <a:pt x="320" y="142"/>
                      <a:pt x="286" y="86"/>
                    </a:cubicBezTo>
                    <a:cubicBezTo>
                      <a:pt x="267" y="56"/>
                      <a:pt x="244" y="30"/>
                      <a:pt x="224"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10" name="Google Shape;2410;p56"/>
            <p:cNvGrpSpPr/>
            <p:nvPr/>
          </p:nvGrpSpPr>
          <p:grpSpPr>
            <a:xfrm>
              <a:off x="-1049644" y="3767210"/>
              <a:ext cx="163416" cy="163452"/>
              <a:chOff x="5884600" y="320025"/>
              <a:chExt cx="360900" cy="360900"/>
            </a:xfrm>
          </p:grpSpPr>
          <p:sp>
            <p:nvSpPr>
              <p:cNvPr id="2411" name="Google Shape;2411;p56"/>
              <p:cNvSpPr/>
              <p:nvPr/>
            </p:nvSpPr>
            <p:spPr>
              <a:xfrm>
                <a:off x="5884600" y="320025"/>
                <a:ext cx="360900" cy="360900"/>
              </a:xfrm>
              <a:custGeom>
                <a:avLst/>
                <a:gdLst/>
                <a:ahLst/>
                <a:cxnLst/>
                <a:rect l="l" t="t" r="r" b="b"/>
                <a:pathLst>
                  <a:path w="14436" h="14436" extrusionOk="0">
                    <a:moveTo>
                      <a:pt x="7218" y="0"/>
                    </a:moveTo>
                    <a:cubicBezTo>
                      <a:pt x="3230" y="0"/>
                      <a:pt x="0" y="3230"/>
                      <a:pt x="0" y="7217"/>
                    </a:cubicBezTo>
                    <a:cubicBezTo>
                      <a:pt x="0" y="11202"/>
                      <a:pt x="3230" y="14435"/>
                      <a:pt x="7218" y="14435"/>
                    </a:cubicBezTo>
                    <a:cubicBezTo>
                      <a:pt x="11205" y="14435"/>
                      <a:pt x="14435" y="11202"/>
                      <a:pt x="14435" y="7217"/>
                    </a:cubicBezTo>
                    <a:cubicBezTo>
                      <a:pt x="14435" y="3230"/>
                      <a:pt x="11205" y="0"/>
                      <a:pt x="7218" y="0"/>
                    </a:cubicBezTo>
                    <a:close/>
                  </a:path>
                </a:pathLst>
              </a:custGeom>
              <a:solidFill>
                <a:srgbClr val="FF85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56"/>
              <p:cNvSpPr/>
              <p:nvPr/>
            </p:nvSpPr>
            <p:spPr>
              <a:xfrm>
                <a:off x="5900875" y="481025"/>
                <a:ext cx="344625" cy="199900"/>
              </a:xfrm>
              <a:custGeom>
                <a:avLst/>
                <a:gdLst/>
                <a:ahLst/>
                <a:cxnLst/>
                <a:rect l="l" t="t" r="r" b="b"/>
                <a:pathLst>
                  <a:path w="13785" h="7996" extrusionOk="0">
                    <a:moveTo>
                      <a:pt x="13741" y="1"/>
                    </a:moveTo>
                    <a:cubicBezTo>
                      <a:pt x="13316" y="484"/>
                      <a:pt x="12856" y="923"/>
                      <a:pt x="12322" y="1308"/>
                    </a:cubicBezTo>
                    <a:cubicBezTo>
                      <a:pt x="11657" y="1795"/>
                      <a:pt x="10929" y="2187"/>
                      <a:pt x="10215" y="2595"/>
                    </a:cubicBezTo>
                    <a:cubicBezTo>
                      <a:pt x="8750" y="3441"/>
                      <a:pt x="7222" y="4215"/>
                      <a:pt x="5543" y="4531"/>
                    </a:cubicBezTo>
                    <a:cubicBezTo>
                      <a:pt x="4895" y="4653"/>
                      <a:pt x="4191" y="4732"/>
                      <a:pt x="3486" y="4732"/>
                    </a:cubicBezTo>
                    <a:cubicBezTo>
                      <a:pt x="2226" y="4732"/>
                      <a:pt x="961" y="4480"/>
                      <a:pt x="1" y="3771"/>
                    </a:cubicBezTo>
                    <a:lnTo>
                      <a:pt x="1" y="3771"/>
                    </a:lnTo>
                    <a:cubicBezTo>
                      <a:pt x="1137" y="6263"/>
                      <a:pt x="3649" y="7995"/>
                      <a:pt x="6567" y="7995"/>
                    </a:cubicBezTo>
                    <a:cubicBezTo>
                      <a:pt x="10554" y="7995"/>
                      <a:pt x="13784" y="4762"/>
                      <a:pt x="13784" y="777"/>
                    </a:cubicBezTo>
                    <a:cubicBezTo>
                      <a:pt x="13784" y="514"/>
                      <a:pt x="13771" y="257"/>
                      <a:pt x="13741"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56"/>
              <p:cNvSpPr/>
              <p:nvPr/>
            </p:nvSpPr>
            <p:spPr>
              <a:xfrm>
                <a:off x="5919650" y="345700"/>
                <a:ext cx="146150" cy="47925"/>
              </a:xfrm>
              <a:custGeom>
                <a:avLst/>
                <a:gdLst/>
                <a:ahLst/>
                <a:cxnLst/>
                <a:rect l="l" t="t" r="r" b="b"/>
                <a:pathLst>
                  <a:path w="5846" h="1917" extrusionOk="0">
                    <a:moveTo>
                      <a:pt x="2102" y="1"/>
                    </a:moveTo>
                    <a:cubicBezTo>
                      <a:pt x="1282" y="494"/>
                      <a:pt x="564" y="1150"/>
                      <a:pt x="1" y="1917"/>
                    </a:cubicBezTo>
                    <a:cubicBezTo>
                      <a:pt x="136" y="1881"/>
                      <a:pt x="271" y="1841"/>
                      <a:pt x="406" y="1801"/>
                    </a:cubicBezTo>
                    <a:cubicBezTo>
                      <a:pt x="1011" y="1623"/>
                      <a:pt x="1670" y="1322"/>
                      <a:pt x="2308" y="1322"/>
                    </a:cubicBezTo>
                    <a:cubicBezTo>
                      <a:pt x="2378" y="1322"/>
                      <a:pt x="2447" y="1326"/>
                      <a:pt x="2517" y="1334"/>
                    </a:cubicBezTo>
                    <a:cubicBezTo>
                      <a:pt x="3036" y="1392"/>
                      <a:pt x="3547" y="1439"/>
                      <a:pt x="4056" y="1439"/>
                    </a:cubicBezTo>
                    <a:cubicBezTo>
                      <a:pt x="4619" y="1439"/>
                      <a:pt x="5178" y="1381"/>
                      <a:pt x="5740" y="1219"/>
                    </a:cubicBezTo>
                    <a:cubicBezTo>
                      <a:pt x="5802" y="1202"/>
                      <a:pt x="5845" y="1133"/>
                      <a:pt x="5825" y="1071"/>
                    </a:cubicBezTo>
                    <a:cubicBezTo>
                      <a:pt x="5737" y="800"/>
                      <a:pt x="5523" y="751"/>
                      <a:pt x="5259" y="698"/>
                    </a:cubicBezTo>
                    <a:cubicBezTo>
                      <a:pt x="4584" y="557"/>
                      <a:pt x="3903" y="458"/>
                      <a:pt x="3234" y="291"/>
                    </a:cubicBezTo>
                    <a:cubicBezTo>
                      <a:pt x="2859" y="198"/>
                      <a:pt x="2484" y="73"/>
                      <a:pt x="210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56"/>
              <p:cNvSpPr/>
              <p:nvPr/>
            </p:nvSpPr>
            <p:spPr>
              <a:xfrm>
                <a:off x="6130475" y="346775"/>
                <a:ext cx="60100" cy="42725"/>
              </a:xfrm>
              <a:custGeom>
                <a:avLst/>
                <a:gdLst/>
                <a:ahLst/>
                <a:cxnLst/>
                <a:rect l="l" t="t" r="r" b="b"/>
                <a:pathLst>
                  <a:path w="2404" h="1709" extrusionOk="0">
                    <a:moveTo>
                      <a:pt x="579" y="1"/>
                    </a:moveTo>
                    <a:cubicBezTo>
                      <a:pt x="501" y="1"/>
                      <a:pt x="442" y="38"/>
                      <a:pt x="372" y="102"/>
                    </a:cubicBezTo>
                    <a:cubicBezTo>
                      <a:pt x="342" y="132"/>
                      <a:pt x="333" y="165"/>
                      <a:pt x="333" y="201"/>
                    </a:cubicBezTo>
                    <a:cubicBezTo>
                      <a:pt x="257" y="244"/>
                      <a:pt x="184" y="297"/>
                      <a:pt x="132" y="372"/>
                    </a:cubicBezTo>
                    <a:cubicBezTo>
                      <a:pt x="0" y="560"/>
                      <a:pt x="10" y="813"/>
                      <a:pt x="184" y="975"/>
                    </a:cubicBezTo>
                    <a:cubicBezTo>
                      <a:pt x="428" y="1202"/>
                      <a:pt x="827" y="1143"/>
                      <a:pt x="1097" y="1347"/>
                    </a:cubicBezTo>
                    <a:cubicBezTo>
                      <a:pt x="1284" y="1486"/>
                      <a:pt x="1422" y="1708"/>
                      <a:pt x="1659" y="1708"/>
                    </a:cubicBezTo>
                    <a:cubicBezTo>
                      <a:pt x="1697" y="1708"/>
                      <a:pt x="1738" y="1702"/>
                      <a:pt x="1781" y="1690"/>
                    </a:cubicBezTo>
                    <a:cubicBezTo>
                      <a:pt x="2404" y="1512"/>
                      <a:pt x="2101" y="797"/>
                      <a:pt x="1781" y="504"/>
                    </a:cubicBezTo>
                    <a:cubicBezTo>
                      <a:pt x="1679" y="409"/>
                      <a:pt x="1567" y="310"/>
                      <a:pt x="1429" y="277"/>
                    </a:cubicBezTo>
                    <a:cubicBezTo>
                      <a:pt x="1397" y="269"/>
                      <a:pt x="1363" y="266"/>
                      <a:pt x="1328" y="266"/>
                    </a:cubicBezTo>
                    <a:cubicBezTo>
                      <a:pt x="1257" y="266"/>
                      <a:pt x="1182" y="278"/>
                      <a:pt x="1110" y="278"/>
                    </a:cubicBezTo>
                    <a:cubicBezTo>
                      <a:pt x="1052" y="278"/>
                      <a:pt x="996" y="270"/>
                      <a:pt x="945" y="240"/>
                    </a:cubicBezTo>
                    <a:cubicBezTo>
                      <a:pt x="932" y="231"/>
                      <a:pt x="922" y="221"/>
                      <a:pt x="909" y="211"/>
                    </a:cubicBezTo>
                    <a:cubicBezTo>
                      <a:pt x="919" y="161"/>
                      <a:pt x="880" y="102"/>
                      <a:pt x="824" y="96"/>
                    </a:cubicBezTo>
                    <a:cubicBezTo>
                      <a:pt x="813" y="96"/>
                      <a:pt x="807" y="99"/>
                      <a:pt x="797" y="99"/>
                    </a:cubicBezTo>
                    <a:cubicBezTo>
                      <a:pt x="764" y="63"/>
                      <a:pt x="728" y="33"/>
                      <a:pt x="675" y="17"/>
                    </a:cubicBezTo>
                    <a:cubicBezTo>
                      <a:pt x="639" y="6"/>
                      <a:pt x="608" y="1"/>
                      <a:pt x="579"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56"/>
              <p:cNvSpPr/>
              <p:nvPr/>
            </p:nvSpPr>
            <p:spPr>
              <a:xfrm>
                <a:off x="6099675" y="504625"/>
                <a:ext cx="57900" cy="37075"/>
              </a:xfrm>
              <a:custGeom>
                <a:avLst/>
                <a:gdLst/>
                <a:ahLst/>
                <a:cxnLst/>
                <a:rect l="l" t="t" r="r" b="b"/>
                <a:pathLst>
                  <a:path w="2316" h="1483" extrusionOk="0">
                    <a:moveTo>
                      <a:pt x="630" y="1"/>
                    </a:moveTo>
                    <a:cubicBezTo>
                      <a:pt x="405" y="1"/>
                      <a:pt x="204" y="78"/>
                      <a:pt x="93" y="295"/>
                    </a:cubicBezTo>
                    <a:cubicBezTo>
                      <a:pt x="1" y="482"/>
                      <a:pt x="44" y="713"/>
                      <a:pt x="215" y="838"/>
                    </a:cubicBezTo>
                    <a:cubicBezTo>
                      <a:pt x="298" y="897"/>
                      <a:pt x="391" y="917"/>
                      <a:pt x="486" y="917"/>
                    </a:cubicBezTo>
                    <a:cubicBezTo>
                      <a:pt x="576" y="917"/>
                      <a:pt x="667" y="900"/>
                      <a:pt x="755" y="880"/>
                    </a:cubicBezTo>
                    <a:lnTo>
                      <a:pt x="755" y="880"/>
                    </a:lnTo>
                    <a:cubicBezTo>
                      <a:pt x="735" y="907"/>
                      <a:pt x="722" y="937"/>
                      <a:pt x="725" y="973"/>
                    </a:cubicBezTo>
                    <a:cubicBezTo>
                      <a:pt x="744" y="1367"/>
                      <a:pt x="1158" y="1482"/>
                      <a:pt x="1532" y="1482"/>
                    </a:cubicBezTo>
                    <a:cubicBezTo>
                      <a:pt x="1669" y="1482"/>
                      <a:pt x="1802" y="1467"/>
                      <a:pt x="1907" y="1444"/>
                    </a:cubicBezTo>
                    <a:cubicBezTo>
                      <a:pt x="2164" y="1388"/>
                      <a:pt x="2316" y="1170"/>
                      <a:pt x="2206" y="910"/>
                    </a:cubicBezTo>
                    <a:cubicBezTo>
                      <a:pt x="2098" y="650"/>
                      <a:pt x="1811" y="446"/>
                      <a:pt x="1578" y="308"/>
                    </a:cubicBezTo>
                    <a:cubicBezTo>
                      <a:pt x="1354" y="172"/>
                      <a:pt x="965" y="1"/>
                      <a:pt x="63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56"/>
              <p:cNvSpPr/>
              <p:nvPr/>
            </p:nvSpPr>
            <p:spPr>
              <a:xfrm>
                <a:off x="6110125" y="382475"/>
                <a:ext cx="133725" cy="123200"/>
              </a:xfrm>
              <a:custGeom>
                <a:avLst/>
                <a:gdLst/>
                <a:ahLst/>
                <a:cxnLst/>
                <a:rect l="l" t="t" r="r" b="b"/>
                <a:pathLst>
                  <a:path w="5349" h="4928" extrusionOk="0">
                    <a:moveTo>
                      <a:pt x="3656" y="1"/>
                    </a:moveTo>
                    <a:cubicBezTo>
                      <a:pt x="3547" y="18"/>
                      <a:pt x="3442" y="51"/>
                      <a:pt x="3333" y="90"/>
                    </a:cubicBezTo>
                    <a:cubicBezTo>
                      <a:pt x="2888" y="251"/>
                      <a:pt x="2451" y="396"/>
                      <a:pt x="1999" y="534"/>
                    </a:cubicBezTo>
                    <a:cubicBezTo>
                      <a:pt x="1872" y="574"/>
                      <a:pt x="1891" y="775"/>
                      <a:pt x="2029" y="775"/>
                    </a:cubicBezTo>
                    <a:cubicBezTo>
                      <a:pt x="2031" y="775"/>
                      <a:pt x="2032" y="775"/>
                      <a:pt x="2033" y="775"/>
                    </a:cubicBezTo>
                    <a:cubicBezTo>
                      <a:pt x="2074" y="774"/>
                      <a:pt x="2115" y="773"/>
                      <a:pt x="2156" y="773"/>
                    </a:cubicBezTo>
                    <a:cubicBezTo>
                      <a:pt x="2415" y="773"/>
                      <a:pt x="2675" y="799"/>
                      <a:pt x="2931" y="824"/>
                    </a:cubicBezTo>
                    <a:cubicBezTo>
                      <a:pt x="3514" y="884"/>
                      <a:pt x="3103" y="1072"/>
                      <a:pt x="2843" y="1272"/>
                    </a:cubicBezTo>
                    <a:cubicBezTo>
                      <a:pt x="2714" y="1368"/>
                      <a:pt x="2612" y="1440"/>
                      <a:pt x="2543" y="1536"/>
                    </a:cubicBezTo>
                    <a:cubicBezTo>
                      <a:pt x="2243" y="1327"/>
                      <a:pt x="1937" y="1028"/>
                      <a:pt x="1577" y="1028"/>
                    </a:cubicBezTo>
                    <a:cubicBezTo>
                      <a:pt x="1539" y="1028"/>
                      <a:pt x="1500" y="1031"/>
                      <a:pt x="1460" y="1039"/>
                    </a:cubicBezTo>
                    <a:cubicBezTo>
                      <a:pt x="1239" y="1081"/>
                      <a:pt x="1077" y="1233"/>
                      <a:pt x="1042" y="1417"/>
                    </a:cubicBezTo>
                    <a:cubicBezTo>
                      <a:pt x="591" y="1747"/>
                      <a:pt x="116" y="2260"/>
                      <a:pt x="57" y="2823"/>
                    </a:cubicBezTo>
                    <a:cubicBezTo>
                      <a:pt x="1" y="3353"/>
                      <a:pt x="571" y="3498"/>
                      <a:pt x="992" y="3544"/>
                    </a:cubicBezTo>
                    <a:cubicBezTo>
                      <a:pt x="1023" y="3548"/>
                      <a:pt x="1054" y="3549"/>
                      <a:pt x="1085" y="3549"/>
                    </a:cubicBezTo>
                    <a:cubicBezTo>
                      <a:pt x="1182" y="3549"/>
                      <a:pt x="1281" y="3537"/>
                      <a:pt x="1378" y="3537"/>
                    </a:cubicBezTo>
                    <a:cubicBezTo>
                      <a:pt x="1409" y="3537"/>
                      <a:pt x="1439" y="3538"/>
                      <a:pt x="1469" y="3541"/>
                    </a:cubicBezTo>
                    <a:lnTo>
                      <a:pt x="1680" y="3525"/>
                    </a:lnTo>
                    <a:cubicBezTo>
                      <a:pt x="2019" y="3570"/>
                      <a:pt x="2158" y="3712"/>
                      <a:pt x="2098" y="3952"/>
                    </a:cubicBezTo>
                    <a:cubicBezTo>
                      <a:pt x="2177" y="4186"/>
                      <a:pt x="2144" y="4282"/>
                      <a:pt x="2365" y="4450"/>
                    </a:cubicBezTo>
                    <a:cubicBezTo>
                      <a:pt x="2847" y="4818"/>
                      <a:pt x="3699" y="4928"/>
                      <a:pt x="4353" y="4928"/>
                    </a:cubicBezTo>
                    <a:cubicBezTo>
                      <a:pt x="4458" y="4928"/>
                      <a:pt x="4557" y="4925"/>
                      <a:pt x="4650" y="4920"/>
                    </a:cubicBezTo>
                    <a:cubicBezTo>
                      <a:pt x="4811" y="4911"/>
                      <a:pt x="4900" y="4779"/>
                      <a:pt x="4874" y="4628"/>
                    </a:cubicBezTo>
                    <a:cubicBezTo>
                      <a:pt x="4791" y="4177"/>
                      <a:pt x="4571" y="3830"/>
                      <a:pt x="4258" y="3505"/>
                    </a:cubicBezTo>
                    <a:cubicBezTo>
                      <a:pt x="4176" y="3419"/>
                      <a:pt x="3452" y="2839"/>
                      <a:pt x="3672" y="2652"/>
                    </a:cubicBezTo>
                    <a:cubicBezTo>
                      <a:pt x="3689" y="2638"/>
                      <a:pt x="3711" y="2631"/>
                      <a:pt x="3738" y="2631"/>
                    </a:cubicBezTo>
                    <a:cubicBezTo>
                      <a:pt x="3933" y="2631"/>
                      <a:pt x="4353" y="2988"/>
                      <a:pt x="4416" y="3043"/>
                    </a:cubicBezTo>
                    <a:cubicBezTo>
                      <a:pt x="4677" y="3261"/>
                      <a:pt x="4999" y="3584"/>
                      <a:pt x="5348" y="3758"/>
                    </a:cubicBezTo>
                    <a:cubicBezTo>
                      <a:pt x="5157" y="2329"/>
                      <a:pt x="4551" y="1035"/>
                      <a:pt x="365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56"/>
              <p:cNvSpPr/>
              <p:nvPr/>
            </p:nvSpPr>
            <p:spPr>
              <a:xfrm>
                <a:off x="5892000" y="501675"/>
                <a:ext cx="93125" cy="84500"/>
              </a:xfrm>
              <a:custGeom>
                <a:avLst/>
                <a:gdLst/>
                <a:ahLst/>
                <a:cxnLst/>
                <a:rect l="l" t="t" r="r" b="b"/>
                <a:pathLst>
                  <a:path w="3725" h="3380" extrusionOk="0">
                    <a:moveTo>
                      <a:pt x="3220" y="1"/>
                    </a:moveTo>
                    <a:cubicBezTo>
                      <a:pt x="3137" y="1"/>
                      <a:pt x="3050" y="36"/>
                      <a:pt x="2971" y="113"/>
                    </a:cubicBezTo>
                    <a:cubicBezTo>
                      <a:pt x="2901" y="185"/>
                      <a:pt x="2848" y="354"/>
                      <a:pt x="2819" y="433"/>
                    </a:cubicBezTo>
                    <a:cubicBezTo>
                      <a:pt x="2701" y="735"/>
                      <a:pt x="2707" y="772"/>
                      <a:pt x="2411" y="1025"/>
                    </a:cubicBezTo>
                    <a:cubicBezTo>
                      <a:pt x="2177" y="1221"/>
                      <a:pt x="2072" y="1254"/>
                      <a:pt x="1915" y="1254"/>
                    </a:cubicBezTo>
                    <a:cubicBezTo>
                      <a:pt x="1835" y="1254"/>
                      <a:pt x="1743" y="1245"/>
                      <a:pt x="1614" y="1245"/>
                    </a:cubicBezTo>
                    <a:cubicBezTo>
                      <a:pt x="1598" y="1245"/>
                      <a:pt x="1581" y="1245"/>
                      <a:pt x="1564" y="1246"/>
                    </a:cubicBezTo>
                    <a:cubicBezTo>
                      <a:pt x="1433" y="1246"/>
                      <a:pt x="1301" y="1249"/>
                      <a:pt x="1169" y="1272"/>
                    </a:cubicBezTo>
                    <a:cubicBezTo>
                      <a:pt x="1097" y="1285"/>
                      <a:pt x="1024" y="1305"/>
                      <a:pt x="956" y="1331"/>
                    </a:cubicBezTo>
                    <a:cubicBezTo>
                      <a:pt x="915" y="1263"/>
                      <a:pt x="847" y="1216"/>
                      <a:pt x="775" y="1216"/>
                    </a:cubicBezTo>
                    <a:cubicBezTo>
                      <a:pt x="728" y="1216"/>
                      <a:pt x="680" y="1236"/>
                      <a:pt x="636" y="1282"/>
                    </a:cubicBezTo>
                    <a:cubicBezTo>
                      <a:pt x="435" y="1503"/>
                      <a:pt x="185" y="1737"/>
                      <a:pt x="0" y="2000"/>
                    </a:cubicBezTo>
                    <a:cubicBezTo>
                      <a:pt x="142" y="2480"/>
                      <a:pt x="333" y="2945"/>
                      <a:pt x="570" y="3379"/>
                    </a:cubicBezTo>
                    <a:cubicBezTo>
                      <a:pt x="643" y="3340"/>
                      <a:pt x="705" y="3281"/>
                      <a:pt x="761" y="3208"/>
                    </a:cubicBezTo>
                    <a:cubicBezTo>
                      <a:pt x="1041" y="2859"/>
                      <a:pt x="1110" y="2464"/>
                      <a:pt x="1535" y="2214"/>
                    </a:cubicBezTo>
                    <a:cubicBezTo>
                      <a:pt x="2058" y="1904"/>
                      <a:pt x="2743" y="2243"/>
                      <a:pt x="3109" y="1693"/>
                    </a:cubicBezTo>
                    <a:cubicBezTo>
                      <a:pt x="3333" y="1354"/>
                      <a:pt x="3725" y="673"/>
                      <a:pt x="3547" y="255"/>
                    </a:cubicBezTo>
                    <a:cubicBezTo>
                      <a:pt x="3479" y="94"/>
                      <a:pt x="3354" y="1"/>
                      <a:pt x="322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56"/>
              <p:cNvSpPr/>
              <p:nvPr/>
            </p:nvSpPr>
            <p:spPr>
              <a:xfrm>
                <a:off x="6146250" y="602050"/>
                <a:ext cx="12500" cy="8300"/>
              </a:xfrm>
              <a:custGeom>
                <a:avLst/>
                <a:gdLst/>
                <a:ahLst/>
                <a:cxnLst/>
                <a:rect l="l" t="t" r="r" b="b"/>
                <a:pathLst>
                  <a:path w="500" h="332" extrusionOk="0">
                    <a:moveTo>
                      <a:pt x="220" y="1"/>
                    </a:moveTo>
                    <a:cubicBezTo>
                      <a:pt x="135" y="1"/>
                      <a:pt x="50" y="52"/>
                      <a:pt x="31" y="141"/>
                    </a:cubicBezTo>
                    <a:cubicBezTo>
                      <a:pt x="1" y="289"/>
                      <a:pt x="119" y="332"/>
                      <a:pt x="240" y="332"/>
                    </a:cubicBezTo>
                    <a:cubicBezTo>
                      <a:pt x="303" y="332"/>
                      <a:pt x="366" y="320"/>
                      <a:pt x="410" y="306"/>
                    </a:cubicBezTo>
                    <a:cubicBezTo>
                      <a:pt x="499" y="274"/>
                      <a:pt x="474" y="147"/>
                      <a:pt x="393" y="147"/>
                    </a:cubicBezTo>
                    <a:cubicBezTo>
                      <a:pt x="391" y="147"/>
                      <a:pt x="389" y="147"/>
                      <a:pt x="387" y="147"/>
                    </a:cubicBezTo>
                    <a:cubicBezTo>
                      <a:pt x="387" y="112"/>
                      <a:pt x="377" y="79"/>
                      <a:pt x="354" y="56"/>
                    </a:cubicBezTo>
                    <a:cubicBezTo>
                      <a:pt x="318" y="18"/>
                      <a:pt x="269" y="1"/>
                      <a:pt x="22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56"/>
              <p:cNvSpPr/>
              <p:nvPr/>
            </p:nvSpPr>
            <p:spPr>
              <a:xfrm>
                <a:off x="6056875" y="643025"/>
                <a:ext cx="15175" cy="8625"/>
              </a:xfrm>
              <a:custGeom>
                <a:avLst/>
                <a:gdLst/>
                <a:ahLst/>
                <a:cxnLst/>
                <a:rect l="l" t="t" r="r" b="b"/>
                <a:pathLst>
                  <a:path w="607" h="345" extrusionOk="0">
                    <a:moveTo>
                      <a:pt x="252" y="1"/>
                    </a:moveTo>
                    <a:cubicBezTo>
                      <a:pt x="211" y="1"/>
                      <a:pt x="171" y="5"/>
                      <a:pt x="133" y="17"/>
                    </a:cubicBezTo>
                    <a:lnTo>
                      <a:pt x="133" y="20"/>
                    </a:lnTo>
                    <a:cubicBezTo>
                      <a:pt x="57" y="49"/>
                      <a:pt x="1" y="165"/>
                      <a:pt x="106" y="218"/>
                    </a:cubicBezTo>
                    <a:cubicBezTo>
                      <a:pt x="116" y="221"/>
                      <a:pt x="125" y="224"/>
                      <a:pt x="136" y="227"/>
                    </a:cubicBezTo>
                    <a:cubicBezTo>
                      <a:pt x="153" y="290"/>
                      <a:pt x="203" y="344"/>
                      <a:pt x="267" y="344"/>
                    </a:cubicBezTo>
                    <a:cubicBezTo>
                      <a:pt x="278" y="344"/>
                      <a:pt x="289" y="343"/>
                      <a:pt x="300" y="339"/>
                    </a:cubicBezTo>
                    <a:cubicBezTo>
                      <a:pt x="359" y="320"/>
                      <a:pt x="412" y="297"/>
                      <a:pt x="468" y="277"/>
                    </a:cubicBezTo>
                    <a:cubicBezTo>
                      <a:pt x="607" y="221"/>
                      <a:pt x="590" y="23"/>
                      <a:pt x="432" y="14"/>
                    </a:cubicBezTo>
                    <a:cubicBezTo>
                      <a:pt x="373" y="10"/>
                      <a:pt x="312" y="1"/>
                      <a:pt x="25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56"/>
              <p:cNvSpPr/>
              <p:nvPr/>
            </p:nvSpPr>
            <p:spPr>
              <a:xfrm>
                <a:off x="6081000" y="578600"/>
                <a:ext cx="20175" cy="16625"/>
              </a:xfrm>
              <a:custGeom>
                <a:avLst/>
                <a:gdLst/>
                <a:ahLst/>
                <a:cxnLst/>
                <a:rect l="l" t="t" r="r" b="b"/>
                <a:pathLst>
                  <a:path w="807" h="665" extrusionOk="0">
                    <a:moveTo>
                      <a:pt x="390" y="0"/>
                    </a:moveTo>
                    <a:cubicBezTo>
                      <a:pt x="377" y="0"/>
                      <a:pt x="363" y="1"/>
                      <a:pt x="350" y="3"/>
                    </a:cubicBezTo>
                    <a:cubicBezTo>
                      <a:pt x="274" y="12"/>
                      <a:pt x="185" y="65"/>
                      <a:pt x="195" y="157"/>
                    </a:cubicBezTo>
                    <a:cubicBezTo>
                      <a:pt x="195" y="184"/>
                      <a:pt x="195" y="210"/>
                      <a:pt x="207" y="230"/>
                    </a:cubicBezTo>
                    <a:cubicBezTo>
                      <a:pt x="211" y="233"/>
                      <a:pt x="215" y="233"/>
                      <a:pt x="218" y="236"/>
                    </a:cubicBezTo>
                    <a:cubicBezTo>
                      <a:pt x="93" y="269"/>
                      <a:pt x="0" y="434"/>
                      <a:pt x="113" y="562"/>
                    </a:cubicBezTo>
                    <a:cubicBezTo>
                      <a:pt x="174" y="633"/>
                      <a:pt x="261" y="665"/>
                      <a:pt x="351" y="665"/>
                    </a:cubicBezTo>
                    <a:cubicBezTo>
                      <a:pt x="486" y="665"/>
                      <a:pt x="625" y="593"/>
                      <a:pt x="689" y="477"/>
                    </a:cubicBezTo>
                    <a:cubicBezTo>
                      <a:pt x="807" y="262"/>
                      <a:pt x="619" y="0"/>
                      <a:pt x="39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56"/>
              <p:cNvSpPr/>
              <p:nvPr/>
            </p:nvSpPr>
            <p:spPr>
              <a:xfrm>
                <a:off x="6079125" y="352650"/>
                <a:ext cx="42400" cy="35950"/>
              </a:xfrm>
              <a:custGeom>
                <a:avLst/>
                <a:gdLst/>
                <a:ahLst/>
                <a:cxnLst/>
                <a:rect l="l" t="t" r="r" b="b"/>
                <a:pathLst>
                  <a:path w="1696" h="1438" extrusionOk="0">
                    <a:moveTo>
                      <a:pt x="843" y="1"/>
                    </a:moveTo>
                    <a:cubicBezTo>
                      <a:pt x="402" y="1"/>
                      <a:pt x="0" y="403"/>
                      <a:pt x="82" y="872"/>
                    </a:cubicBezTo>
                    <a:cubicBezTo>
                      <a:pt x="133" y="1182"/>
                      <a:pt x="454" y="1437"/>
                      <a:pt x="759" y="1437"/>
                    </a:cubicBezTo>
                    <a:cubicBezTo>
                      <a:pt x="853" y="1437"/>
                      <a:pt x="945" y="1413"/>
                      <a:pt x="1027" y="1359"/>
                    </a:cubicBezTo>
                    <a:cubicBezTo>
                      <a:pt x="1162" y="1336"/>
                      <a:pt x="1287" y="1277"/>
                      <a:pt x="1386" y="1162"/>
                    </a:cubicBezTo>
                    <a:cubicBezTo>
                      <a:pt x="1695" y="793"/>
                      <a:pt x="1531" y="190"/>
                      <a:pt x="1073" y="39"/>
                    </a:cubicBezTo>
                    <a:cubicBezTo>
                      <a:pt x="997" y="13"/>
                      <a:pt x="919" y="1"/>
                      <a:pt x="84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56"/>
              <p:cNvSpPr/>
              <p:nvPr/>
            </p:nvSpPr>
            <p:spPr>
              <a:xfrm>
                <a:off x="5896125" y="412450"/>
                <a:ext cx="71025" cy="92600"/>
              </a:xfrm>
              <a:custGeom>
                <a:avLst/>
                <a:gdLst/>
                <a:ahLst/>
                <a:cxnLst/>
                <a:rect l="l" t="t" r="r" b="b"/>
                <a:pathLst>
                  <a:path w="2841" h="3704" extrusionOk="0">
                    <a:moveTo>
                      <a:pt x="2087" y="1"/>
                    </a:moveTo>
                    <a:cubicBezTo>
                      <a:pt x="1941" y="1"/>
                      <a:pt x="1790" y="40"/>
                      <a:pt x="1650" y="83"/>
                    </a:cubicBezTo>
                    <a:cubicBezTo>
                      <a:pt x="1357" y="172"/>
                      <a:pt x="550" y="593"/>
                      <a:pt x="761" y="1005"/>
                    </a:cubicBezTo>
                    <a:cubicBezTo>
                      <a:pt x="718" y="1071"/>
                      <a:pt x="682" y="1140"/>
                      <a:pt x="652" y="1212"/>
                    </a:cubicBezTo>
                    <a:cubicBezTo>
                      <a:pt x="626" y="1282"/>
                      <a:pt x="589" y="1367"/>
                      <a:pt x="586" y="1449"/>
                    </a:cubicBezTo>
                    <a:cubicBezTo>
                      <a:pt x="415" y="1532"/>
                      <a:pt x="267" y="1663"/>
                      <a:pt x="148" y="1881"/>
                    </a:cubicBezTo>
                    <a:cubicBezTo>
                      <a:pt x="89" y="1983"/>
                      <a:pt x="129" y="2095"/>
                      <a:pt x="221" y="2160"/>
                    </a:cubicBezTo>
                    <a:cubicBezTo>
                      <a:pt x="221" y="2174"/>
                      <a:pt x="218" y="2187"/>
                      <a:pt x="218" y="2200"/>
                    </a:cubicBezTo>
                    <a:cubicBezTo>
                      <a:pt x="102" y="2243"/>
                      <a:pt x="1" y="2391"/>
                      <a:pt x="89" y="2513"/>
                    </a:cubicBezTo>
                    <a:cubicBezTo>
                      <a:pt x="181" y="2635"/>
                      <a:pt x="297" y="2714"/>
                      <a:pt x="428" y="2737"/>
                    </a:cubicBezTo>
                    <a:cubicBezTo>
                      <a:pt x="396" y="2846"/>
                      <a:pt x="445" y="2978"/>
                      <a:pt x="603" y="3000"/>
                    </a:cubicBezTo>
                    <a:cubicBezTo>
                      <a:pt x="599" y="3128"/>
                      <a:pt x="596" y="3260"/>
                      <a:pt x="616" y="3310"/>
                    </a:cubicBezTo>
                    <a:cubicBezTo>
                      <a:pt x="685" y="3481"/>
                      <a:pt x="846" y="3603"/>
                      <a:pt x="1018" y="3662"/>
                    </a:cubicBezTo>
                    <a:cubicBezTo>
                      <a:pt x="1102" y="3691"/>
                      <a:pt x="1186" y="3704"/>
                      <a:pt x="1270" y="3704"/>
                    </a:cubicBezTo>
                    <a:cubicBezTo>
                      <a:pt x="1658" y="3704"/>
                      <a:pt x="2038" y="3429"/>
                      <a:pt x="2358" y="3247"/>
                    </a:cubicBezTo>
                    <a:cubicBezTo>
                      <a:pt x="2426" y="3211"/>
                      <a:pt x="2453" y="3113"/>
                      <a:pt x="2411" y="3043"/>
                    </a:cubicBezTo>
                    <a:cubicBezTo>
                      <a:pt x="2325" y="2908"/>
                      <a:pt x="2302" y="2911"/>
                      <a:pt x="2147" y="2862"/>
                    </a:cubicBezTo>
                    <a:cubicBezTo>
                      <a:pt x="1801" y="2747"/>
                      <a:pt x="1376" y="2698"/>
                      <a:pt x="984" y="2638"/>
                    </a:cubicBezTo>
                    <a:cubicBezTo>
                      <a:pt x="988" y="2615"/>
                      <a:pt x="988" y="2595"/>
                      <a:pt x="988" y="2586"/>
                    </a:cubicBezTo>
                    <a:cubicBezTo>
                      <a:pt x="981" y="2520"/>
                      <a:pt x="978" y="2454"/>
                      <a:pt x="975" y="2385"/>
                    </a:cubicBezTo>
                    <a:cubicBezTo>
                      <a:pt x="1034" y="2194"/>
                      <a:pt x="991" y="1970"/>
                      <a:pt x="922" y="1769"/>
                    </a:cubicBezTo>
                    <a:cubicBezTo>
                      <a:pt x="1011" y="1746"/>
                      <a:pt x="1108" y="1737"/>
                      <a:pt x="1209" y="1737"/>
                    </a:cubicBezTo>
                    <a:cubicBezTo>
                      <a:pt x="1650" y="1737"/>
                      <a:pt x="2173" y="1916"/>
                      <a:pt x="2532" y="1923"/>
                    </a:cubicBezTo>
                    <a:cubicBezTo>
                      <a:pt x="2534" y="1923"/>
                      <a:pt x="2535" y="1923"/>
                      <a:pt x="2536" y="1923"/>
                    </a:cubicBezTo>
                    <a:cubicBezTo>
                      <a:pt x="2712" y="1923"/>
                      <a:pt x="2840" y="1670"/>
                      <a:pt x="2687" y="1548"/>
                    </a:cubicBezTo>
                    <a:cubicBezTo>
                      <a:pt x="2634" y="1499"/>
                      <a:pt x="2578" y="1456"/>
                      <a:pt x="2516" y="1420"/>
                    </a:cubicBezTo>
                    <a:lnTo>
                      <a:pt x="2516" y="1420"/>
                    </a:lnTo>
                    <a:cubicBezTo>
                      <a:pt x="2525" y="1421"/>
                      <a:pt x="2534" y="1422"/>
                      <a:pt x="2543" y="1422"/>
                    </a:cubicBezTo>
                    <a:cubicBezTo>
                      <a:pt x="2700" y="1422"/>
                      <a:pt x="2781" y="1235"/>
                      <a:pt x="2756" y="1104"/>
                    </a:cubicBezTo>
                    <a:cubicBezTo>
                      <a:pt x="2694" y="768"/>
                      <a:pt x="2769" y="353"/>
                      <a:pt x="2460" y="119"/>
                    </a:cubicBezTo>
                    <a:cubicBezTo>
                      <a:pt x="2346" y="32"/>
                      <a:pt x="2218" y="1"/>
                      <a:pt x="2087"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56"/>
              <p:cNvSpPr/>
              <p:nvPr/>
            </p:nvSpPr>
            <p:spPr>
              <a:xfrm>
                <a:off x="5984225" y="577775"/>
                <a:ext cx="36125" cy="24825"/>
              </a:xfrm>
              <a:custGeom>
                <a:avLst/>
                <a:gdLst/>
                <a:ahLst/>
                <a:cxnLst/>
                <a:rect l="l" t="t" r="r" b="b"/>
                <a:pathLst>
                  <a:path w="1445" h="993" extrusionOk="0">
                    <a:moveTo>
                      <a:pt x="1102" y="1"/>
                    </a:moveTo>
                    <a:cubicBezTo>
                      <a:pt x="820" y="1"/>
                      <a:pt x="553" y="91"/>
                      <a:pt x="332" y="286"/>
                    </a:cubicBezTo>
                    <a:cubicBezTo>
                      <a:pt x="309" y="309"/>
                      <a:pt x="299" y="332"/>
                      <a:pt x="299" y="358"/>
                    </a:cubicBezTo>
                    <a:cubicBezTo>
                      <a:pt x="217" y="444"/>
                      <a:pt x="141" y="546"/>
                      <a:pt x="82" y="644"/>
                    </a:cubicBezTo>
                    <a:cubicBezTo>
                      <a:pt x="1" y="777"/>
                      <a:pt x="117" y="915"/>
                      <a:pt x="249" y="915"/>
                    </a:cubicBezTo>
                    <a:cubicBezTo>
                      <a:pt x="261" y="915"/>
                      <a:pt x="273" y="914"/>
                      <a:pt x="285" y="911"/>
                    </a:cubicBezTo>
                    <a:cubicBezTo>
                      <a:pt x="315" y="908"/>
                      <a:pt x="338" y="898"/>
                      <a:pt x="364" y="892"/>
                    </a:cubicBezTo>
                    <a:cubicBezTo>
                      <a:pt x="459" y="960"/>
                      <a:pt x="586" y="993"/>
                      <a:pt x="712" y="993"/>
                    </a:cubicBezTo>
                    <a:cubicBezTo>
                      <a:pt x="854" y="993"/>
                      <a:pt x="994" y="951"/>
                      <a:pt x="1083" y="869"/>
                    </a:cubicBezTo>
                    <a:cubicBezTo>
                      <a:pt x="1211" y="750"/>
                      <a:pt x="1227" y="595"/>
                      <a:pt x="1178" y="457"/>
                    </a:cubicBezTo>
                    <a:cubicBezTo>
                      <a:pt x="1261" y="381"/>
                      <a:pt x="1336" y="293"/>
                      <a:pt x="1402" y="200"/>
                    </a:cubicBezTo>
                    <a:cubicBezTo>
                      <a:pt x="1445" y="141"/>
                      <a:pt x="1402" y="32"/>
                      <a:pt x="1329" y="19"/>
                    </a:cubicBezTo>
                    <a:cubicBezTo>
                      <a:pt x="1253" y="7"/>
                      <a:pt x="1177" y="1"/>
                      <a:pt x="110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56"/>
              <p:cNvSpPr/>
              <p:nvPr/>
            </p:nvSpPr>
            <p:spPr>
              <a:xfrm>
                <a:off x="5995625" y="414150"/>
                <a:ext cx="104175" cy="88275"/>
              </a:xfrm>
              <a:custGeom>
                <a:avLst/>
                <a:gdLst/>
                <a:ahLst/>
                <a:cxnLst/>
                <a:rect l="l" t="t" r="r" b="b"/>
                <a:pathLst>
                  <a:path w="4167" h="3531" extrusionOk="0">
                    <a:moveTo>
                      <a:pt x="2349" y="0"/>
                    </a:moveTo>
                    <a:cubicBezTo>
                      <a:pt x="1795" y="0"/>
                      <a:pt x="1168" y="210"/>
                      <a:pt x="1094" y="667"/>
                    </a:cubicBezTo>
                    <a:cubicBezTo>
                      <a:pt x="663" y="1089"/>
                      <a:pt x="1" y="1934"/>
                      <a:pt x="867" y="2188"/>
                    </a:cubicBezTo>
                    <a:cubicBezTo>
                      <a:pt x="1206" y="2287"/>
                      <a:pt x="1505" y="2303"/>
                      <a:pt x="1825" y="2495"/>
                    </a:cubicBezTo>
                    <a:cubicBezTo>
                      <a:pt x="2062" y="2636"/>
                      <a:pt x="2276" y="2820"/>
                      <a:pt x="2516" y="2962"/>
                    </a:cubicBezTo>
                    <a:cubicBezTo>
                      <a:pt x="2951" y="3218"/>
                      <a:pt x="3402" y="3407"/>
                      <a:pt x="3896" y="3525"/>
                    </a:cubicBezTo>
                    <a:cubicBezTo>
                      <a:pt x="3911" y="3529"/>
                      <a:pt x="3926" y="3530"/>
                      <a:pt x="3940" y="3530"/>
                    </a:cubicBezTo>
                    <a:cubicBezTo>
                      <a:pt x="4076" y="3530"/>
                      <a:pt x="4140" y="3366"/>
                      <a:pt x="4051" y="3258"/>
                    </a:cubicBezTo>
                    <a:lnTo>
                      <a:pt x="4077" y="2685"/>
                    </a:lnTo>
                    <a:cubicBezTo>
                      <a:pt x="4136" y="2619"/>
                      <a:pt x="4166" y="2504"/>
                      <a:pt x="4110" y="2425"/>
                    </a:cubicBezTo>
                    <a:cubicBezTo>
                      <a:pt x="3958" y="2211"/>
                      <a:pt x="3804" y="2092"/>
                      <a:pt x="3577" y="1958"/>
                    </a:cubicBezTo>
                    <a:cubicBezTo>
                      <a:pt x="3356" y="1829"/>
                      <a:pt x="3129" y="1556"/>
                      <a:pt x="3162" y="1263"/>
                    </a:cubicBezTo>
                    <a:lnTo>
                      <a:pt x="3162" y="1263"/>
                    </a:lnTo>
                    <a:cubicBezTo>
                      <a:pt x="3162" y="1264"/>
                      <a:pt x="3162" y="1264"/>
                      <a:pt x="3162" y="1264"/>
                    </a:cubicBezTo>
                    <a:cubicBezTo>
                      <a:pt x="3174" y="1264"/>
                      <a:pt x="3371" y="937"/>
                      <a:pt x="3373" y="937"/>
                    </a:cubicBezTo>
                    <a:cubicBezTo>
                      <a:pt x="3373" y="937"/>
                      <a:pt x="3373" y="937"/>
                      <a:pt x="3373" y="937"/>
                    </a:cubicBezTo>
                    <a:cubicBezTo>
                      <a:pt x="3481" y="595"/>
                      <a:pt x="3291" y="269"/>
                      <a:pt x="2978" y="117"/>
                    </a:cubicBezTo>
                    <a:cubicBezTo>
                      <a:pt x="2817" y="40"/>
                      <a:pt x="2590" y="0"/>
                      <a:pt x="2349"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425" name="Google Shape;2425;p56"/>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2426" name="Google Shape;2426;p56"/>
          <p:cNvSpPr txBox="1">
            <a:spLocks noGrp="1"/>
          </p:cNvSpPr>
          <p:nvPr>
            <p:ph type="title"/>
          </p:nvPr>
        </p:nvSpPr>
        <p:spPr>
          <a:xfrm flipH="1">
            <a:off x="387000" y="2161025"/>
            <a:ext cx="2025600" cy="1190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500"/>
              <a:buNone/>
              <a:defRPr sz="8000"/>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2427" name="Google Shape;2427;p56"/>
          <p:cNvSpPr txBox="1">
            <a:spLocks noGrp="1"/>
          </p:cNvSpPr>
          <p:nvPr>
            <p:ph type="title" idx="2"/>
          </p:nvPr>
        </p:nvSpPr>
        <p:spPr>
          <a:xfrm>
            <a:off x="2206800" y="1284200"/>
            <a:ext cx="6487800" cy="1516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sz="5000" b="1">
                <a:latin typeface="Proxima Nova"/>
                <a:ea typeface="Proxima Nova"/>
                <a:cs typeface="Proxima Nova"/>
                <a:sym typeface="Proxima Nova"/>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28" name="Google Shape;2428;p56"/>
          <p:cNvSpPr txBox="1">
            <a:spLocks noGrp="1"/>
          </p:cNvSpPr>
          <p:nvPr>
            <p:ph type="subTitle" idx="1"/>
          </p:nvPr>
        </p:nvSpPr>
        <p:spPr>
          <a:xfrm>
            <a:off x="2206800" y="2920425"/>
            <a:ext cx="6290700" cy="384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8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2429"/>
        <p:cNvGrpSpPr/>
        <p:nvPr/>
      </p:nvGrpSpPr>
      <p:grpSpPr>
        <a:xfrm>
          <a:off x="0" y="0"/>
          <a:ext cx="0" cy="0"/>
          <a:chOff x="0" y="0"/>
          <a:chExt cx="0" cy="0"/>
        </a:xfrm>
      </p:grpSpPr>
      <p:sp>
        <p:nvSpPr>
          <p:cNvPr id="2430" name="Google Shape;2430;p57"/>
          <p:cNvSpPr/>
          <p:nvPr/>
        </p:nvSpPr>
        <p:spPr>
          <a:xfrm rot="10800000">
            <a:off x="-29" y="-7"/>
            <a:ext cx="9144018" cy="5143428"/>
          </a:xfrm>
          <a:custGeom>
            <a:avLst/>
            <a:gdLst/>
            <a:ahLst/>
            <a:cxnLst/>
            <a:rect l="l" t="t" r="r" b="b"/>
            <a:pathLst>
              <a:path w="136948" h="79839" extrusionOk="0">
                <a:moveTo>
                  <a:pt x="61027" y="62371"/>
                </a:moveTo>
                <a:cubicBezTo>
                  <a:pt x="67465" y="62371"/>
                  <a:pt x="72069" y="67034"/>
                  <a:pt x="72069" y="67034"/>
                </a:cubicBezTo>
                <a:cubicBezTo>
                  <a:pt x="77624" y="73044"/>
                  <a:pt x="72223" y="75209"/>
                  <a:pt x="66190" y="75209"/>
                </a:cubicBezTo>
                <a:cubicBezTo>
                  <a:pt x="62405" y="75209"/>
                  <a:pt x="58372" y="74356"/>
                  <a:pt x="56642" y="73066"/>
                </a:cubicBezTo>
                <a:cubicBezTo>
                  <a:pt x="52154" y="69576"/>
                  <a:pt x="53231" y="62948"/>
                  <a:pt x="60133" y="62401"/>
                </a:cubicBezTo>
                <a:cubicBezTo>
                  <a:pt x="60435" y="62380"/>
                  <a:pt x="60733" y="62371"/>
                  <a:pt x="61027" y="62371"/>
                </a:cubicBezTo>
                <a:close/>
                <a:moveTo>
                  <a:pt x="39808" y="6321"/>
                </a:moveTo>
                <a:cubicBezTo>
                  <a:pt x="47778" y="6321"/>
                  <a:pt x="57540" y="8860"/>
                  <a:pt x="68771" y="13883"/>
                </a:cubicBezTo>
                <a:cubicBezTo>
                  <a:pt x="75979" y="17012"/>
                  <a:pt x="83771" y="18754"/>
                  <a:pt x="91633" y="18754"/>
                </a:cubicBezTo>
                <a:cubicBezTo>
                  <a:pt x="93352" y="18754"/>
                  <a:pt x="95074" y="18670"/>
                  <a:pt x="96795" y="18500"/>
                </a:cubicBezTo>
                <a:cubicBezTo>
                  <a:pt x="98420" y="18312"/>
                  <a:pt x="100133" y="18199"/>
                  <a:pt x="101933" y="18199"/>
                </a:cubicBezTo>
                <a:cubicBezTo>
                  <a:pt x="104586" y="18199"/>
                  <a:pt x="107430" y="18443"/>
                  <a:pt x="110468" y="19047"/>
                </a:cubicBezTo>
                <a:cubicBezTo>
                  <a:pt x="124142" y="21991"/>
                  <a:pt x="125075" y="36936"/>
                  <a:pt x="123064" y="54438"/>
                </a:cubicBezTo>
                <a:cubicBezTo>
                  <a:pt x="121562" y="67457"/>
                  <a:pt x="111157" y="75796"/>
                  <a:pt x="100120" y="75796"/>
                </a:cubicBezTo>
                <a:cubicBezTo>
                  <a:pt x="96387" y="75796"/>
                  <a:pt x="92582" y="74842"/>
                  <a:pt x="89025" y="72793"/>
                </a:cubicBezTo>
                <a:cubicBezTo>
                  <a:pt x="78664" y="66825"/>
                  <a:pt x="69968" y="59402"/>
                  <a:pt x="61210" y="59402"/>
                </a:cubicBezTo>
                <a:cubicBezTo>
                  <a:pt x="58070" y="59402"/>
                  <a:pt x="54922" y="60356"/>
                  <a:pt x="51687" y="62674"/>
                </a:cubicBezTo>
                <a:cubicBezTo>
                  <a:pt x="48983" y="64647"/>
                  <a:pt x="45700" y="65600"/>
                  <a:pt x="42232" y="65600"/>
                </a:cubicBezTo>
                <a:cubicBezTo>
                  <a:pt x="30145" y="65600"/>
                  <a:pt x="15823" y="54018"/>
                  <a:pt x="16023" y="33654"/>
                </a:cubicBezTo>
                <a:cubicBezTo>
                  <a:pt x="16159" y="15312"/>
                  <a:pt x="24809" y="6321"/>
                  <a:pt x="39808" y="6321"/>
                </a:cubicBezTo>
                <a:close/>
                <a:moveTo>
                  <a:pt x="0" y="0"/>
                </a:moveTo>
                <a:lnTo>
                  <a:pt x="0" y="79839"/>
                </a:lnTo>
                <a:lnTo>
                  <a:pt x="136947" y="79839"/>
                </a:lnTo>
                <a:lnTo>
                  <a:pt x="136947" y="0"/>
                </a:ln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31" name="Google Shape;2431;p57"/>
          <p:cNvGrpSpPr/>
          <p:nvPr/>
        </p:nvGrpSpPr>
        <p:grpSpPr>
          <a:xfrm rot="8100000">
            <a:off x="1648473" y="4793033"/>
            <a:ext cx="39675" cy="191448"/>
            <a:chOff x="2785650" y="3828250"/>
            <a:chExt cx="39675" cy="191450"/>
          </a:xfrm>
        </p:grpSpPr>
        <p:sp>
          <p:nvSpPr>
            <p:cNvPr id="2432" name="Google Shape;2432;p5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5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5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35" name="Google Shape;2435;p57"/>
          <p:cNvGrpSpPr/>
          <p:nvPr/>
        </p:nvGrpSpPr>
        <p:grpSpPr>
          <a:xfrm rot="10800000">
            <a:off x="217139" y="4019508"/>
            <a:ext cx="105325" cy="278500"/>
            <a:chOff x="2581525" y="3787700"/>
            <a:chExt cx="105325" cy="278500"/>
          </a:xfrm>
        </p:grpSpPr>
        <p:sp>
          <p:nvSpPr>
            <p:cNvPr id="2436" name="Google Shape;2436;p57"/>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57"/>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57"/>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57"/>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40" name="Google Shape;2440;p57"/>
          <p:cNvSpPr/>
          <p:nvPr/>
        </p:nvSpPr>
        <p:spPr>
          <a:xfrm rot="6299960">
            <a:off x="1342042" y="414614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41" name="Google Shape;2441;p57"/>
          <p:cNvGrpSpPr/>
          <p:nvPr/>
        </p:nvGrpSpPr>
        <p:grpSpPr>
          <a:xfrm rot="7941208">
            <a:off x="8758966" y="4480287"/>
            <a:ext cx="105325" cy="278499"/>
            <a:chOff x="2581525" y="3787700"/>
            <a:chExt cx="105325" cy="278500"/>
          </a:xfrm>
        </p:grpSpPr>
        <p:sp>
          <p:nvSpPr>
            <p:cNvPr id="2442" name="Google Shape;2442;p57"/>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57"/>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57"/>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57"/>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46" name="Google Shape;2446;p57"/>
          <p:cNvSpPr/>
          <p:nvPr/>
        </p:nvSpPr>
        <p:spPr>
          <a:xfrm rot="6299960">
            <a:off x="8250517" y="4152724"/>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47" name="Google Shape;2447;p57"/>
          <p:cNvGrpSpPr/>
          <p:nvPr/>
        </p:nvGrpSpPr>
        <p:grpSpPr>
          <a:xfrm rot="8100000">
            <a:off x="8596473" y="3403433"/>
            <a:ext cx="39675" cy="191448"/>
            <a:chOff x="2785650" y="3828250"/>
            <a:chExt cx="39675" cy="191450"/>
          </a:xfrm>
        </p:grpSpPr>
        <p:sp>
          <p:nvSpPr>
            <p:cNvPr id="2448" name="Google Shape;2448;p5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5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5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51" name="Google Shape;2451;p57"/>
          <p:cNvSpPr/>
          <p:nvPr/>
        </p:nvSpPr>
        <p:spPr>
          <a:xfrm rot="6299960">
            <a:off x="2705292" y="4758624"/>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57"/>
          <p:cNvSpPr/>
          <p:nvPr/>
        </p:nvSpPr>
        <p:spPr>
          <a:xfrm rot="6299960">
            <a:off x="3798542" y="442274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53" name="Google Shape;2453;p57"/>
          <p:cNvGrpSpPr/>
          <p:nvPr/>
        </p:nvGrpSpPr>
        <p:grpSpPr>
          <a:xfrm rot="10800000">
            <a:off x="667339" y="436858"/>
            <a:ext cx="105325" cy="278500"/>
            <a:chOff x="2581525" y="3787700"/>
            <a:chExt cx="105325" cy="278500"/>
          </a:xfrm>
        </p:grpSpPr>
        <p:sp>
          <p:nvSpPr>
            <p:cNvPr id="2454" name="Google Shape;2454;p57"/>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57"/>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57"/>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57"/>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58" name="Google Shape;2458;p57"/>
          <p:cNvSpPr/>
          <p:nvPr/>
        </p:nvSpPr>
        <p:spPr>
          <a:xfrm rot="6299960">
            <a:off x="314542" y="1920724"/>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57"/>
          <p:cNvSpPr/>
          <p:nvPr/>
        </p:nvSpPr>
        <p:spPr>
          <a:xfrm rot="6299960">
            <a:off x="3930217" y="56349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60" name="Google Shape;2460;p57"/>
          <p:cNvGrpSpPr/>
          <p:nvPr/>
        </p:nvGrpSpPr>
        <p:grpSpPr>
          <a:xfrm rot="8100000">
            <a:off x="6568048" y="327858"/>
            <a:ext cx="39675" cy="191448"/>
            <a:chOff x="2785650" y="3828250"/>
            <a:chExt cx="39675" cy="191450"/>
          </a:xfrm>
        </p:grpSpPr>
        <p:sp>
          <p:nvSpPr>
            <p:cNvPr id="2461" name="Google Shape;2461;p5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5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5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4" name="Google Shape;2464;p57"/>
          <p:cNvGrpSpPr/>
          <p:nvPr/>
        </p:nvGrpSpPr>
        <p:grpSpPr>
          <a:xfrm rot="-5673942">
            <a:off x="8673085" y="324800"/>
            <a:ext cx="105322" cy="278493"/>
            <a:chOff x="2581525" y="3787700"/>
            <a:chExt cx="105325" cy="278500"/>
          </a:xfrm>
        </p:grpSpPr>
        <p:sp>
          <p:nvSpPr>
            <p:cNvPr id="2465" name="Google Shape;2465;p57"/>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57"/>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57"/>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57"/>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69" name="Google Shape;2469;p57"/>
          <p:cNvSpPr/>
          <p:nvPr/>
        </p:nvSpPr>
        <p:spPr>
          <a:xfrm rot="6299960">
            <a:off x="8324717" y="109694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57"/>
          <p:cNvSpPr/>
          <p:nvPr/>
        </p:nvSpPr>
        <p:spPr>
          <a:xfrm rot="6299960">
            <a:off x="7447017" y="313224"/>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57"/>
          <p:cNvSpPr/>
          <p:nvPr/>
        </p:nvSpPr>
        <p:spPr>
          <a:xfrm rot="6299960">
            <a:off x="8355892" y="2117724"/>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57"/>
          <p:cNvSpPr/>
          <p:nvPr/>
        </p:nvSpPr>
        <p:spPr>
          <a:xfrm rot="6299960">
            <a:off x="552967" y="148034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57"/>
          <p:cNvSpPr/>
          <p:nvPr/>
        </p:nvSpPr>
        <p:spPr>
          <a:xfrm rot="6299960">
            <a:off x="5372542" y="488374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74" name="Google Shape;2474;p57"/>
          <p:cNvGrpSpPr/>
          <p:nvPr/>
        </p:nvGrpSpPr>
        <p:grpSpPr>
          <a:xfrm rot="-7200044">
            <a:off x="3057742" y="4108163"/>
            <a:ext cx="39674" cy="191446"/>
            <a:chOff x="2785650" y="3828250"/>
            <a:chExt cx="39675" cy="191450"/>
          </a:xfrm>
        </p:grpSpPr>
        <p:sp>
          <p:nvSpPr>
            <p:cNvPr id="2475" name="Google Shape;2475;p5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5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5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78" name="Google Shape;2478;p57"/>
          <p:cNvSpPr/>
          <p:nvPr/>
        </p:nvSpPr>
        <p:spPr>
          <a:xfrm rot="6299960">
            <a:off x="6696292" y="4943024"/>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57"/>
          <p:cNvSpPr/>
          <p:nvPr/>
        </p:nvSpPr>
        <p:spPr>
          <a:xfrm rot="6299960">
            <a:off x="4852267" y="500229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57"/>
          <p:cNvSpPr/>
          <p:nvPr/>
        </p:nvSpPr>
        <p:spPr>
          <a:xfrm rot="6299960">
            <a:off x="439767" y="4816711"/>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1273EB">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57"/>
          <p:cNvSpPr/>
          <p:nvPr/>
        </p:nvSpPr>
        <p:spPr>
          <a:xfrm rot="10800000">
            <a:off x="771957" y="3534610"/>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57"/>
          <p:cNvSpPr/>
          <p:nvPr/>
        </p:nvSpPr>
        <p:spPr>
          <a:xfrm rot="10800000">
            <a:off x="343332" y="311073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57"/>
          <p:cNvSpPr/>
          <p:nvPr/>
        </p:nvSpPr>
        <p:spPr>
          <a:xfrm rot="10800000">
            <a:off x="600507" y="238683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57"/>
          <p:cNvSpPr/>
          <p:nvPr/>
        </p:nvSpPr>
        <p:spPr>
          <a:xfrm rot="10800000">
            <a:off x="314757" y="224660"/>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57"/>
          <p:cNvSpPr/>
          <p:nvPr/>
        </p:nvSpPr>
        <p:spPr>
          <a:xfrm rot="10800000">
            <a:off x="1348207" y="258010"/>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57"/>
          <p:cNvSpPr/>
          <p:nvPr/>
        </p:nvSpPr>
        <p:spPr>
          <a:xfrm rot="10800000">
            <a:off x="3853282" y="21038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57"/>
          <p:cNvSpPr/>
          <p:nvPr/>
        </p:nvSpPr>
        <p:spPr>
          <a:xfrm rot="10800000">
            <a:off x="5872582" y="27228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57"/>
          <p:cNvSpPr/>
          <p:nvPr/>
        </p:nvSpPr>
        <p:spPr>
          <a:xfrm rot="10800000">
            <a:off x="8044282" y="567560"/>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57"/>
          <p:cNvSpPr/>
          <p:nvPr/>
        </p:nvSpPr>
        <p:spPr>
          <a:xfrm rot="10800000">
            <a:off x="8787232" y="1386710"/>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57"/>
          <p:cNvSpPr/>
          <p:nvPr/>
        </p:nvSpPr>
        <p:spPr>
          <a:xfrm rot="10800000">
            <a:off x="8382407" y="2644010"/>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57"/>
          <p:cNvSpPr/>
          <p:nvPr/>
        </p:nvSpPr>
        <p:spPr>
          <a:xfrm rot="6299960">
            <a:off x="8808317" y="300354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57"/>
          <p:cNvSpPr/>
          <p:nvPr/>
        </p:nvSpPr>
        <p:spPr>
          <a:xfrm rot="10800000">
            <a:off x="7949032" y="477993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57"/>
          <p:cNvSpPr/>
          <p:nvPr/>
        </p:nvSpPr>
        <p:spPr>
          <a:xfrm rot="10800000">
            <a:off x="5972582" y="485613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57"/>
          <p:cNvSpPr/>
          <p:nvPr/>
        </p:nvSpPr>
        <p:spPr>
          <a:xfrm rot="6299960">
            <a:off x="8693442" y="484329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57"/>
          <p:cNvSpPr/>
          <p:nvPr/>
        </p:nvSpPr>
        <p:spPr>
          <a:xfrm rot="10800000">
            <a:off x="4529532" y="4637060"/>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57"/>
          <p:cNvSpPr/>
          <p:nvPr/>
        </p:nvSpPr>
        <p:spPr>
          <a:xfrm rot="10800000">
            <a:off x="3200782" y="4503710"/>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57"/>
          <p:cNvSpPr/>
          <p:nvPr/>
        </p:nvSpPr>
        <p:spPr>
          <a:xfrm rot="10800000">
            <a:off x="2005382" y="437988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57"/>
          <p:cNvSpPr/>
          <p:nvPr/>
        </p:nvSpPr>
        <p:spPr>
          <a:xfrm rot="10800000">
            <a:off x="786182" y="485138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57"/>
          <p:cNvSpPr/>
          <p:nvPr/>
        </p:nvSpPr>
        <p:spPr>
          <a:xfrm rot="6299960">
            <a:off x="2501917" y="4178536"/>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1273EB">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57"/>
          <p:cNvSpPr/>
          <p:nvPr/>
        </p:nvSpPr>
        <p:spPr>
          <a:xfrm rot="6299960">
            <a:off x="3968767" y="4864336"/>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57"/>
          <p:cNvSpPr/>
          <p:nvPr/>
        </p:nvSpPr>
        <p:spPr>
          <a:xfrm rot="10800000">
            <a:off x="248082" y="1139060"/>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57"/>
          <p:cNvSpPr/>
          <p:nvPr/>
        </p:nvSpPr>
        <p:spPr>
          <a:xfrm rot="10800000">
            <a:off x="7768082" y="445318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57"/>
          <p:cNvSpPr/>
          <p:nvPr/>
        </p:nvSpPr>
        <p:spPr>
          <a:xfrm rot="10800000">
            <a:off x="8829957" y="3988610"/>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57"/>
          <p:cNvSpPr/>
          <p:nvPr/>
        </p:nvSpPr>
        <p:spPr>
          <a:xfrm rot="10800000">
            <a:off x="7900807" y="136043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57"/>
          <p:cNvSpPr/>
          <p:nvPr/>
        </p:nvSpPr>
        <p:spPr>
          <a:xfrm rot="10800000">
            <a:off x="7407132" y="84628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57"/>
          <p:cNvSpPr/>
          <p:nvPr/>
        </p:nvSpPr>
        <p:spPr>
          <a:xfrm rot="10800000">
            <a:off x="7811657" y="90518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57"/>
          <p:cNvSpPr/>
          <p:nvPr/>
        </p:nvSpPr>
        <p:spPr>
          <a:xfrm rot="6299960">
            <a:off x="8709667" y="89784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57"/>
          <p:cNvSpPr/>
          <p:nvPr/>
        </p:nvSpPr>
        <p:spPr>
          <a:xfrm rot="6299960">
            <a:off x="8190342" y="22029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57"/>
          <p:cNvSpPr/>
          <p:nvPr/>
        </p:nvSpPr>
        <p:spPr>
          <a:xfrm rot="10800000">
            <a:off x="8813782" y="222293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57"/>
          <p:cNvSpPr/>
          <p:nvPr/>
        </p:nvSpPr>
        <p:spPr>
          <a:xfrm rot="6299960">
            <a:off x="8687742" y="2701749"/>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11" name="Google Shape;2511;p57"/>
          <p:cNvGrpSpPr/>
          <p:nvPr/>
        </p:nvGrpSpPr>
        <p:grpSpPr>
          <a:xfrm rot="10800000">
            <a:off x="724935" y="4279979"/>
            <a:ext cx="303461" cy="275166"/>
            <a:chOff x="4832775" y="4525200"/>
            <a:chExt cx="362125" cy="328400"/>
          </a:xfrm>
        </p:grpSpPr>
        <p:sp>
          <p:nvSpPr>
            <p:cNvPr id="2512" name="Google Shape;2512;p57"/>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57"/>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57"/>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57"/>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57"/>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57"/>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57"/>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57"/>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57"/>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57"/>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57"/>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57"/>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57"/>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57"/>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57"/>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27" name="Google Shape;2527;p57"/>
          <p:cNvSpPr/>
          <p:nvPr/>
        </p:nvSpPr>
        <p:spPr>
          <a:xfrm rot="10800000">
            <a:off x="-1063975" y="1170578"/>
            <a:ext cx="4910325" cy="4847025"/>
          </a:xfrm>
          <a:custGeom>
            <a:avLst/>
            <a:gdLst/>
            <a:ahLst/>
            <a:cxnLst/>
            <a:rect l="l" t="t" r="r" b="b"/>
            <a:pathLst>
              <a:path w="196413" h="193881" extrusionOk="0">
                <a:moveTo>
                  <a:pt x="19847" y="26883"/>
                </a:moveTo>
                <a:cubicBezTo>
                  <a:pt x="-9622" y="38504"/>
                  <a:pt x="-359" y="69171"/>
                  <a:pt x="10096" y="78733"/>
                </a:cubicBezTo>
                <a:cubicBezTo>
                  <a:pt x="20551" y="88296"/>
                  <a:pt x="64862" y="77799"/>
                  <a:pt x="82576" y="84258"/>
                </a:cubicBezTo>
                <a:cubicBezTo>
                  <a:pt x="100290" y="90717"/>
                  <a:pt x="109824" y="100325"/>
                  <a:pt x="116379" y="117488"/>
                </a:cubicBezTo>
                <a:cubicBezTo>
                  <a:pt x="122934" y="134652"/>
                  <a:pt x="112966" y="178346"/>
                  <a:pt x="121904" y="187239"/>
                </a:cubicBezTo>
                <a:cubicBezTo>
                  <a:pt x="130842" y="196132"/>
                  <a:pt x="159174" y="200552"/>
                  <a:pt x="170008" y="170846"/>
                </a:cubicBezTo>
                <a:cubicBezTo>
                  <a:pt x="180842" y="141141"/>
                  <a:pt x="211936" y="33000"/>
                  <a:pt x="186909" y="9006"/>
                </a:cubicBezTo>
                <a:cubicBezTo>
                  <a:pt x="161882" y="-14988"/>
                  <a:pt x="49316" y="15262"/>
                  <a:pt x="19847" y="26883"/>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8" name="Google Shape;2528;p57"/>
          <p:cNvGrpSpPr/>
          <p:nvPr/>
        </p:nvGrpSpPr>
        <p:grpSpPr>
          <a:xfrm rot="2154065">
            <a:off x="6938192" y="823939"/>
            <a:ext cx="1168575" cy="695873"/>
            <a:chOff x="3225675" y="238200"/>
            <a:chExt cx="725350" cy="431975"/>
          </a:xfrm>
        </p:grpSpPr>
        <p:sp>
          <p:nvSpPr>
            <p:cNvPr id="2529" name="Google Shape;2529;p57"/>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57"/>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57"/>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57"/>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57"/>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57"/>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57"/>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57"/>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57"/>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57"/>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39" name="Google Shape;2539;p57"/>
          <p:cNvGrpSpPr/>
          <p:nvPr/>
        </p:nvGrpSpPr>
        <p:grpSpPr>
          <a:xfrm>
            <a:off x="1102329" y="3599988"/>
            <a:ext cx="874115" cy="751964"/>
            <a:chOff x="1131270" y="3652665"/>
            <a:chExt cx="722947" cy="621972"/>
          </a:xfrm>
        </p:grpSpPr>
        <p:grpSp>
          <p:nvGrpSpPr>
            <p:cNvPr id="2540" name="Google Shape;2540;p57"/>
            <p:cNvGrpSpPr/>
            <p:nvPr/>
          </p:nvGrpSpPr>
          <p:grpSpPr>
            <a:xfrm flipH="1">
              <a:off x="1131270" y="3715075"/>
              <a:ext cx="559486" cy="559562"/>
              <a:chOff x="5715100" y="2545000"/>
              <a:chExt cx="379750" cy="379750"/>
            </a:xfrm>
          </p:grpSpPr>
          <p:sp>
            <p:nvSpPr>
              <p:cNvPr id="2541" name="Google Shape;2541;p57"/>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57"/>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57"/>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57"/>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57"/>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57"/>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57"/>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57"/>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57"/>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57"/>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57"/>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57"/>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57"/>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57"/>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57"/>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57"/>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57"/>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57"/>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57"/>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57"/>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57"/>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57"/>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57"/>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57"/>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57"/>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57"/>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7" name="Google Shape;2567;p57"/>
            <p:cNvGrpSpPr/>
            <p:nvPr/>
          </p:nvGrpSpPr>
          <p:grpSpPr>
            <a:xfrm flipH="1">
              <a:off x="1690795" y="3652665"/>
              <a:ext cx="163423" cy="163415"/>
              <a:chOff x="5242300" y="323400"/>
              <a:chExt cx="228500" cy="228425"/>
            </a:xfrm>
          </p:grpSpPr>
          <p:sp>
            <p:nvSpPr>
              <p:cNvPr id="2568" name="Google Shape;2568;p57"/>
              <p:cNvSpPr/>
              <p:nvPr/>
            </p:nvSpPr>
            <p:spPr>
              <a:xfrm>
                <a:off x="5242300" y="323400"/>
                <a:ext cx="228500" cy="228425"/>
              </a:xfrm>
              <a:custGeom>
                <a:avLst/>
                <a:gdLst/>
                <a:ahLst/>
                <a:cxnLst/>
                <a:rect l="l" t="t" r="r" b="b"/>
                <a:pathLst>
                  <a:path w="9140" h="9137" extrusionOk="0">
                    <a:moveTo>
                      <a:pt x="4570" y="0"/>
                    </a:moveTo>
                    <a:cubicBezTo>
                      <a:pt x="2045" y="0"/>
                      <a:pt x="0" y="2045"/>
                      <a:pt x="0" y="4570"/>
                    </a:cubicBezTo>
                    <a:cubicBezTo>
                      <a:pt x="0" y="7093"/>
                      <a:pt x="2045" y="9137"/>
                      <a:pt x="4570" y="9137"/>
                    </a:cubicBezTo>
                    <a:cubicBezTo>
                      <a:pt x="7096" y="9137"/>
                      <a:pt x="9140" y="7093"/>
                      <a:pt x="9140" y="4570"/>
                    </a:cubicBezTo>
                    <a:cubicBezTo>
                      <a:pt x="9140" y="2045"/>
                      <a:pt x="7096" y="0"/>
                      <a:pt x="4570"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57"/>
              <p:cNvSpPr/>
              <p:nvPr/>
            </p:nvSpPr>
            <p:spPr>
              <a:xfrm>
                <a:off x="5276300" y="431100"/>
                <a:ext cx="164150" cy="118800"/>
              </a:xfrm>
              <a:custGeom>
                <a:avLst/>
                <a:gdLst/>
                <a:ahLst/>
                <a:cxnLst/>
                <a:rect l="l" t="t" r="r" b="b"/>
                <a:pathLst>
                  <a:path w="6566" h="4752" extrusionOk="0">
                    <a:moveTo>
                      <a:pt x="5031" y="431"/>
                    </a:moveTo>
                    <a:cubicBezTo>
                      <a:pt x="5113" y="598"/>
                      <a:pt x="5394" y="513"/>
                      <a:pt x="5397" y="671"/>
                    </a:cubicBezTo>
                    <a:cubicBezTo>
                      <a:pt x="5207" y="846"/>
                      <a:pt x="5082" y="901"/>
                      <a:pt x="4985" y="901"/>
                    </a:cubicBezTo>
                    <a:cubicBezTo>
                      <a:pt x="4860" y="901"/>
                      <a:pt x="4784" y="808"/>
                      <a:pt x="4682" y="759"/>
                    </a:cubicBezTo>
                    <a:cubicBezTo>
                      <a:pt x="4797" y="634"/>
                      <a:pt x="4900" y="490"/>
                      <a:pt x="5031" y="431"/>
                    </a:cubicBezTo>
                    <a:close/>
                    <a:moveTo>
                      <a:pt x="3275" y="2311"/>
                    </a:moveTo>
                    <a:cubicBezTo>
                      <a:pt x="3335" y="2311"/>
                      <a:pt x="3392" y="2350"/>
                      <a:pt x="3447" y="2376"/>
                    </a:cubicBezTo>
                    <a:cubicBezTo>
                      <a:pt x="3509" y="2407"/>
                      <a:pt x="3580" y="2423"/>
                      <a:pt x="3649" y="2423"/>
                    </a:cubicBezTo>
                    <a:cubicBezTo>
                      <a:pt x="3675" y="2423"/>
                      <a:pt x="3702" y="2420"/>
                      <a:pt x="3727" y="2416"/>
                    </a:cubicBezTo>
                    <a:cubicBezTo>
                      <a:pt x="3752" y="2410"/>
                      <a:pt x="3779" y="2404"/>
                      <a:pt x="3804" y="2404"/>
                    </a:cubicBezTo>
                    <a:cubicBezTo>
                      <a:pt x="3826" y="2404"/>
                      <a:pt x="3845" y="2409"/>
                      <a:pt x="3862" y="2422"/>
                    </a:cubicBezTo>
                    <a:cubicBezTo>
                      <a:pt x="3888" y="2442"/>
                      <a:pt x="3895" y="2481"/>
                      <a:pt x="3885" y="2514"/>
                    </a:cubicBezTo>
                    <a:cubicBezTo>
                      <a:pt x="3872" y="2548"/>
                      <a:pt x="3849" y="2571"/>
                      <a:pt x="3819" y="2590"/>
                    </a:cubicBezTo>
                    <a:cubicBezTo>
                      <a:pt x="3816" y="2593"/>
                      <a:pt x="3809" y="2597"/>
                      <a:pt x="3806" y="2600"/>
                    </a:cubicBezTo>
                    <a:cubicBezTo>
                      <a:pt x="3750" y="2630"/>
                      <a:pt x="3684" y="2639"/>
                      <a:pt x="3622" y="2643"/>
                    </a:cubicBezTo>
                    <a:cubicBezTo>
                      <a:pt x="3612" y="2644"/>
                      <a:pt x="3601" y="2644"/>
                      <a:pt x="3591" y="2644"/>
                    </a:cubicBezTo>
                    <a:cubicBezTo>
                      <a:pt x="3441" y="2644"/>
                      <a:pt x="3293" y="2608"/>
                      <a:pt x="3144" y="2608"/>
                    </a:cubicBezTo>
                    <a:cubicBezTo>
                      <a:pt x="3123" y="2608"/>
                      <a:pt x="3103" y="2608"/>
                      <a:pt x="3082" y="2610"/>
                    </a:cubicBezTo>
                    <a:cubicBezTo>
                      <a:pt x="3039" y="2614"/>
                      <a:pt x="2994" y="2622"/>
                      <a:pt x="2949" y="2622"/>
                    </a:cubicBezTo>
                    <a:cubicBezTo>
                      <a:pt x="2922" y="2622"/>
                      <a:pt x="2894" y="2619"/>
                      <a:pt x="2868" y="2610"/>
                    </a:cubicBezTo>
                    <a:cubicBezTo>
                      <a:pt x="2740" y="2573"/>
                      <a:pt x="2733" y="2399"/>
                      <a:pt x="2863" y="2399"/>
                    </a:cubicBezTo>
                    <a:cubicBezTo>
                      <a:pt x="2874" y="2399"/>
                      <a:pt x="2885" y="2400"/>
                      <a:pt x="2897" y="2402"/>
                    </a:cubicBezTo>
                    <a:cubicBezTo>
                      <a:pt x="2939" y="2413"/>
                      <a:pt x="2980" y="2431"/>
                      <a:pt x="3021" y="2431"/>
                    </a:cubicBezTo>
                    <a:cubicBezTo>
                      <a:pt x="3029" y="2431"/>
                      <a:pt x="3038" y="2431"/>
                      <a:pt x="3046" y="2429"/>
                    </a:cubicBezTo>
                    <a:cubicBezTo>
                      <a:pt x="3125" y="2416"/>
                      <a:pt x="3171" y="2327"/>
                      <a:pt x="3250" y="2314"/>
                    </a:cubicBezTo>
                    <a:cubicBezTo>
                      <a:pt x="3258" y="2312"/>
                      <a:pt x="3266" y="2311"/>
                      <a:pt x="3275" y="2311"/>
                    </a:cubicBezTo>
                    <a:close/>
                    <a:moveTo>
                      <a:pt x="6338" y="3061"/>
                    </a:moveTo>
                    <a:cubicBezTo>
                      <a:pt x="6342" y="3061"/>
                      <a:pt x="6345" y="3061"/>
                      <a:pt x="6348" y="3061"/>
                    </a:cubicBezTo>
                    <a:cubicBezTo>
                      <a:pt x="6365" y="3113"/>
                      <a:pt x="6223" y="3209"/>
                      <a:pt x="6256" y="3256"/>
                    </a:cubicBezTo>
                    <a:cubicBezTo>
                      <a:pt x="6236" y="3263"/>
                      <a:pt x="6220" y="3267"/>
                      <a:pt x="6208" y="3267"/>
                    </a:cubicBezTo>
                    <a:cubicBezTo>
                      <a:pt x="6110" y="3267"/>
                      <a:pt x="6219" y="3061"/>
                      <a:pt x="6338" y="3061"/>
                    </a:cubicBezTo>
                    <a:close/>
                    <a:moveTo>
                      <a:pt x="4991" y="0"/>
                    </a:moveTo>
                    <a:cubicBezTo>
                      <a:pt x="4682" y="0"/>
                      <a:pt x="4371" y="85"/>
                      <a:pt x="4105" y="246"/>
                    </a:cubicBezTo>
                    <a:cubicBezTo>
                      <a:pt x="4139" y="318"/>
                      <a:pt x="4119" y="414"/>
                      <a:pt x="4056" y="470"/>
                    </a:cubicBezTo>
                    <a:cubicBezTo>
                      <a:pt x="4172" y="446"/>
                      <a:pt x="4287" y="427"/>
                      <a:pt x="4402" y="407"/>
                    </a:cubicBezTo>
                    <a:lnTo>
                      <a:pt x="4402" y="407"/>
                    </a:lnTo>
                    <a:cubicBezTo>
                      <a:pt x="4192" y="624"/>
                      <a:pt x="3882" y="707"/>
                      <a:pt x="3592" y="802"/>
                    </a:cubicBezTo>
                    <a:cubicBezTo>
                      <a:pt x="3306" y="898"/>
                      <a:pt x="3003" y="1033"/>
                      <a:pt x="2861" y="1303"/>
                    </a:cubicBezTo>
                    <a:cubicBezTo>
                      <a:pt x="2996" y="1233"/>
                      <a:pt x="3131" y="1165"/>
                      <a:pt x="3266" y="1095"/>
                    </a:cubicBezTo>
                    <a:lnTo>
                      <a:pt x="3266" y="1095"/>
                    </a:lnTo>
                    <a:cubicBezTo>
                      <a:pt x="3220" y="1290"/>
                      <a:pt x="3095" y="1464"/>
                      <a:pt x="2927" y="1569"/>
                    </a:cubicBezTo>
                    <a:cubicBezTo>
                      <a:pt x="2821" y="1632"/>
                      <a:pt x="2707" y="1668"/>
                      <a:pt x="2604" y="1730"/>
                    </a:cubicBezTo>
                    <a:cubicBezTo>
                      <a:pt x="2502" y="1797"/>
                      <a:pt x="2414" y="1902"/>
                      <a:pt x="2417" y="2024"/>
                    </a:cubicBezTo>
                    <a:cubicBezTo>
                      <a:pt x="2420" y="2133"/>
                      <a:pt x="2499" y="2238"/>
                      <a:pt x="2466" y="2343"/>
                    </a:cubicBezTo>
                    <a:cubicBezTo>
                      <a:pt x="2426" y="2461"/>
                      <a:pt x="2275" y="2488"/>
                      <a:pt x="2154" y="2501"/>
                    </a:cubicBezTo>
                    <a:cubicBezTo>
                      <a:pt x="1435" y="2580"/>
                      <a:pt x="741" y="2857"/>
                      <a:pt x="165" y="3291"/>
                    </a:cubicBezTo>
                    <a:cubicBezTo>
                      <a:pt x="105" y="3338"/>
                      <a:pt x="0" y="3387"/>
                      <a:pt x="20" y="3473"/>
                    </a:cubicBezTo>
                    <a:cubicBezTo>
                      <a:pt x="43" y="3561"/>
                      <a:pt x="128" y="3634"/>
                      <a:pt x="198" y="3690"/>
                    </a:cubicBezTo>
                    <a:cubicBezTo>
                      <a:pt x="882" y="4243"/>
                      <a:pt x="1725" y="4605"/>
                      <a:pt x="2601" y="4714"/>
                    </a:cubicBezTo>
                    <a:cubicBezTo>
                      <a:pt x="2799" y="4739"/>
                      <a:pt x="2999" y="4752"/>
                      <a:pt x="3199" y="4752"/>
                    </a:cubicBezTo>
                    <a:cubicBezTo>
                      <a:pt x="3882" y="4752"/>
                      <a:pt x="4563" y="4605"/>
                      <a:pt x="5183" y="4322"/>
                    </a:cubicBezTo>
                    <a:cubicBezTo>
                      <a:pt x="5650" y="4108"/>
                      <a:pt x="6091" y="3809"/>
                      <a:pt x="6381" y="3387"/>
                    </a:cubicBezTo>
                    <a:cubicBezTo>
                      <a:pt x="6388" y="3377"/>
                      <a:pt x="6397" y="3364"/>
                      <a:pt x="6404" y="3354"/>
                    </a:cubicBezTo>
                    <a:cubicBezTo>
                      <a:pt x="6503" y="3192"/>
                      <a:pt x="6565" y="2975"/>
                      <a:pt x="6433" y="2847"/>
                    </a:cubicBezTo>
                    <a:cubicBezTo>
                      <a:pt x="6377" y="2792"/>
                      <a:pt x="6305" y="2771"/>
                      <a:pt x="6227" y="2771"/>
                    </a:cubicBezTo>
                    <a:cubicBezTo>
                      <a:pt x="6124" y="2771"/>
                      <a:pt x="6011" y="2807"/>
                      <a:pt x="5913" y="2847"/>
                    </a:cubicBezTo>
                    <a:cubicBezTo>
                      <a:pt x="5920" y="2762"/>
                      <a:pt x="5927" y="2672"/>
                      <a:pt x="5933" y="2584"/>
                    </a:cubicBezTo>
                    <a:cubicBezTo>
                      <a:pt x="6151" y="2548"/>
                      <a:pt x="6358" y="2472"/>
                      <a:pt x="6549" y="2360"/>
                    </a:cubicBezTo>
                    <a:cubicBezTo>
                      <a:pt x="6384" y="2007"/>
                      <a:pt x="6094" y="1715"/>
                      <a:pt x="5745" y="1543"/>
                    </a:cubicBezTo>
                    <a:cubicBezTo>
                      <a:pt x="5762" y="1438"/>
                      <a:pt x="5834" y="1352"/>
                      <a:pt x="5883" y="1260"/>
                    </a:cubicBezTo>
                    <a:cubicBezTo>
                      <a:pt x="5933" y="1165"/>
                      <a:pt x="5956" y="1039"/>
                      <a:pt x="5883" y="960"/>
                    </a:cubicBezTo>
                    <a:cubicBezTo>
                      <a:pt x="5846" y="921"/>
                      <a:pt x="5797" y="906"/>
                      <a:pt x="5744" y="906"/>
                    </a:cubicBezTo>
                    <a:cubicBezTo>
                      <a:pt x="5673" y="906"/>
                      <a:pt x="5594" y="934"/>
                      <a:pt x="5528" y="964"/>
                    </a:cubicBezTo>
                    <a:cubicBezTo>
                      <a:pt x="5567" y="855"/>
                      <a:pt x="5611" y="747"/>
                      <a:pt x="5654" y="634"/>
                    </a:cubicBezTo>
                    <a:cubicBezTo>
                      <a:pt x="5666" y="601"/>
                      <a:pt x="5680" y="562"/>
                      <a:pt x="5670" y="525"/>
                    </a:cubicBezTo>
                    <a:cubicBezTo>
                      <a:pt x="5660" y="473"/>
                      <a:pt x="5607" y="440"/>
                      <a:pt x="5564" y="411"/>
                    </a:cubicBezTo>
                    <a:cubicBezTo>
                      <a:pt x="5446" y="322"/>
                      <a:pt x="5367" y="183"/>
                      <a:pt x="5347" y="39"/>
                    </a:cubicBezTo>
                    <a:cubicBezTo>
                      <a:pt x="5230" y="13"/>
                      <a:pt x="5110" y="0"/>
                      <a:pt x="4991" y="0"/>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57"/>
              <p:cNvSpPr/>
              <p:nvPr/>
            </p:nvSpPr>
            <p:spPr>
              <a:xfrm>
                <a:off x="5249625" y="374425"/>
                <a:ext cx="213700" cy="23150"/>
              </a:xfrm>
              <a:custGeom>
                <a:avLst/>
                <a:gdLst/>
                <a:ahLst/>
                <a:cxnLst/>
                <a:rect l="l" t="t" r="r" b="b"/>
                <a:pathLst>
                  <a:path w="8548" h="926" extrusionOk="0">
                    <a:moveTo>
                      <a:pt x="4455" y="3"/>
                    </a:moveTo>
                    <a:cubicBezTo>
                      <a:pt x="4379" y="3"/>
                      <a:pt x="4304" y="3"/>
                      <a:pt x="4228" y="4"/>
                    </a:cubicBezTo>
                    <a:cubicBezTo>
                      <a:pt x="2967" y="11"/>
                      <a:pt x="1633" y="1"/>
                      <a:pt x="366" y="175"/>
                    </a:cubicBezTo>
                    <a:cubicBezTo>
                      <a:pt x="221" y="412"/>
                      <a:pt x="99" y="663"/>
                      <a:pt x="0" y="926"/>
                    </a:cubicBezTo>
                    <a:cubicBezTo>
                      <a:pt x="13" y="926"/>
                      <a:pt x="26" y="926"/>
                      <a:pt x="39" y="926"/>
                    </a:cubicBezTo>
                    <a:cubicBezTo>
                      <a:pt x="1491" y="926"/>
                      <a:pt x="2953" y="748"/>
                      <a:pt x="4406" y="745"/>
                    </a:cubicBezTo>
                    <a:cubicBezTo>
                      <a:pt x="4441" y="745"/>
                      <a:pt x="4476" y="745"/>
                      <a:pt x="4511" y="745"/>
                    </a:cubicBezTo>
                    <a:cubicBezTo>
                      <a:pt x="5859" y="745"/>
                      <a:pt x="7203" y="804"/>
                      <a:pt x="8548" y="909"/>
                    </a:cubicBezTo>
                    <a:cubicBezTo>
                      <a:pt x="8446" y="639"/>
                      <a:pt x="8318" y="382"/>
                      <a:pt x="8169" y="139"/>
                    </a:cubicBezTo>
                    <a:cubicBezTo>
                      <a:pt x="6931" y="52"/>
                      <a:pt x="5693" y="3"/>
                      <a:pt x="4455" y="3"/>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57"/>
              <p:cNvSpPr/>
              <p:nvPr/>
            </p:nvSpPr>
            <p:spPr>
              <a:xfrm>
                <a:off x="5242300" y="399275"/>
                <a:ext cx="227950" cy="44825"/>
              </a:xfrm>
              <a:custGeom>
                <a:avLst/>
                <a:gdLst/>
                <a:ahLst/>
                <a:cxnLst/>
                <a:rect l="l" t="t" r="r" b="b"/>
                <a:pathLst>
                  <a:path w="9118" h="1793" extrusionOk="0">
                    <a:moveTo>
                      <a:pt x="8766" y="1"/>
                    </a:moveTo>
                    <a:cubicBezTo>
                      <a:pt x="8508" y="1"/>
                      <a:pt x="8247" y="65"/>
                      <a:pt x="8004" y="212"/>
                    </a:cubicBezTo>
                    <a:cubicBezTo>
                      <a:pt x="8004" y="212"/>
                      <a:pt x="8001" y="212"/>
                      <a:pt x="8001" y="215"/>
                    </a:cubicBezTo>
                    <a:cubicBezTo>
                      <a:pt x="7526" y="179"/>
                      <a:pt x="7050" y="157"/>
                      <a:pt x="6573" y="157"/>
                    </a:cubicBezTo>
                    <a:cubicBezTo>
                      <a:pt x="6136" y="157"/>
                      <a:pt x="5698" y="176"/>
                      <a:pt x="5262" y="218"/>
                    </a:cubicBezTo>
                    <a:cubicBezTo>
                      <a:pt x="4883" y="254"/>
                      <a:pt x="4505" y="307"/>
                      <a:pt x="4126" y="367"/>
                    </a:cubicBezTo>
                    <a:cubicBezTo>
                      <a:pt x="4023" y="332"/>
                      <a:pt x="3935" y="318"/>
                      <a:pt x="3855" y="318"/>
                    </a:cubicBezTo>
                    <a:cubicBezTo>
                      <a:pt x="3656" y="318"/>
                      <a:pt x="3506" y="406"/>
                      <a:pt x="3292" y="495"/>
                    </a:cubicBezTo>
                    <a:cubicBezTo>
                      <a:pt x="3141" y="521"/>
                      <a:pt x="2990" y="544"/>
                      <a:pt x="2838" y="567"/>
                    </a:cubicBezTo>
                    <a:cubicBezTo>
                      <a:pt x="2795" y="531"/>
                      <a:pt x="2746" y="475"/>
                      <a:pt x="2617" y="416"/>
                    </a:cubicBezTo>
                    <a:cubicBezTo>
                      <a:pt x="2493" y="360"/>
                      <a:pt x="2420" y="307"/>
                      <a:pt x="2275" y="297"/>
                    </a:cubicBezTo>
                    <a:cubicBezTo>
                      <a:pt x="2271" y="297"/>
                      <a:pt x="2267" y="297"/>
                      <a:pt x="2263" y="297"/>
                    </a:cubicBezTo>
                    <a:cubicBezTo>
                      <a:pt x="2098" y="297"/>
                      <a:pt x="1665" y="534"/>
                      <a:pt x="1488" y="672"/>
                    </a:cubicBezTo>
                    <a:cubicBezTo>
                      <a:pt x="1441" y="539"/>
                      <a:pt x="1331" y="430"/>
                      <a:pt x="1184" y="430"/>
                    </a:cubicBezTo>
                    <a:cubicBezTo>
                      <a:pt x="1148" y="430"/>
                      <a:pt x="1108" y="437"/>
                      <a:pt x="1067" y="452"/>
                    </a:cubicBezTo>
                    <a:cubicBezTo>
                      <a:pt x="807" y="544"/>
                      <a:pt x="576" y="649"/>
                      <a:pt x="356" y="771"/>
                    </a:cubicBezTo>
                    <a:cubicBezTo>
                      <a:pt x="260" y="775"/>
                      <a:pt x="165" y="775"/>
                      <a:pt x="69" y="778"/>
                    </a:cubicBezTo>
                    <a:cubicBezTo>
                      <a:pt x="26" y="1025"/>
                      <a:pt x="0" y="1275"/>
                      <a:pt x="0" y="1535"/>
                    </a:cubicBezTo>
                    <a:cubicBezTo>
                      <a:pt x="0" y="1621"/>
                      <a:pt x="10" y="1707"/>
                      <a:pt x="13" y="1792"/>
                    </a:cubicBezTo>
                    <a:cubicBezTo>
                      <a:pt x="214" y="1670"/>
                      <a:pt x="412" y="1558"/>
                      <a:pt x="613" y="1453"/>
                    </a:cubicBezTo>
                    <a:cubicBezTo>
                      <a:pt x="776" y="1465"/>
                      <a:pt x="940" y="1471"/>
                      <a:pt x="1105" y="1471"/>
                    </a:cubicBezTo>
                    <a:cubicBezTo>
                      <a:pt x="1567" y="1471"/>
                      <a:pt x="2033" y="1427"/>
                      <a:pt x="2499" y="1364"/>
                    </a:cubicBezTo>
                    <a:cubicBezTo>
                      <a:pt x="2532" y="1394"/>
                      <a:pt x="2565" y="1420"/>
                      <a:pt x="2598" y="1433"/>
                    </a:cubicBezTo>
                    <a:cubicBezTo>
                      <a:pt x="2681" y="1468"/>
                      <a:pt x="2758" y="1482"/>
                      <a:pt x="2831" y="1482"/>
                    </a:cubicBezTo>
                    <a:cubicBezTo>
                      <a:pt x="3125" y="1482"/>
                      <a:pt x="3358" y="1254"/>
                      <a:pt x="3645" y="1183"/>
                    </a:cubicBezTo>
                    <a:cubicBezTo>
                      <a:pt x="3652" y="1180"/>
                      <a:pt x="3661" y="1180"/>
                      <a:pt x="3668" y="1180"/>
                    </a:cubicBezTo>
                    <a:cubicBezTo>
                      <a:pt x="3714" y="1170"/>
                      <a:pt x="3760" y="1160"/>
                      <a:pt x="3813" y="1160"/>
                    </a:cubicBezTo>
                    <a:cubicBezTo>
                      <a:pt x="4256" y="1163"/>
                      <a:pt x="4526" y="1573"/>
                      <a:pt x="4988" y="1573"/>
                    </a:cubicBezTo>
                    <a:cubicBezTo>
                      <a:pt x="5003" y="1573"/>
                      <a:pt x="5019" y="1573"/>
                      <a:pt x="5035" y="1572"/>
                    </a:cubicBezTo>
                    <a:cubicBezTo>
                      <a:pt x="5564" y="1538"/>
                      <a:pt x="5766" y="1098"/>
                      <a:pt x="6263" y="1098"/>
                    </a:cubicBezTo>
                    <a:cubicBezTo>
                      <a:pt x="6353" y="1098"/>
                      <a:pt x="6453" y="1113"/>
                      <a:pt x="6565" y="1146"/>
                    </a:cubicBezTo>
                    <a:cubicBezTo>
                      <a:pt x="6890" y="1240"/>
                      <a:pt x="7108" y="1436"/>
                      <a:pt x="7426" y="1436"/>
                    </a:cubicBezTo>
                    <a:cubicBezTo>
                      <a:pt x="7489" y="1436"/>
                      <a:pt x="7556" y="1428"/>
                      <a:pt x="7629" y="1410"/>
                    </a:cubicBezTo>
                    <a:cubicBezTo>
                      <a:pt x="7836" y="1361"/>
                      <a:pt x="7915" y="1249"/>
                      <a:pt x="8097" y="1127"/>
                    </a:cubicBezTo>
                    <a:cubicBezTo>
                      <a:pt x="8166" y="1081"/>
                      <a:pt x="8238" y="1035"/>
                      <a:pt x="8307" y="988"/>
                    </a:cubicBezTo>
                    <a:cubicBezTo>
                      <a:pt x="8577" y="1025"/>
                      <a:pt x="8848" y="1067"/>
                      <a:pt x="9117" y="1107"/>
                    </a:cubicBezTo>
                    <a:cubicBezTo>
                      <a:pt x="9085" y="722"/>
                      <a:pt x="8995" y="353"/>
                      <a:pt x="8874" y="5"/>
                    </a:cubicBezTo>
                    <a:cubicBezTo>
                      <a:pt x="8838" y="2"/>
                      <a:pt x="8802" y="1"/>
                      <a:pt x="87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57"/>
              <p:cNvSpPr/>
              <p:nvPr/>
            </p:nvSpPr>
            <p:spPr>
              <a:xfrm>
                <a:off x="5444375" y="442725"/>
                <a:ext cx="26125" cy="29600"/>
              </a:xfrm>
              <a:custGeom>
                <a:avLst/>
                <a:gdLst/>
                <a:ahLst/>
                <a:cxnLst/>
                <a:rect l="l" t="t" r="r" b="b"/>
                <a:pathLst>
                  <a:path w="1045" h="1184" extrusionOk="0">
                    <a:moveTo>
                      <a:pt x="856" y="0"/>
                    </a:moveTo>
                    <a:cubicBezTo>
                      <a:pt x="832" y="0"/>
                      <a:pt x="805" y="2"/>
                      <a:pt x="777" y="5"/>
                    </a:cubicBezTo>
                    <a:cubicBezTo>
                      <a:pt x="774" y="8"/>
                      <a:pt x="771" y="8"/>
                      <a:pt x="771" y="8"/>
                    </a:cubicBezTo>
                    <a:cubicBezTo>
                      <a:pt x="646" y="8"/>
                      <a:pt x="517" y="21"/>
                      <a:pt x="415" y="21"/>
                    </a:cubicBezTo>
                    <a:cubicBezTo>
                      <a:pt x="181" y="21"/>
                      <a:pt x="0" y="255"/>
                      <a:pt x="66" y="479"/>
                    </a:cubicBezTo>
                    <a:cubicBezTo>
                      <a:pt x="162" y="815"/>
                      <a:pt x="488" y="1147"/>
                      <a:pt x="840" y="1183"/>
                    </a:cubicBezTo>
                    <a:cubicBezTo>
                      <a:pt x="955" y="821"/>
                      <a:pt x="1025" y="440"/>
                      <a:pt x="1044" y="45"/>
                    </a:cubicBezTo>
                    <a:cubicBezTo>
                      <a:pt x="990" y="15"/>
                      <a:pt x="930" y="0"/>
                      <a:pt x="856"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57"/>
              <p:cNvSpPr/>
              <p:nvPr/>
            </p:nvSpPr>
            <p:spPr>
              <a:xfrm>
                <a:off x="5261800" y="342075"/>
                <a:ext cx="183175" cy="31725"/>
              </a:xfrm>
              <a:custGeom>
                <a:avLst/>
                <a:gdLst/>
                <a:ahLst/>
                <a:cxnLst/>
                <a:rect l="l" t="t" r="r" b="b"/>
                <a:pathLst>
                  <a:path w="7327" h="1269" extrusionOk="0">
                    <a:moveTo>
                      <a:pt x="6290" y="1"/>
                    </a:moveTo>
                    <a:cubicBezTo>
                      <a:pt x="5450" y="4"/>
                      <a:pt x="4597" y="109"/>
                      <a:pt x="3981" y="126"/>
                    </a:cubicBezTo>
                    <a:cubicBezTo>
                      <a:pt x="3817" y="129"/>
                      <a:pt x="3645" y="130"/>
                      <a:pt x="3468" y="130"/>
                    </a:cubicBezTo>
                    <a:cubicBezTo>
                      <a:pt x="3355" y="130"/>
                      <a:pt x="3240" y="130"/>
                      <a:pt x="3123" y="130"/>
                    </a:cubicBezTo>
                    <a:cubicBezTo>
                      <a:pt x="2395" y="130"/>
                      <a:pt x="1603" y="141"/>
                      <a:pt x="883" y="297"/>
                    </a:cubicBezTo>
                    <a:cubicBezTo>
                      <a:pt x="544" y="577"/>
                      <a:pt x="248" y="903"/>
                      <a:pt x="0" y="1268"/>
                    </a:cubicBezTo>
                    <a:cubicBezTo>
                      <a:pt x="626" y="1143"/>
                      <a:pt x="1242" y="982"/>
                      <a:pt x="1887" y="929"/>
                    </a:cubicBezTo>
                    <a:cubicBezTo>
                      <a:pt x="2638" y="870"/>
                      <a:pt x="3395" y="877"/>
                      <a:pt x="4146" y="860"/>
                    </a:cubicBezTo>
                    <a:cubicBezTo>
                      <a:pt x="4782" y="846"/>
                      <a:pt x="5420" y="816"/>
                      <a:pt x="6054" y="816"/>
                    </a:cubicBezTo>
                    <a:cubicBezTo>
                      <a:pt x="6182" y="816"/>
                      <a:pt x="6310" y="818"/>
                      <a:pt x="6437" y="820"/>
                    </a:cubicBezTo>
                    <a:cubicBezTo>
                      <a:pt x="6737" y="827"/>
                      <a:pt x="7033" y="877"/>
                      <a:pt x="7326" y="929"/>
                    </a:cubicBezTo>
                    <a:cubicBezTo>
                      <a:pt x="7030" y="567"/>
                      <a:pt x="6681" y="254"/>
                      <a:pt x="6290"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57"/>
              <p:cNvSpPr/>
              <p:nvPr/>
            </p:nvSpPr>
            <p:spPr>
              <a:xfrm>
                <a:off x="5246825" y="461325"/>
                <a:ext cx="189600" cy="39650"/>
              </a:xfrm>
              <a:custGeom>
                <a:avLst/>
                <a:gdLst/>
                <a:ahLst/>
                <a:cxnLst/>
                <a:rect l="l" t="t" r="r" b="b"/>
                <a:pathLst>
                  <a:path w="7584" h="1586" extrusionOk="0">
                    <a:moveTo>
                      <a:pt x="7454" y="0"/>
                    </a:moveTo>
                    <a:cubicBezTo>
                      <a:pt x="7448" y="0"/>
                      <a:pt x="7443" y="1"/>
                      <a:pt x="7438" y="2"/>
                    </a:cubicBezTo>
                    <a:cubicBezTo>
                      <a:pt x="6074" y="206"/>
                      <a:pt x="4823" y="831"/>
                      <a:pt x="3450" y="831"/>
                    </a:cubicBezTo>
                    <a:cubicBezTo>
                      <a:pt x="3252" y="831"/>
                      <a:pt x="3052" y="818"/>
                      <a:pt x="2848" y="789"/>
                    </a:cubicBezTo>
                    <a:cubicBezTo>
                      <a:pt x="2067" y="679"/>
                      <a:pt x="1054" y="318"/>
                      <a:pt x="145" y="318"/>
                    </a:cubicBezTo>
                    <a:cubicBezTo>
                      <a:pt x="97" y="318"/>
                      <a:pt x="48" y="319"/>
                      <a:pt x="0" y="321"/>
                    </a:cubicBezTo>
                    <a:cubicBezTo>
                      <a:pt x="86" y="614"/>
                      <a:pt x="198" y="894"/>
                      <a:pt x="339" y="1161"/>
                    </a:cubicBezTo>
                    <a:cubicBezTo>
                      <a:pt x="708" y="1173"/>
                      <a:pt x="1084" y="1197"/>
                      <a:pt x="1465" y="1272"/>
                    </a:cubicBezTo>
                    <a:cubicBezTo>
                      <a:pt x="2154" y="1413"/>
                      <a:pt x="2846" y="1585"/>
                      <a:pt x="3554" y="1585"/>
                    </a:cubicBezTo>
                    <a:cubicBezTo>
                      <a:pt x="3560" y="1585"/>
                      <a:pt x="3566" y="1585"/>
                      <a:pt x="3573" y="1585"/>
                    </a:cubicBezTo>
                    <a:cubicBezTo>
                      <a:pt x="5064" y="1582"/>
                      <a:pt x="6091" y="535"/>
                      <a:pt x="7484" y="160"/>
                    </a:cubicBezTo>
                    <a:cubicBezTo>
                      <a:pt x="7584" y="135"/>
                      <a:pt x="7545" y="0"/>
                      <a:pt x="7454"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57"/>
              <p:cNvSpPr/>
              <p:nvPr/>
            </p:nvSpPr>
            <p:spPr>
              <a:xfrm>
                <a:off x="5295450" y="513550"/>
                <a:ext cx="146325" cy="38275"/>
              </a:xfrm>
              <a:custGeom>
                <a:avLst/>
                <a:gdLst/>
                <a:ahLst/>
                <a:cxnLst/>
                <a:rect l="l" t="t" r="r" b="b"/>
                <a:pathLst>
                  <a:path w="5853" h="1531" extrusionOk="0">
                    <a:moveTo>
                      <a:pt x="5852" y="0"/>
                    </a:moveTo>
                    <a:cubicBezTo>
                      <a:pt x="5635" y="82"/>
                      <a:pt x="5411" y="158"/>
                      <a:pt x="5204" y="250"/>
                    </a:cubicBezTo>
                    <a:cubicBezTo>
                      <a:pt x="4555" y="537"/>
                      <a:pt x="4021" y="912"/>
                      <a:pt x="3284" y="961"/>
                    </a:cubicBezTo>
                    <a:cubicBezTo>
                      <a:pt x="3127" y="972"/>
                      <a:pt x="2968" y="976"/>
                      <a:pt x="2809" y="976"/>
                    </a:cubicBezTo>
                    <a:cubicBezTo>
                      <a:pt x="2262" y="976"/>
                      <a:pt x="1708" y="925"/>
                      <a:pt x="1166" y="902"/>
                    </a:cubicBezTo>
                    <a:cubicBezTo>
                      <a:pt x="870" y="890"/>
                      <a:pt x="463" y="818"/>
                      <a:pt x="86" y="818"/>
                    </a:cubicBezTo>
                    <a:cubicBezTo>
                      <a:pt x="58" y="818"/>
                      <a:pt x="29" y="819"/>
                      <a:pt x="1" y="820"/>
                    </a:cubicBezTo>
                    <a:cubicBezTo>
                      <a:pt x="709" y="1268"/>
                      <a:pt x="1546" y="1531"/>
                      <a:pt x="2444" y="1531"/>
                    </a:cubicBezTo>
                    <a:cubicBezTo>
                      <a:pt x="3801" y="1531"/>
                      <a:pt x="5016" y="938"/>
                      <a:pt x="5852"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57"/>
              <p:cNvSpPr/>
              <p:nvPr/>
            </p:nvSpPr>
            <p:spPr>
              <a:xfrm>
                <a:off x="5274150" y="484100"/>
                <a:ext cx="185650" cy="49700"/>
              </a:xfrm>
              <a:custGeom>
                <a:avLst/>
                <a:gdLst/>
                <a:ahLst/>
                <a:cxnLst/>
                <a:rect l="l" t="t" r="r" b="b"/>
                <a:pathLst>
                  <a:path w="7426" h="1988" extrusionOk="0">
                    <a:moveTo>
                      <a:pt x="6566" y="1"/>
                    </a:moveTo>
                    <a:cubicBezTo>
                      <a:pt x="6414" y="1"/>
                      <a:pt x="6267" y="14"/>
                      <a:pt x="6131" y="45"/>
                    </a:cubicBezTo>
                    <a:cubicBezTo>
                      <a:pt x="5515" y="191"/>
                      <a:pt x="5176" y="796"/>
                      <a:pt x="4560" y="1010"/>
                    </a:cubicBezTo>
                    <a:cubicBezTo>
                      <a:pt x="3733" y="1292"/>
                      <a:pt x="2782" y="1372"/>
                      <a:pt x="1834" y="1372"/>
                    </a:cubicBezTo>
                    <a:cubicBezTo>
                      <a:pt x="1209" y="1372"/>
                      <a:pt x="586" y="1337"/>
                      <a:pt x="0" y="1303"/>
                    </a:cubicBezTo>
                    <a:lnTo>
                      <a:pt x="0" y="1303"/>
                    </a:lnTo>
                    <a:cubicBezTo>
                      <a:pt x="142" y="1448"/>
                      <a:pt x="293" y="1586"/>
                      <a:pt x="454" y="1715"/>
                    </a:cubicBezTo>
                    <a:cubicBezTo>
                      <a:pt x="1174" y="1895"/>
                      <a:pt x="1897" y="1987"/>
                      <a:pt x="2632" y="1987"/>
                    </a:cubicBezTo>
                    <a:cubicBezTo>
                      <a:pt x="3108" y="1987"/>
                      <a:pt x="3590" y="1949"/>
                      <a:pt x="4080" y="1870"/>
                    </a:cubicBezTo>
                    <a:cubicBezTo>
                      <a:pt x="4594" y="1788"/>
                      <a:pt x="5077" y="1606"/>
                      <a:pt x="5489" y="1290"/>
                    </a:cubicBezTo>
                    <a:cubicBezTo>
                      <a:pt x="5802" y="1046"/>
                      <a:pt x="6036" y="618"/>
                      <a:pt x="6467" y="546"/>
                    </a:cubicBezTo>
                    <a:cubicBezTo>
                      <a:pt x="6517" y="538"/>
                      <a:pt x="6570" y="535"/>
                      <a:pt x="6626" y="535"/>
                    </a:cubicBezTo>
                    <a:cubicBezTo>
                      <a:pt x="6782" y="535"/>
                      <a:pt x="6961" y="562"/>
                      <a:pt x="7145" y="598"/>
                    </a:cubicBezTo>
                    <a:cubicBezTo>
                      <a:pt x="7247" y="437"/>
                      <a:pt x="7343" y="266"/>
                      <a:pt x="7425" y="92"/>
                    </a:cubicBezTo>
                    <a:cubicBezTo>
                      <a:pt x="7139" y="43"/>
                      <a:pt x="6843" y="1"/>
                      <a:pt x="65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57"/>
              <p:cNvSpPr/>
              <p:nvPr/>
            </p:nvSpPr>
            <p:spPr>
              <a:xfrm>
                <a:off x="5316700" y="463400"/>
                <a:ext cx="105325" cy="37575"/>
              </a:xfrm>
              <a:custGeom>
                <a:avLst/>
                <a:gdLst/>
                <a:ahLst/>
                <a:cxnLst/>
                <a:rect l="l" t="t" r="r" b="b"/>
                <a:pathLst>
                  <a:path w="4213" h="1503" extrusionOk="0">
                    <a:moveTo>
                      <a:pt x="4188" y="1"/>
                    </a:moveTo>
                    <a:cubicBezTo>
                      <a:pt x="3188" y="215"/>
                      <a:pt x="2233" y="597"/>
                      <a:pt x="1229" y="712"/>
                    </a:cubicBezTo>
                    <a:cubicBezTo>
                      <a:pt x="1067" y="893"/>
                      <a:pt x="807" y="979"/>
                      <a:pt x="593" y="1078"/>
                    </a:cubicBezTo>
                    <a:cubicBezTo>
                      <a:pt x="383" y="1173"/>
                      <a:pt x="188" y="1305"/>
                      <a:pt x="0" y="1440"/>
                    </a:cubicBezTo>
                    <a:cubicBezTo>
                      <a:pt x="244" y="1474"/>
                      <a:pt x="488" y="1502"/>
                      <a:pt x="739" y="1502"/>
                    </a:cubicBezTo>
                    <a:cubicBezTo>
                      <a:pt x="752" y="1502"/>
                      <a:pt x="765" y="1502"/>
                      <a:pt x="778" y="1502"/>
                    </a:cubicBezTo>
                    <a:cubicBezTo>
                      <a:pt x="2094" y="1499"/>
                      <a:pt x="3050" y="683"/>
                      <a:pt x="4212" y="235"/>
                    </a:cubicBezTo>
                    <a:cubicBezTo>
                      <a:pt x="4179" y="169"/>
                      <a:pt x="4166" y="90"/>
                      <a:pt x="4185" y="11"/>
                    </a:cubicBezTo>
                    <a:cubicBezTo>
                      <a:pt x="4185" y="8"/>
                      <a:pt x="4188" y="4"/>
                      <a:pt x="4188"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57"/>
              <p:cNvSpPr/>
              <p:nvPr/>
            </p:nvSpPr>
            <p:spPr>
              <a:xfrm>
                <a:off x="5295450" y="515600"/>
                <a:ext cx="140900" cy="36225"/>
              </a:xfrm>
              <a:custGeom>
                <a:avLst/>
                <a:gdLst/>
                <a:ahLst/>
                <a:cxnLst/>
                <a:rect l="l" t="t" r="r" b="b"/>
                <a:pathLst>
                  <a:path w="5636" h="1449" extrusionOk="0">
                    <a:moveTo>
                      <a:pt x="5635" y="0"/>
                    </a:moveTo>
                    <a:lnTo>
                      <a:pt x="5635" y="0"/>
                    </a:lnTo>
                    <a:cubicBezTo>
                      <a:pt x="5486" y="53"/>
                      <a:pt x="5342" y="109"/>
                      <a:pt x="5204" y="168"/>
                    </a:cubicBezTo>
                    <a:cubicBezTo>
                      <a:pt x="4555" y="455"/>
                      <a:pt x="4021" y="830"/>
                      <a:pt x="3284" y="879"/>
                    </a:cubicBezTo>
                    <a:cubicBezTo>
                      <a:pt x="3127" y="890"/>
                      <a:pt x="2968" y="894"/>
                      <a:pt x="2809" y="894"/>
                    </a:cubicBezTo>
                    <a:cubicBezTo>
                      <a:pt x="2262" y="894"/>
                      <a:pt x="1708" y="843"/>
                      <a:pt x="1166" y="820"/>
                    </a:cubicBezTo>
                    <a:cubicBezTo>
                      <a:pt x="870" y="808"/>
                      <a:pt x="463" y="736"/>
                      <a:pt x="86" y="736"/>
                    </a:cubicBezTo>
                    <a:cubicBezTo>
                      <a:pt x="58" y="736"/>
                      <a:pt x="29" y="737"/>
                      <a:pt x="1" y="738"/>
                    </a:cubicBezTo>
                    <a:cubicBezTo>
                      <a:pt x="709" y="1186"/>
                      <a:pt x="1546" y="1449"/>
                      <a:pt x="2444" y="1449"/>
                    </a:cubicBezTo>
                    <a:cubicBezTo>
                      <a:pt x="3643" y="1449"/>
                      <a:pt x="4729" y="985"/>
                      <a:pt x="5546" y="227"/>
                    </a:cubicBezTo>
                    <a:cubicBezTo>
                      <a:pt x="5569" y="148"/>
                      <a:pt x="5599" y="73"/>
                      <a:pt x="5635"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57"/>
              <p:cNvSpPr/>
              <p:nvPr/>
            </p:nvSpPr>
            <p:spPr>
              <a:xfrm>
                <a:off x="5274150" y="484225"/>
                <a:ext cx="167125" cy="49575"/>
              </a:xfrm>
              <a:custGeom>
                <a:avLst/>
                <a:gdLst/>
                <a:ahLst/>
                <a:cxnLst/>
                <a:rect l="l" t="t" r="r" b="b"/>
                <a:pathLst>
                  <a:path w="6685" h="1983" extrusionOk="0">
                    <a:moveTo>
                      <a:pt x="6556" y="1"/>
                    </a:moveTo>
                    <a:cubicBezTo>
                      <a:pt x="6408" y="1"/>
                      <a:pt x="6263" y="8"/>
                      <a:pt x="6131" y="40"/>
                    </a:cubicBezTo>
                    <a:cubicBezTo>
                      <a:pt x="5515" y="186"/>
                      <a:pt x="5176" y="791"/>
                      <a:pt x="4560" y="1005"/>
                    </a:cubicBezTo>
                    <a:cubicBezTo>
                      <a:pt x="3733" y="1287"/>
                      <a:pt x="2782" y="1367"/>
                      <a:pt x="1834" y="1367"/>
                    </a:cubicBezTo>
                    <a:cubicBezTo>
                      <a:pt x="1209" y="1367"/>
                      <a:pt x="586" y="1332"/>
                      <a:pt x="0" y="1298"/>
                    </a:cubicBezTo>
                    <a:lnTo>
                      <a:pt x="0" y="1298"/>
                    </a:lnTo>
                    <a:cubicBezTo>
                      <a:pt x="142" y="1443"/>
                      <a:pt x="293" y="1581"/>
                      <a:pt x="454" y="1710"/>
                    </a:cubicBezTo>
                    <a:cubicBezTo>
                      <a:pt x="1174" y="1890"/>
                      <a:pt x="1897" y="1982"/>
                      <a:pt x="2632" y="1982"/>
                    </a:cubicBezTo>
                    <a:cubicBezTo>
                      <a:pt x="3108" y="1982"/>
                      <a:pt x="3590" y="1944"/>
                      <a:pt x="4080" y="1865"/>
                    </a:cubicBezTo>
                    <a:cubicBezTo>
                      <a:pt x="4594" y="1783"/>
                      <a:pt x="5077" y="1601"/>
                      <a:pt x="5489" y="1285"/>
                    </a:cubicBezTo>
                    <a:cubicBezTo>
                      <a:pt x="5802" y="1041"/>
                      <a:pt x="6036" y="613"/>
                      <a:pt x="6467" y="541"/>
                    </a:cubicBezTo>
                    <a:lnTo>
                      <a:pt x="6497" y="541"/>
                    </a:lnTo>
                    <a:cubicBezTo>
                      <a:pt x="6451" y="498"/>
                      <a:pt x="6421" y="435"/>
                      <a:pt x="6467" y="370"/>
                    </a:cubicBezTo>
                    <a:cubicBezTo>
                      <a:pt x="6530" y="287"/>
                      <a:pt x="6606" y="225"/>
                      <a:pt x="6685" y="159"/>
                    </a:cubicBezTo>
                    <a:cubicBezTo>
                      <a:pt x="6674" y="159"/>
                      <a:pt x="6665" y="155"/>
                      <a:pt x="6655" y="155"/>
                    </a:cubicBezTo>
                    <a:cubicBezTo>
                      <a:pt x="6562" y="152"/>
                      <a:pt x="6530" y="67"/>
                      <a:pt x="655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580" name="Google Shape;2580;p57"/>
          <p:cNvGrpSpPr/>
          <p:nvPr/>
        </p:nvGrpSpPr>
        <p:grpSpPr>
          <a:xfrm>
            <a:off x="765633" y="3828940"/>
            <a:ext cx="222067" cy="222109"/>
            <a:chOff x="4242575" y="3071725"/>
            <a:chExt cx="418600" cy="418600"/>
          </a:xfrm>
        </p:grpSpPr>
        <p:sp>
          <p:nvSpPr>
            <p:cNvPr id="2581" name="Google Shape;2581;p57"/>
            <p:cNvSpPr/>
            <p:nvPr/>
          </p:nvSpPr>
          <p:spPr>
            <a:xfrm>
              <a:off x="4242575" y="3071725"/>
              <a:ext cx="418600" cy="418600"/>
            </a:xfrm>
            <a:custGeom>
              <a:avLst/>
              <a:gdLst/>
              <a:ahLst/>
              <a:cxnLst/>
              <a:rect l="l" t="t" r="r" b="b"/>
              <a:pathLst>
                <a:path w="16744" h="16744" extrusionOk="0">
                  <a:moveTo>
                    <a:pt x="8370" y="0"/>
                  </a:moveTo>
                  <a:cubicBezTo>
                    <a:pt x="3747" y="0"/>
                    <a:pt x="1" y="3751"/>
                    <a:pt x="1" y="8373"/>
                  </a:cubicBezTo>
                  <a:cubicBezTo>
                    <a:pt x="1" y="12996"/>
                    <a:pt x="3747" y="16743"/>
                    <a:pt x="8370" y="16743"/>
                  </a:cubicBezTo>
                  <a:cubicBezTo>
                    <a:pt x="12996" y="16743"/>
                    <a:pt x="16743" y="12996"/>
                    <a:pt x="16743" y="8373"/>
                  </a:cubicBezTo>
                  <a:cubicBezTo>
                    <a:pt x="16743" y="3751"/>
                    <a:pt x="12996" y="0"/>
                    <a:pt x="837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57"/>
            <p:cNvSpPr/>
            <p:nvPr/>
          </p:nvSpPr>
          <p:spPr>
            <a:xfrm>
              <a:off x="4618675" y="3154700"/>
              <a:ext cx="7025" cy="13775"/>
            </a:xfrm>
            <a:custGeom>
              <a:avLst/>
              <a:gdLst/>
              <a:ahLst/>
              <a:cxnLst/>
              <a:rect l="l" t="t" r="r" b="b"/>
              <a:pathLst>
                <a:path w="281" h="551" extrusionOk="0">
                  <a:moveTo>
                    <a:pt x="0" y="0"/>
                  </a:moveTo>
                  <a:lnTo>
                    <a:pt x="0" y="0"/>
                  </a:lnTo>
                  <a:cubicBezTo>
                    <a:pt x="23" y="185"/>
                    <a:pt x="40" y="369"/>
                    <a:pt x="56" y="550"/>
                  </a:cubicBezTo>
                  <a:cubicBezTo>
                    <a:pt x="132" y="504"/>
                    <a:pt x="211" y="455"/>
                    <a:pt x="280" y="402"/>
                  </a:cubicBezTo>
                  <a:cubicBezTo>
                    <a:pt x="188" y="267"/>
                    <a:pt x="99" y="132"/>
                    <a:pt x="0"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57"/>
            <p:cNvSpPr/>
            <p:nvPr/>
          </p:nvSpPr>
          <p:spPr>
            <a:xfrm>
              <a:off x="4620900" y="3175425"/>
              <a:ext cx="29475" cy="44000"/>
            </a:xfrm>
            <a:custGeom>
              <a:avLst/>
              <a:gdLst/>
              <a:ahLst/>
              <a:cxnLst/>
              <a:rect l="l" t="t" r="r" b="b"/>
              <a:pathLst>
                <a:path w="1179" h="1760" extrusionOk="0">
                  <a:moveTo>
                    <a:pt x="458" y="1"/>
                  </a:moveTo>
                  <a:cubicBezTo>
                    <a:pt x="323" y="133"/>
                    <a:pt x="171" y="251"/>
                    <a:pt x="10" y="356"/>
                  </a:cubicBezTo>
                  <a:cubicBezTo>
                    <a:pt x="16" y="515"/>
                    <a:pt x="30" y="677"/>
                    <a:pt x="30" y="835"/>
                  </a:cubicBezTo>
                  <a:cubicBezTo>
                    <a:pt x="33" y="1140"/>
                    <a:pt x="24" y="1450"/>
                    <a:pt x="1" y="1759"/>
                  </a:cubicBezTo>
                  <a:cubicBezTo>
                    <a:pt x="415" y="1713"/>
                    <a:pt x="823" y="1654"/>
                    <a:pt x="1179" y="1575"/>
                  </a:cubicBezTo>
                  <a:cubicBezTo>
                    <a:pt x="995" y="1022"/>
                    <a:pt x="747" y="495"/>
                    <a:pt x="45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57"/>
            <p:cNvSpPr/>
            <p:nvPr/>
          </p:nvSpPr>
          <p:spPr>
            <a:xfrm>
              <a:off x="4627225" y="3166875"/>
              <a:ext cx="2600" cy="4250"/>
            </a:xfrm>
            <a:custGeom>
              <a:avLst/>
              <a:gdLst/>
              <a:ahLst/>
              <a:cxnLst/>
              <a:rect l="l" t="t" r="r" b="b"/>
              <a:pathLst>
                <a:path w="104" h="170" extrusionOk="0">
                  <a:moveTo>
                    <a:pt x="0" y="1"/>
                  </a:moveTo>
                  <a:cubicBezTo>
                    <a:pt x="34" y="57"/>
                    <a:pt x="70" y="113"/>
                    <a:pt x="103" y="169"/>
                  </a:cubicBezTo>
                  <a:cubicBezTo>
                    <a:pt x="70" y="113"/>
                    <a:pt x="34" y="57"/>
                    <a:pt x="0"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57"/>
            <p:cNvSpPr/>
            <p:nvPr/>
          </p:nvSpPr>
          <p:spPr>
            <a:xfrm>
              <a:off x="4524750" y="3259000"/>
              <a:ext cx="136425" cy="69000"/>
            </a:xfrm>
            <a:custGeom>
              <a:avLst/>
              <a:gdLst/>
              <a:ahLst/>
              <a:cxnLst/>
              <a:rect l="l" t="t" r="r" b="b"/>
              <a:pathLst>
                <a:path w="5457" h="2760" extrusionOk="0">
                  <a:moveTo>
                    <a:pt x="5403" y="1"/>
                  </a:moveTo>
                  <a:cubicBezTo>
                    <a:pt x="5098" y="21"/>
                    <a:pt x="4792" y="27"/>
                    <a:pt x="4492" y="27"/>
                  </a:cubicBezTo>
                  <a:cubicBezTo>
                    <a:pt x="4169" y="27"/>
                    <a:pt x="3853" y="20"/>
                    <a:pt x="3553" y="16"/>
                  </a:cubicBezTo>
                  <a:cubicBezTo>
                    <a:pt x="3478" y="244"/>
                    <a:pt x="3395" y="464"/>
                    <a:pt x="3289" y="679"/>
                  </a:cubicBezTo>
                  <a:cubicBezTo>
                    <a:pt x="3026" y="1212"/>
                    <a:pt x="2642" y="1676"/>
                    <a:pt x="2163" y="2016"/>
                  </a:cubicBezTo>
                  <a:cubicBezTo>
                    <a:pt x="3274" y="1989"/>
                    <a:pt x="4360" y="1861"/>
                    <a:pt x="5420" y="1633"/>
                  </a:cubicBezTo>
                  <a:lnTo>
                    <a:pt x="5420" y="1633"/>
                  </a:lnTo>
                  <a:cubicBezTo>
                    <a:pt x="5400" y="1861"/>
                    <a:pt x="5371" y="2088"/>
                    <a:pt x="5331" y="2308"/>
                  </a:cubicBezTo>
                  <a:cubicBezTo>
                    <a:pt x="4251" y="2501"/>
                    <a:pt x="3150" y="2587"/>
                    <a:pt x="2059" y="2587"/>
                  </a:cubicBezTo>
                  <a:cubicBezTo>
                    <a:pt x="1673" y="2587"/>
                    <a:pt x="1288" y="2576"/>
                    <a:pt x="906" y="2555"/>
                  </a:cubicBezTo>
                  <a:cubicBezTo>
                    <a:pt x="610" y="2615"/>
                    <a:pt x="306" y="2641"/>
                    <a:pt x="1" y="2644"/>
                  </a:cubicBezTo>
                  <a:cubicBezTo>
                    <a:pt x="675" y="2713"/>
                    <a:pt x="1353" y="2753"/>
                    <a:pt x="2032" y="2759"/>
                  </a:cubicBezTo>
                  <a:cubicBezTo>
                    <a:pt x="2077" y="2759"/>
                    <a:pt x="2122" y="2760"/>
                    <a:pt x="2167" y="2760"/>
                  </a:cubicBezTo>
                  <a:cubicBezTo>
                    <a:pt x="3215" y="2760"/>
                    <a:pt x="4259" y="2680"/>
                    <a:pt x="5295" y="2516"/>
                  </a:cubicBezTo>
                  <a:cubicBezTo>
                    <a:pt x="5400" y="1989"/>
                    <a:pt x="5456" y="1443"/>
                    <a:pt x="5456" y="882"/>
                  </a:cubicBezTo>
                  <a:cubicBezTo>
                    <a:pt x="5456" y="583"/>
                    <a:pt x="5433" y="290"/>
                    <a:pt x="5403"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57"/>
            <p:cNvSpPr/>
            <p:nvPr/>
          </p:nvSpPr>
          <p:spPr>
            <a:xfrm>
              <a:off x="4617200" y="3225650"/>
              <a:ext cx="41750" cy="26125"/>
            </a:xfrm>
            <a:custGeom>
              <a:avLst/>
              <a:gdLst/>
              <a:ahLst/>
              <a:cxnLst/>
              <a:rect l="l" t="t" r="r" b="b"/>
              <a:pathLst>
                <a:path w="1670" h="1045" extrusionOk="0">
                  <a:moveTo>
                    <a:pt x="1456" y="1"/>
                  </a:moveTo>
                  <a:cubicBezTo>
                    <a:pt x="959" y="136"/>
                    <a:pt x="431" y="212"/>
                    <a:pt x="96" y="254"/>
                  </a:cubicBezTo>
                  <a:cubicBezTo>
                    <a:pt x="73" y="446"/>
                    <a:pt x="40" y="633"/>
                    <a:pt x="0" y="817"/>
                  </a:cubicBezTo>
                  <a:cubicBezTo>
                    <a:pt x="431" y="814"/>
                    <a:pt x="863" y="804"/>
                    <a:pt x="1298" y="788"/>
                  </a:cubicBezTo>
                  <a:cubicBezTo>
                    <a:pt x="1408" y="781"/>
                    <a:pt x="1520" y="777"/>
                    <a:pt x="1628" y="774"/>
                  </a:cubicBezTo>
                  <a:lnTo>
                    <a:pt x="1628" y="774"/>
                  </a:lnTo>
                  <a:cubicBezTo>
                    <a:pt x="1640" y="843"/>
                    <a:pt x="1651" y="913"/>
                    <a:pt x="1661" y="983"/>
                  </a:cubicBezTo>
                  <a:lnTo>
                    <a:pt x="1661" y="983"/>
                  </a:lnTo>
                  <a:cubicBezTo>
                    <a:pt x="1651" y="913"/>
                    <a:pt x="1642" y="843"/>
                    <a:pt x="1630" y="774"/>
                  </a:cubicBezTo>
                  <a:cubicBezTo>
                    <a:pt x="1629" y="774"/>
                    <a:pt x="1629" y="774"/>
                    <a:pt x="1628" y="774"/>
                  </a:cubicBezTo>
                  <a:lnTo>
                    <a:pt x="1628" y="774"/>
                  </a:lnTo>
                  <a:cubicBezTo>
                    <a:pt x="1583" y="512"/>
                    <a:pt x="1527" y="253"/>
                    <a:pt x="1456" y="1"/>
                  </a:cubicBezTo>
                  <a:close/>
                  <a:moveTo>
                    <a:pt x="1661" y="983"/>
                  </a:moveTo>
                  <a:cubicBezTo>
                    <a:pt x="1664" y="1003"/>
                    <a:pt x="1667" y="1024"/>
                    <a:pt x="1670" y="1045"/>
                  </a:cubicBezTo>
                  <a:cubicBezTo>
                    <a:pt x="1667" y="1024"/>
                    <a:pt x="1664" y="1003"/>
                    <a:pt x="1661" y="983"/>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57"/>
            <p:cNvSpPr/>
            <p:nvPr/>
          </p:nvSpPr>
          <p:spPr>
            <a:xfrm>
              <a:off x="4285300" y="3407750"/>
              <a:ext cx="2825" cy="3400"/>
            </a:xfrm>
            <a:custGeom>
              <a:avLst/>
              <a:gdLst/>
              <a:ahLst/>
              <a:cxnLst/>
              <a:rect l="l" t="t" r="r" b="b"/>
              <a:pathLst>
                <a:path w="113" h="136" extrusionOk="0">
                  <a:moveTo>
                    <a:pt x="112" y="135"/>
                  </a:moveTo>
                  <a:cubicBezTo>
                    <a:pt x="76" y="89"/>
                    <a:pt x="37" y="46"/>
                    <a:pt x="0" y="0"/>
                  </a:cubicBezTo>
                  <a:cubicBezTo>
                    <a:pt x="37" y="46"/>
                    <a:pt x="76" y="89"/>
                    <a:pt x="112" y="135"/>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57"/>
            <p:cNvSpPr/>
            <p:nvPr/>
          </p:nvSpPr>
          <p:spPr>
            <a:xfrm>
              <a:off x="4243725" y="3303025"/>
              <a:ext cx="413425" cy="187300"/>
            </a:xfrm>
            <a:custGeom>
              <a:avLst/>
              <a:gdLst/>
              <a:ahLst/>
              <a:cxnLst/>
              <a:rect l="l" t="t" r="r" b="b"/>
              <a:pathLst>
                <a:path w="16537" h="7492" extrusionOk="0">
                  <a:moveTo>
                    <a:pt x="1" y="1"/>
                  </a:moveTo>
                  <a:cubicBezTo>
                    <a:pt x="27" y="258"/>
                    <a:pt x="66" y="507"/>
                    <a:pt x="116" y="755"/>
                  </a:cubicBezTo>
                  <a:cubicBezTo>
                    <a:pt x="3534" y="2586"/>
                    <a:pt x="7300" y="3751"/>
                    <a:pt x="11163" y="4146"/>
                  </a:cubicBezTo>
                  <a:cubicBezTo>
                    <a:pt x="12073" y="4240"/>
                    <a:pt x="12995" y="4299"/>
                    <a:pt x="13915" y="4299"/>
                  </a:cubicBezTo>
                  <a:cubicBezTo>
                    <a:pt x="14251" y="4299"/>
                    <a:pt x="14585" y="4291"/>
                    <a:pt x="14919" y="4274"/>
                  </a:cubicBezTo>
                  <a:lnTo>
                    <a:pt x="14919" y="4274"/>
                  </a:lnTo>
                  <a:cubicBezTo>
                    <a:pt x="14781" y="4449"/>
                    <a:pt x="14640" y="4624"/>
                    <a:pt x="14485" y="4788"/>
                  </a:cubicBezTo>
                  <a:cubicBezTo>
                    <a:pt x="14317" y="4788"/>
                    <a:pt x="14146" y="4791"/>
                    <a:pt x="13977" y="4791"/>
                  </a:cubicBezTo>
                  <a:cubicBezTo>
                    <a:pt x="13939" y="4799"/>
                    <a:pt x="13869" y="4802"/>
                    <a:pt x="13774" y="4802"/>
                  </a:cubicBezTo>
                  <a:cubicBezTo>
                    <a:pt x="13247" y="4802"/>
                    <a:pt x="11963" y="4698"/>
                    <a:pt x="11327" y="4633"/>
                  </a:cubicBezTo>
                  <a:cubicBezTo>
                    <a:pt x="7418" y="4222"/>
                    <a:pt x="3659" y="3013"/>
                    <a:pt x="215" y="1159"/>
                  </a:cubicBezTo>
                  <a:lnTo>
                    <a:pt x="215" y="1159"/>
                  </a:lnTo>
                  <a:cubicBezTo>
                    <a:pt x="491" y="2259"/>
                    <a:pt x="978" y="3277"/>
                    <a:pt x="1640" y="4156"/>
                  </a:cubicBezTo>
                  <a:cubicBezTo>
                    <a:pt x="2187" y="4433"/>
                    <a:pt x="2747" y="4680"/>
                    <a:pt x="3323" y="4887"/>
                  </a:cubicBezTo>
                  <a:cubicBezTo>
                    <a:pt x="5245" y="5578"/>
                    <a:pt x="7274" y="5911"/>
                    <a:pt x="9299" y="6112"/>
                  </a:cubicBezTo>
                  <a:cubicBezTo>
                    <a:pt x="10267" y="6207"/>
                    <a:pt x="11242" y="6286"/>
                    <a:pt x="12216" y="6303"/>
                  </a:cubicBezTo>
                  <a:lnTo>
                    <a:pt x="12628" y="6303"/>
                  </a:lnTo>
                  <a:cubicBezTo>
                    <a:pt x="12374" y="6454"/>
                    <a:pt x="12114" y="6592"/>
                    <a:pt x="11848" y="6715"/>
                  </a:cubicBezTo>
                  <a:cubicBezTo>
                    <a:pt x="11419" y="6698"/>
                    <a:pt x="11008" y="6671"/>
                    <a:pt x="10632" y="6648"/>
                  </a:cubicBezTo>
                  <a:cubicBezTo>
                    <a:pt x="9220" y="6566"/>
                    <a:pt x="7807" y="6431"/>
                    <a:pt x="6415" y="6184"/>
                  </a:cubicBezTo>
                  <a:cubicBezTo>
                    <a:pt x="5045" y="5944"/>
                    <a:pt x="3695" y="5569"/>
                    <a:pt x="2414" y="5035"/>
                  </a:cubicBezTo>
                  <a:lnTo>
                    <a:pt x="2414" y="5035"/>
                  </a:lnTo>
                  <a:cubicBezTo>
                    <a:pt x="3929" y="6550"/>
                    <a:pt x="6016" y="7491"/>
                    <a:pt x="8324" y="7491"/>
                  </a:cubicBezTo>
                  <a:cubicBezTo>
                    <a:pt x="12391" y="7491"/>
                    <a:pt x="15775" y="4597"/>
                    <a:pt x="16536" y="755"/>
                  </a:cubicBezTo>
                  <a:lnTo>
                    <a:pt x="16536" y="755"/>
                  </a:lnTo>
                  <a:cubicBezTo>
                    <a:pt x="16503" y="919"/>
                    <a:pt x="16467" y="1080"/>
                    <a:pt x="16424" y="1238"/>
                  </a:cubicBezTo>
                  <a:cubicBezTo>
                    <a:pt x="16174" y="1278"/>
                    <a:pt x="15977" y="1308"/>
                    <a:pt x="15864" y="1325"/>
                  </a:cubicBezTo>
                  <a:cubicBezTo>
                    <a:pt x="14936" y="1453"/>
                    <a:pt x="14002" y="1516"/>
                    <a:pt x="13069" y="1516"/>
                  </a:cubicBezTo>
                  <a:cubicBezTo>
                    <a:pt x="11209" y="1516"/>
                    <a:pt x="9352" y="1267"/>
                    <a:pt x="7550" y="791"/>
                  </a:cubicBezTo>
                  <a:cubicBezTo>
                    <a:pt x="7392" y="748"/>
                    <a:pt x="7238" y="702"/>
                    <a:pt x="7083" y="656"/>
                  </a:cubicBezTo>
                  <a:cubicBezTo>
                    <a:pt x="6503" y="741"/>
                    <a:pt x="5976" y="966"/>
                    <a:pt x="5453" y="1209"/>
                  </a:cubicBezTo>
                  <a:cubicBezTo>
                    <a:pt x="6220" y="1532"/>
                    <a:pt x="7014" y="1788"/>
                    <a:pt x="7833" y="1973"/>
                  </a:cubicBezTo>
                  <a:cubicBezTo>
                    <a:pt x="9267" y="2299"/>
                    <a:pt x="10736" y="2400"/>
                    <a:pt x="12208" y="2400"/>
                  </a:cubicBezTo>
                  <a:cubicBezTo>
                    <a:pt x="13248" y="2400"/>
                    <a:pt x="14290" y="2350"/>
                    <a:pt x="15321" y="2293"/>
                  </a:cubicBezTo>
                  <a:cubicBezTo>
                    <a:pt x="15323" y="2292"/>
                    <a:pt x="15325" y="2292"/>
                    <a:pt x="15327" y="2292"/>
                  </a:cubicBezTo>
                  <a:cubicBezTo>
                    <a:pt x="15427" y="2292"/>
                    <a:pt x="15424" y="2451"/>
                    <a:pt x="15321" y="2457"/>
                  </a:cubicBezTo>
                  <a:cubicBezTo>
                    <a:pt x="14393" y="2513"/>
                    <a:pt x="13470" y="2550"/>
                    <a:pt x="12555" y="2550"/>
                  </a:cubicBezTo>
                  <a:cubicBezTo>
                    <a:pt x="9995" y="2550"/>
                    <a:pt x="7505" y="2265"/>
                    <a:pt x="5173" y="1341"/>
                  </a:cubicBezTo>
                  <a:cubicBezTo>
                    <a:pt x="4959" y="1440"/>
                    <a:pt x="4745" y="1539"/>
                    <a:pt x="4525" y="1624"/>
                  </a:cubicBezTo>
                  <a:cubicBezTo>
                    <a:pt x="4439" y="1660"/>
                    <a:pt x="4347" y="1690"/>
                    <a:pt x="4258" y="1717"/>
                  </a:cubicBezTo>
                  <a:cubicBezTo>
                    <a:pt x="4841" y="2009"/>
                    <a:pt x="5440" y="2259"/>
                    <a:pt x="6055" y="2463"/>
                  </a:cubicBezTo>
                  <a:cubicBezTo>
                    <a:pt x="8076" y="3138"/>
                    <a:pt x="10215" y="3372"/>
                    <a:pt x="12337" y="3372"/>
                  </a:cubicBezTo>
                  <a:cubicBezTo>
                    <a:pt x="12369" y="3372"/>
                    <a:pt x="12401" y="3372"/>
                    <a:pt x="12433" y="3372"/>
                  </a:cubicBezTo>
                  <a:cubicBezTo>
                    <a:pt x="13461" y="3369"/>
                    <a:pt x="14534" y="3340"/>
                    <a:pt x="15604" y="3253"/>
                  </a:cubicBezTo>
                  <a:lnTo>
                    <a:pt x="15604" y="3253"/>
                  </a:lnTo>
                  <a:cubicBezTo>
                    <a:pt x="15535" y="3376"/>
                    <a:pt x="15463" y="3498"/>
                    <a:pt x="15387" y="3616"/>
                  </a:cubicBezTo>
                  <a:cubicBezTo>
                    <a:pt x="14327" y="3708"/>
                    <a:pt x="13266" y="3741"/>
                    <a:pt x="12266" y="3758"/>
                  </a:cubicBezTo>
                  <a:cubicBezTo>
                    <a:pt x="12118" y="3760"/>
                    <a:pt x="11970" y="3762"/>
                    <a:pt x="11822" y="3762"/>
                  </a:cubicBezTo>
                  <a:cubicBezTo>
                    <a:pt x="9700" y="3762"/>
                    <a:pt x="7552" y="3491"/>
                    <a:pt x="5549" y="2776"/>
                  </a:cubicBezTo>
                  <a:cubicBezTo>
                    <a:pt x="4894" y="2542"/>
                    <a:pt x="4218" y="2236"/>
                    <a:pt x="3557" y="1871"/>
                  </a:cubicBezTo>
                  <a:cubicBezTo>
                    <a:pt x="3429" y="1886"/>
                    <a:pt x="3301" y="1893"/>
                    <a:pt x="3174" y="1893"/>
                  </a:cubicBezTo>
                  <a:cubicBezTo>
                    <a:pt x="2683" y="1893"/>
                    <a:pt x="2195" y="1779"/>
                    <a:pt x="1733" y="1528"/>
                  </a:cubicBezTo>
                  <a:cubicBezTo>
                    <a:pt x="1057" y="1159"/>
                    <a:pt x="488" y="603"/>
                    <a:pt x="1"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57"/>
            <p:cNvSpPr/>
            <p:nvPr/>
          </p:nvSpPr>
          <p:spPr>
            <a:xfrm>
              <a:off x="4296325" y="3420900"/>
              <a:ext cx="3900" cy="4225"/>
            </a:xfrm>
            <a:custGeom>
              <a:avLst/>
              <a:gdLst/>
              <a:ahLst/>
              <a:cxnLst/>
              <a:rect l="l" t="t" r="r" b="b"/>
              <a:pathLst>
                <a:path w="156" h="169" extrusionOk="0">
                  <a:moveTo>
                    <a:pt x="155" y="169"/>
                  </a:moveTo>
                  <a:cubicBezTo>
                    <a:pt x="103" y="113"/>
                    <a:pt x="53" y="57"/>
                    <a:pt x="0" y="0"/>
                  </a:cubicBezTo>
                  <a:cubicBezTo>
                    <a:pt x="53" y="57"/>
                    <a:pt x="103" y="113"/>
                    <a:pt x="155" y="169"/>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57"/>
            <p:cNvSpPr/>
            <p:nvPr/>
          </p:nvSpPr>
          <p:spPr>
            <a:xfrm>
              <a:off x="4246625" y="3322050"/>
              <a:ext cx="425" cy="1675"/>
            </a:xfrm>
            <a:custGeom>
              <a:avLst/>
              <a:gdLst/>
              <a:ahLst/>
              <a:cxnLst/>
              <a:rect l="l" t="t" r="r" b="b"/>
              <a:pathLst>
                <a:path w="17" h="67" extrusionOk="0">
                  <a:moveTo>
                    <a:pt x="17" y="67"/>
                  </a:moveTo>
                  <a:cubicBezTo>
                    <a:pt x="10" y="43"/>
                    <a:pt x="6" y="23"/>
                    <a:pt x="0" y="0"/>
                  </a:cubicBezTo>
                  <a:cubicBezTo>
                    <a:pt x="6" y="23"/>
                    <a:pt x="10" y="43"/>
                    <a:pt x="17" y="67"/>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57"/>
            <p:cNvSpPr/>
            <p:nvPr/>
          </p:nvSpPr>
          <p:spPr>
            <a:xfrm>
              <a:off x="4242650" y="3257100"/>
              <a:ext cx="107525" cy="92700"/>
            </a:xfrm>
            <a:custGeom>
              <a:avLst/>
              <a:gdLst/>
              <a:ahLst/>
              <a:cxnLst/>
              <a:rect l="l" t="t" r="r" b="b"/>
              <a:pathLst>
                <a:path w="4301" h="3708" extrusionOk="0">
                  <a:moveTo>
                    <a:pt x="53" y="1"/>
                  </a:moveTo>
                  <a:cubicBezTo>
                    <a:pt x="21" y="280"/>
                    <a:pt x="4" y="566"/>
                    <a:pt x="1" y="856"/>
                  </a:cubicBezTo>
                  <a:cubicBezTo>
                    <a:pt x="989" y="2019"/>
                    <a:pt x="2273" y="2984"/>
                    <a:pt x="3600" y="3708"/>
                  </a:cubicBezTo>
                  <a:cubicBezTo>
                    <a:pt x="3834" y="3682"/>
                    <a:pt x="4071" y="3629"/>
                    <a:pt x="4301" y="3554"/>
                  </a:cubicBezTo>
                  <a:cubicBezTo>
                    <a:pt x="3214" y="3010"/>
                    <a:pt x="2200" y="2318"/>
                    <a:pt x="1317" y="1489"/>
                  </a:cubicBezTo>
                  <a:cubicBezTo>
                    <a:pt x="820" y="1018"/>
                    <a:pt x="413" y="521"/>
                    <a:pt x="53"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57"/>
            <p:cNvSpPr/>
            <p:nvPr/>
          </p:nvSpPr>
          <p:spPr>
            <a:xfrm>
              <a:off x="4332625" y="3345925"/>
              <a:ext cx="301225" cy="51150"/>
            </a:xfrm>
            <a:custGeom>
              <a:avLst/>
              <a:gdLst/>
              <a:ahLst/>
              <a:cxnLst/>
              <a:rect l="l" t="t" r="r" b="b"/>
              <a:pathLst>
                <a:path w="12049" h="2046" extrusionOk="0">
                  <a:moveTo>
                    <a:pt x="702" y="1"/>
                  </a:moveTo>
                  <a:cubicBezTo>
                    <a:pt x="472" y="76"/>
                    <a:pt x="235" y="129"/>
                    <a:pt x="1" y="155"/>
                  </a:cubicBezTo>
                  <a:cubicBezTo>
                    <a:pt x="662" y="520"/>
                    <a:pt x="1338" y="826"/>
                    <a:pt x="1993" y="1060"/>
                  </a:cubicBezTo>
                  <a:cubicBezTo>
                    <a:pt x="3996" y="1775"/>
                    <a:pt x="6144" y="2046"/>
                    <a:pt x="8266" y="2046"/>
                  </a:cubicBezTo>
                  <a:cubicBezTo>
                    <a:pt x="8414" y="2046"/>
                    <a:pt x="8562" y="2044"/>
                    <a:pt x="8710" y="2042"/>
                  </a:cubicBezTo>
                  <a:cubicBezTo>
                    <a:pt x="9710" y="2025"/>
                    <a:pt x="10771" y="1992"/>
                    <a:pt x="11831" y="1900"/>
                  </a:cubicBezTo>
                  <a:cubicBezTo>
                    <a:pt x="11907" y="1782"/>
                    <a:pt x="11979" y="1660"/>
                    <a:pt x="12048" y="1537"/>
                  </a:cubicBezTo>
                  <a:lnTo>
                    <a:pt x="12048" y="1537"/>
                  </a:lnTo>
                  <a:cubicBezTo>
                    <a:pt x="10978" y="1624"/>
                    <a:pt x="9905" y="1653"/>
                    <a:pt x="8877" y="1656"/>
                  </a:cubicBezTo>
                  <a:cubicBezTo>
                    <a:pt x="8845" y="1656"/>
                    <a:pt x="8813" y="1656"/>
                    <a:pt x="8781" y="1656"/>
                  </a:cubicBezTo>
                  <a:cubicBezTo>
                    <a:pt x="6659" y="1656"/>
                    <a:pt x="4520" y="1422"/>
                    <a:pt x="2499" y="747"/>
                  </a:cubicBezTo>
                  <a:cubicBezTo>
                    <a:pt x="1884" y="543"/>
                    <a:pt x="1285" y="293"/>
                    <a:pt x="702"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57"/>
            <p:cNvSpPr/>
            <p:nvPr/>
          </p:nvSpPr>
          <p:spPr>
            <a:xfrm>
              <a:off x="4247025" y="3323700"/>
              <a:ext cx="2075" cy="8325"/>
            </a:xfrm>
            <a:custGeom>
              <a:avLst/>
              <a:gdLst/>
              <a:ahLst/>
              <a:cxnLst/>
              <a:rect l="l" t="t" r="r" b="b"/>
              <a:pathLst>
                <a:path w="83" h="333" extrusionOk="0">
                  <a:moveTo>
                    <a:pt x="1" y="1"/>
                  </a:moveTo>
                  <a:cubicBezTo>
                    <a:pt x="2" y="8"/>
                    <a:pt x="4" y="15"/>
                    <a:pt x="5" y="22"/>
                  </a:cubicBezTo>
                  <a:lnTo>
                    <a:pt x="5" y="22"/>
                  </a:lnTo>
                  <a:cubicBezTo>
                    <a:pt x="4" y="15"/>
                    <a:pt x="2" y="8"/>
                    <a:pt x="1" y="1"/>
                  </a:cubicBezTo>
                  <a:close/>
                  <a:moveTo>
                    <a:pt x="5" y="22"/>
                  </a:moveTo>
                  <a:cubicBezTo>
                    <a:pt x="27" y="124"/>
                    <a:pt x="48" y="228"/>
                    <a:pt x="73" y="326"/>
                  </a:cubicBezTo>
                  <a:cubicBezTo>
                    <a:pt x="76" y="329"/>
                    <a:pt x="80" y="329"/>
                    <a:pt x="83" y="332"/>
                  </a:cubicBezTo>
                  <a:cubicBezTo>
                    <a:pt x="58" y="228"/>
                    <a:pt x="28" y="126"/>
                    <a:pt x="5" y="22"/>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57"/>
            <p:cNvSpPr/>
            <p:nvPr/>
          </p:nvSpPr>
          <p:spPr>
            <a:xfrm>
              <a:off x="4246625" y="3321875"/>
              <a:ext cx="25" cy="200"/>
            </a:xfrm>
            <a:custGeom>
              <a:avLst/>
              <a:gdLst/>
              <a:ahLst/>
              <a:cxnLst/>
              <a:rect l="l" t="t" r="r" b="b"/>
              <a:pathLst>
                <a:path w="1" h="8" extrusionOk="0">
                  <a:moveTo>
                    <a:pt x="0" y="1"/>
                  </a:moveTo>
                  <a:lnTo>
                    <a:pt x="0" y="7"/>
                  </a:lnTo>
                  <a:lnTo>
                    <a:pt x="0" y="1"/>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57"/>
            <p:cNvSpPr/>
            <p:nvPr/>
          </p:nvSpPr>
          <p:spPr>
            <a:xfrm>
              <a:off x="4246625" y="3321875"/>
              <a:ext cx="370100" cy="101225"/>
            </a:xfrm>
            <a:custGeom>
              <a:avLst/>
              <a:gdLst/>
              <a:ahLst/>
              <a:cxnLst/>
              <a:rect l="l" t="t" r="r" b="b"/>
              <a:pathLst>
                <a:path w="14804" h="4049" extrusionOk="0">
                  <a:moveTo>
                    <a:pt x="0" y="1"/>
                  </a:moveTo>
                  <a:lnTo>
                    <a:pt x="0" y="7"/>
                  </a:lnTo>
                  <a:cubicBezTo>
                    <a:pt x="6" y="30"/>
                    <a:pt x="10" y="50"/>
                    <a:pt x="17" y="74"/>
                  </a:cubicBezTo>
                  <a:cubicBezTo>
                    <a:pt x="40" y="185"/>
                    <a:pt x="72" y="294"/>
                    <a:pt x="99" y="405"/>
                  </a:cubicBezTo>
                  <a:cubicBezTo>
                    <a:pt x="3543" y="2259"/>
                    <a:pt x="7302" y="3468"/>
                    <a:pt x="11211" y="3879"/>
                  </a:cubicBezTo>
                  <a:cubicBezTo>
                    <a:pt x="11847" y="3944"/>
                    <a:pt x="13131" y="4048"/>
                    <a:pt x="13658" y="4048"/>
                  </a:cubicBezTo>
                  <a:cubicBezTo>
                    <a:pt x="13753" y="4048"/>
                    <a:pt x="13823" y="4045"/>
                    <a:pt x="13861" y="4037"/>
                  </a:cubicBezTo>
                  <a:cubicBezTo>
                    <a:pt x="14030" y="4037"/>
                    <a:pt x="14201" y="4034"/>
                    <a:pt x="14369" y="4034"/>
                  </a:cubicBezTo>
                  <a:cubicBezTo>
                    <a:pt x="14524" y="3870"/>
                    <a:pt x="14665" y="3695"/>
                    <a:pt x="14803" y="3520"/>
                  </a:cubicBezTo>
                  <a:lnTo>
                    <a:pt x="14803" y="3520"/>
                  </a:lnTo>
                  <a:cubicBezTo>
                    <a:pt x="14469" y="3537"/>
                    <a:pt x="14135" y="3545"/>
                    <a:pt x="13799" y="3545"/>
                  </a:cubicBezTo>
                  <a:cubicBezTo>
                    <a:pt x="12879" y="3545"/>
                    <a:pt x="11957" y="3486"/>
                    <a:pt x="11047" y="3392"/>
                  </a:cubicBezTo>
                  <a:cubicBezTo>
                    <a:pt x="7184" y="2997"/>
                    <a:pt x="3418" y="1832"/>
                    <a:pt x="0"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57"/>
            <p:cNvSpPr/>
            <p:nvPr/>
          </p:nvSpPr>
          <p:spPr>
            <a:xfrm>
              <a:off x="4343150" y="3071725"/>
              <a:ext cx="244025" cy="83350"/>
            </a:xfrm>
            <a:custGeom>
              <a:avLst/>
              <a:gdLst/>
              <a:ahLst/>
              <a:cxnLst/>
              <a:rect l="l" t="t" r="r" b="b"/>
              <a:pathLst>
                <a:path w="9761" h="3334" extrusionOk="0">
                  <a:moveTo>
                    <a:pt x="1960" y="1739"/>
                  </a:moveTo>
                  <a:lnTo>
                    <a:pt x="1960" y="1739"/>
                  </a:lnTo>
                  <a:cubicBezTo>
                    <a:pt x="2029" y="1758"/>
                    <a:pt x="2089" y="1775"/>
                    <a:pt x="2142" y="1795"/>
                  </a:cubicBezTo>
                  <a:cubicBezTo>
                    <a:pt x="3155" y="2134"/>
                    <a:pt x="4163" y="2500"/>
                    <a:pt x="5190" y="2805"/>
                  </a:cubicBezTo>
                  <a:cubicBezTo>
                    <a:pt x="5279" y="2832"/>
                    <a:pt x="5374" y="2855"/>
                    <a:pt x="5470" y="2878"/>
                  </a:cubicBezTo>
                  <a:cubicBezTo>
                    <a:pt x="5190" y="2845"/>
                    <a:pt x="4914" y="2796"/>
                    <a:pt x="4643" y="2740"/>
                  </a:cubicBezTo>
                  <a:cubicBezTo>
                    <a:pt x="3669" y="2536"/>
                    <a:pt x="2797" y="2177"/>
                    <a:pt x="1960" y="1739"/>
                  </a:cubicBezTo>
                  <a:close/>
                  <a:moveTo>
                    <a:pt x="4347" y="0"/>
                  </a:moveTo>
                  <a:cubicBezTo>
                    <a:pt x="4236" y="0"/>
                    <a:pt x="4123" y="7"/>
                    <a:pt x="4011" y="10"/>
                  </a:cubicBezTo>
                  <a:cubicBezTo>
                    <a:pt x="4031" y="44"/>
                    <a:pt x="4064" y="67"/>
                    <a:pt x="4113" y="73"/>
                  </a:cubicBezTo>
                  <a:cubicBezTo>
                    <a:pt x="4571" y="138"/>
                    <a:pt x="5009" y="208"/>
                    <a:pt x="5441" y="383"/>
                  </a:cubicBezTo>
                  <a:cubicBezTo>
                    <a:pt x="5582" y="442"/>
                    <a:pt x="5941" y="530"/>
                    <a:pt x="5895" y="761"/>
                  </a:cubicBezTo>
                  <a:cubicBezTo>
                    <a:pt x="5868" y="886"/>
                    <a:pt x="5421" y="1044"/>
                    <a:pt x="5312" y="1077"/>
                  </a:cubicBezTo>
                  <a:cubicBezTo>
                    <a:pt x="5155" y="1123"/>
                    <a:pt x="5000" y="1144"/>
                    <a:pt x="4848" y="1144"/>
                  </a:cubicBezTo>
                  <a:cubicBezTo>
                    <a:pt x="4218" y="1144"/>
                    <a:pt x="3645" y="782"/>
                    <a:pt x="3215" y="310"/>
                  </a:cubicBezTo>
                  <a:cubicBezTo>
                    <a:pt x="3359" y="231"/>
                    <a:pt x="3498" y="138"/>
                    <a:pt x="3630" y="33"/>
                  </a:cubicBezTo>
                  <a:lnTo>
                    <a:pt x="3630" y="33"/>
                  </a:lnTo>
                  <a:cubicBezTo>
                    <a:pt x="2309" y="149"/>
                    <a:pt x="1075" y="564"/>
                    <a:pt x="1" y="1219"/>
                  </a:cubicBezTo>
                  <a:cubicBezTo>
                    <a:pt x="1845" y="2496"/>
                    <a:pt x="4183" y="3333"/>
                    <a:pt x="6343" y="3333"/>
                  </a:cubicBezTo>
                  <a:cubicBezTo>
                    <a:pt x="6428" y="3333"/>
                    <a:pt x="6512" y="3332"/>
                    <a:pt x="6596" y="3329"/>
                  </a:cubicBezTo>
                  <a:cubicBezTo>
                    <a:pt x="7722" y="3293"/>
                    <a:pt x="8983" y="3023"/>
                    <a:pt x="9701" y="2075"/>
                  </a:cubicBezTo>
                  <a:cubicBezTo>
                    <a:pt x="9724" y="2048"/>
                    <a:pt x="9740" y="2015"/>
                    <a:pt x="9760" y="1989"/>
                  </a:cubicBezTo>
                  <a:cubicBezTo>
                    <a:pt x="9672" y="1913"/>
                    <a:pt x="9582" y="1841"/>
                    <a:pt x="9494" y="1772"/>
                  </a:cubicBezTo>
                  <a:cubicBezTo>
                    <a:pt x="9184" y="2158"/>
                    <a:pt x="8746" y="2470"/>
                    <a:pt x="8278" y="2658"/>
                  </a:cubicBezTo>
                  <a:cubicBezTo>
                    <a:pt x="8591" y="2454"/>
                    <a:pt x="8851" y="2167"/>
                    <a:pt x="9023" y="1758"/>
                  </a:cubicBezTo>
                  <a:cubicBezTo>
                    <a:pt x="9062" y="1664"/>
                    <a:pt x="9085" y="1571"/>
                    <a:pt x="9102" y="1482"/>
                  </a:cubicBezTo>
                  <a:cubicBezTo>
                    <a:pt x="8377" y="982"/>
                    <a:pt x="7567" y="593"/>
                    <a:pt x="6705" y="340"/>
                  </a:cubicBezTo>
                  <a:lnTo>
                    <a:pt x="6705" y="340"/>
                  </a:lnTo>
                  <a:cubicBezTo>
                    <a:pt x="6942" y="899"/>
                    <a:pt x="6619" y="1588"/>
                    <a:pt x="5958" y="1600"/>
                  </a:cubicBezTo>
                  <a:cubicBezTo>
                    <a:pt x="6053" y="1548"/>
                    <a:pt x="6152" y="1486"/>
                    <a:pt x="6247" y="1413"/>
                  </a:cubicBezTo>
                  <a:cubicBezTo>
                    <a:pt x="6813" y="972"/>
                    <a:pt x="6836" y="597"/>
                    <a:pt x="6587" y="307"/>
                  </a:cubicBezTo>
                  <a:cubicBezTo>
                    <a:pt x="5875" y="109"/>
                    <a:pt x="5125" y="0"/>
                    <a:pt x="4347"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57"/>
            <p:cNvSpPr/>
            <p:nvPr/>
          </p:nvSpPr>
          <p:spPr>
            <a:xfrm>
              <a:off x="4658925" y="3251750"/>
              <a:ext cx="1100" cy="7275"/>
            </a:xfrm>
            <a:custGeom>
              <a:avLst/>
              <a:gdLst/>
              <a:ahLst/>
              <a:cxnLst/>
              <a:rect l="l" t="t" r="r" b="b"/>
              <a:pathLst>
                <a:path w="44" h="291" extrusionOk="0">
                  <a:moveTo>
                    <a:pt x="1" y="1"/>
                  </a:moveTo>
                  <a:lnTo>
                    <a:pt x="1" y="1"/>
                  </a:lnTo>
                  <a:cubicBezTo>
                    <a:pt x="13" y="99"/>
                    <a:pt x="27" y="195"/>
                    <a:pt x="36" y="291"/>
                  </a:cubicBezTo>
                  <a:lnTo>
                    <a:pt x="43" y="291"/>
                  </a:lnTo>
                  <a:cubicBezTo>
                    <a:pt x="33" y="195"/>
                    <a:pt x="13" y="99"/>
                    <a:pt x="1"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57"/>
            <p:cNvSpPr/>
            <p:nvPr/>
          </p:nvSpPr>
          <p:spPr>
            <a:xfrm>
              <a:off x="4278150" y="3143100"/>
              <a:ext cx="342775" cy="116325"/>
            </a:xfrm>
            <a:custGeom>
              <a:avLst/>
              <a:gdLst/>
              <a:ahLst/>
              <a:cxnLst/>
              <a:rect l="l" t="t" r="r" b="b"/>
              <a:pathLst>
                <a:path w="13711" h="4653" extrusionOk="0">
                  <a:moveTo>
                    <a:pt x="655" y="0"/>
                  </a:moveTo>
                  <a:cubicBezTo>
                    <a:pt x="421" y="271"/>
                    <a:pt x="201" y="553"/>
                    <a:pt x="0" y="850"/>
                  </a:cubicBezTo>
                  <a:cubicBezTo>
                    <a:pt x="642" y="1367"/>
                    <a:pt x="1347" y="1811"/>
                    <a:pt x="2005" y="2187"/>
                  </a:cubicBezTo>
                  <a:cubicBezTo>
                    <a:pt x="3506" y="3043"/>
                    <a:pt x="5146" y="3655"/>
                    <a:pt x="6829" y="4040"/>
                  </a:cubicBezTo>
                  <a:cubicBezTo>
                    <a:pt x="8756" y="4481"/>
                    <a:pt x="10738" y="4650"/>
                    <a:pt x="12714" y="4650"/>
                  </a:cubicBezTo>
                  <a:cubicBezTo>
                    <a:pt x="12790" y="4650"/>
                    <a:pt x="12867" y="4650"/>
                    <a:pt x="12943" y="4649"/>
                  </a:cubicBezTo>
                  <a:cubicBezTo>
                    <a:pt x="13094" y="4649"/>
                    <a:pt x="13252" y="4649"/>
                    <a:pt x="13417" y="4652"/>
                  </a:cubicBezTo>
                  <a:cubicBezTo>
                    <a:pt x="13474" y="4478"/>
                    <a:pt x="13523" y="4301"/>
                    <a:pt x="13562" y="4119"/>
                  </a:cubicBezTo>
                  <a:lnTo>
                    <a:pt x="13562" y="4119"/>
                  </a:lnTo>
                  <a:cubicBezTo>
                    <a:pt x="13398" y="4121"/>
                    <a:pt x="13235" y="4122"/>
                    <a:pt x="13071" y="4122"/>
                  </a:cubicBezTo>
                  <a:cubicBezTo>
                    <a:pt x="12737" y="4122"/>
                    <a:pt x="12404" y="4117"/>
                    <a:pt x="12071" y="4106"/>
                  </a:cubicBezTo>
                  <a:cubicBezTo>
                    <a:pt x="10246" y="4050"/>
                    <a:pt x="8422" y="3839"/>
                    <a:pt x="6651" y="3385"/>
                  </a:cubicBezTo>
                  <a:cubicBezTo>
                    <a:pt x="5680" y="3135"/>
                    <a:pt x="4731" y="2802"/>
                    <a:pt x="3813" y="2397"/>
                  </a:cubicBezTo>
                  <a:lnTo>
                    <a:pt x="3813" y="2397"/>
                  </a:lnTo>
                  <a:cubicBezTo>
                    <a:pt x="5143" y="2918"/>
                    <a:pt x="6529" y="3296"/>
                    <a:pt x="7938" y="3514"/>
                  </a:cubicBezTo>
                  <a:cubicBezTo>
                    <a:pt x="8947" y="3669"/>
                    <a:pt x="9966" y="3753"/>
                    <a:pt x="10985" y="3753"/>
                  </a:cubicBezTo>
                  <a:cubicBezTo>
                    <a:pt x="11795" y="3753"/>
                    <a:pt x="12605" y="3700"/>
                    <a:pt x="13410" y="3589"/>
                  </a:cubicBezTo>
                  <a:cubicBezTo>
                    <a:pt x="13466" y="3582"/>
                    <a:pt x="13556" y="3573"/>
                    <a:pt x="13658" y="3556"/>
                  </a:cubicBezTo>
                  <a:cubicBezTo>
                    <a:pt x="13681" y="3392"/>
                    <a:pt x="13700" y="3224"/>
                    <a:pt x="13711" y="3052"/>
                  </a:cubicBezTo>
                  <a:lnTo>
                    <a:pt x="13711" y="3052"/>
                  </a:lnTo>
                  <a:cubicBezTo>
                    <a:pt x="12606" y="3180"/>
                    <a:pt x="11452" y="3207"/>
                    <a:pt x="11094" y="3207"/>
                  </a:cubicBezTo>
                  <a:cubicBezTo>
                    <a:pt x="11073" y="3207"/>
                    <a:pt x="11055" y="3207"/>
                    <a:pt x="11040" y="3207"/>
                  </a:cubicBezTo>
                  <a:cubicBezTo>
                    <a:pt x="9476" y="3181"/>
                    <a:pt x="7918" y="2960"/>
                    <a:pt x="6404" y="2565"/>
                  </a:cubicBezTo>
                  <a:cubicBezTo>
                    <a:pt x="4892" y="2167"/>
                    <a:pt x="3438" y="1590"/>
                    <a:pt x="2061" y="847"/>
                  </a:cubicBezTo>
                  <a:cubicBezTo>
                    <a:pt x="1581" y="590"/>
                    <a:pt x="1113" y="300"/>
                    <a:pt x="655"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57"/>
            <p:cNvSpPr/>
            <p:nvPr/>
          </p:nvSpPr>
          <p:spPr>
            <a:xfrm>
              <a:off x="4650350" y="3214775"/>
              <a:ext cx="3325" cy="10900"/>
            </a:xfrm>
            <a:custGeom>
              <a:avLst/>
              <a:gdLst/>
              <a:ahLst/>
              <a:cxnLst/>
              <a:rect l="l" t="t" r="r" b="b"/>
              <a:pathLst>
                <a:path w="133" h="436" extrusionOk="0">
                  <a:moveTo>
                    <a:pt x="1" y="1"/>
                  </a:moveTo>
                  <a:lnTo>
                    <a:pt x="1" y="1"/>
                  </a:lnTo>
                  <a:cubicBezTo>
                    <a:pt x="47" y="142"/>
                    <a:pt x="90" y="291"/>
                    <a:pt x="130" y="436"/>
                  </a:cubicBezTo>
                  <a:lnTo>
                    <a:pt x="133" y="436"/>
                  </a:lnTo>
                  <a:cubicBezTo>
                    <a:pt x="93" y="288"/>
                    <a:pt x="51" y="142"/>
                    <a:pt x="1" y="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57"/>
            <p:cNvSpPr/>
            <p:nvPr/>
          </p:nvSpPr>
          <p:spPr>
            <a:xfrm>
              <a:off x="4613575" y="3245000"/>
              <a:ext cx="46275" cy="14700"/>
            </a:xfrm>
            <a:custGeom>
              <a:avLst/>
              <a:gdLst/>
              <a:ahLst/>
              <a:cxnLst/>
              <a:rect l="l" t="t" r="r" b="b"/>
              <a:pathLst>
                <a:path w="1851" h="588" extrusionOk="0">
                  <a:moveTo>
                    <a:pt x="1775" y="0"/>
                  </a:moveTo>
                  <a:cubicBezTo>
                    <a:pt x="1666" y="3"/>
                    <a:pt x="1554" y="7"/>
                    <a:pt x="1443" y="14"/>
                  </a:cubicBezTo>
                  <a:cubicBezTo>
                    <a:pt x="1008" y="30"/>
                    <a:pt x="576" y="40"/>
                    <a:pt x="145" y="43"/>
                  </a:cubicBezTo>
                  <a:cubicBezTo>
                    <a:pt x="106" y="225"/>
                    <a:pt x="57" y="402"/>
                    <a:pt x="0" y="576"/>
                  </a:cubicBezTo>
                  <a:cubicBezTo>
                    <a:pt x="300" y="580"/>
                    <a:pt x="616" y="587"/>
                    <a:pt x="939" y="587"/>
                  </a:cubicBezTo>
                  <a:cubicBezTo>
                    <a:pt x="1239" y="587"/>
                    <a:pt x="1545" y="581"/>
                    <a:pt x="1850" y="561"/>
                  </a:cubicBezTo>
                  <a:cubicBezTo>
                    <a:pt x="1841" y="465"/>
                    <a:pt x="1827" y="369"/>
                    <a:pt x="1815" y="271"/>
                  </a:cubicBezTo>
                  <a:cubicBezTo>
                    <a:pt x="1801" y="181"/>
                    <a:pt x="1791" y="90"/>
                    <a:pt x="1775"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57"/>
            <p:cNvSpPr/>
            <p:nvPr/>
          </p:nvSpPr>
          <p:spPr>
            <a:xfrm>
              <a:off x="4619575" y="3214775"/>
              <a:ext cx="34025" cy="17250"/>
            </a:xfrm>
            <a:custGeom>
              <a:avLst/>
              <a:gdLst/>
              <a:ahLst/>
              <a:cxnLst/>
              <a:rect l="l" t="t" r="r" b="b"/>
              <a:pathLst>
                <a:path w="1361" h="690" extrusionOk="0">
                  <a:moveTo>
                    <a:pt x="1232" y="1"/>
                  </a:moveTo>
                  <a:cubicBezTo>
                    <a:pt x="876" y="80"/>
                    <a:pt x="468" y="139"/>
                    <a:pt x="54" y="185"/>
                  </a:cubicBezTo>
                  <a:cubicBezTo>
                    <a:pt x="43" y="357"/>
                    <a:pt x="24" y="525"/>
                    <a:pt x="1" y="689"/>
                  </a:cubicBezTo>
                  <a:cubicBezTo>
                    <a:pt x="336" y="647"/>
                    <a:pt x="864" y="571"/>
                    <a:pt x="1361" y="436"/>
                  </a:cubicBezTo>
                  <a:cubicBezTo>
                    <a:pt x="1321" y="291"/>
                    <a:pt x="1278" y="142"/>
                    <a:pt x="1232"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57"/>
            <p:cNvSpPr/>
            <p:nvPr/>
          </p:nvSpPr>
          <p:spPr>
            <a:xfrm>
              <a:off x="4284650" y="3406825"/>
              <a:ext cx="675" cy="950"/>
            </a:xfrm>
            <a:custGeom>
              <a:avLst/>
              <a:gdLst/>
              <a:ahLst/>
              <a:cxnLst/>
              <a:rect l="l" t="t" r="r" b="b"/>
              <a:pathLst>
                <a:path w="27" h="38" extrusionOk="0">
                  <a:moveTo>
                    <a:pt x="0" y="1"/>
                  </a:moveTo>
                  <a:cubicBezTo>
                    <a:pt x="5" y="11"/>
                    <a:pt x="14" y="19"/>
                    <a:pt x="21" y="28"/>
                  </a:cubicBezTo>
                  <a:lnTo>
                    <a:pt x="21" y="28"/>
                  </a:lnTo>
                  <a:cubicBezTo>
                    <a:pt x="16" y="20"/>
                    <a:pt x="10" y="11"/>
                    <a:pt x="3" y="4"/>
                  </a:cubicBezTo>
                  <a:lnTo>
                    <a:pt x="0" y="1"/>
                  </a:lnTo>
                  <a:close/>
                  <a:moveTo>
                    <a:pt x="21" y="28"/>
                  </a:moveTo>
                  <a:lnTo>
                    <a:pt x="21" y="28"/>
                  </a:lnTo>
                  <a:cubicBezTo>
                    <a:pt x="23" y="31"/>
                    <a:pt x="25" y="34"/>
                    <a:pt x="26" y="37"/>
                  </a:cubicBezTo>
                  <a:cubicBezTo>
                    <a:pt x="25" y="34"/>
                    <a:pt x="23" y="31"/>
                    <a:pt x="21" y="28"/>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57"/>
            <p:cNvSpPr/>
            <p:nvPr/>
          </p:nvSpPr>
          <p:spPr>
            <a:xfrm>
              <a:off x="4300200" y="3425100"/>
              <a:ext cx="3875" cy="3825"/>
            </a:xfrm>
            <a:custGeom>
              <a:avLst/>
              <a:gdLst/>
              <a:ahLst/>
              <a:cxnLst/>
              <a:rect l="l" t="t" r="r" b="b"/>
              <a:pathLst>
                <a:path w="155" h="153" extrusionOk="0">
                  <a:moveTo>
                    <a:pt x="0" y="1"/>
                  </a:moveTo>
                  <a:cubicBezTo>
                    <a:pt x="10" y="11"/>
                    <a:pt x="20" y="21"/>
                    <a:pt x="30" y="32"/>
                  </a:cubicBezTo>
                  <a:lnTo>
                    <a:pt x="30" y="32"/>
                  </a:lnTo>
                  <a:cubicBezTo>
                    <a:pt x="20" y="21"/>
                    <a:pt x="10" y="11"/>
                    <a:pt x="0" y="1"/>
                  </a:cubicBezTo>
                  <a:close/>
                  <a:moveTo>
                    <a:pt x="30" y="32"/>
                  </a:moveTo>
                  <a:lnTo>
                    <a:pt x="30" y="32"/>
                  </a:lnTo>
                  <a:cubicBezTo>
                    <a:pt x="66" y="69"/>
                    <a:pt x="100" y="110"/>
                    <a:pt x="138" y="145"/>
                  </a:cubicBezTo>
                  <a:cubicBezTo>
                    <a:pt x="142" y="148"/>
                    <a:pt x="149" y="152"/>
                    <a:pt x="155" y="152"/>
                  </a:cubicBezTo>
                  <a:cubicBezTo>
                    <a:pt x="116" y="112"/>
                    <a:pt x="72" y="73"/>
                    <a:pt x="30" y="32"/>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57"/>
            <p:cNvSpPr/>
            <p:nvPr/>
          </p:nvSpPr>
          <p:spPr>
            <a:xfrm>
              <a:off x="4288100" y="3411125"/>
              <a:ext cx="8250" cy="9800"/>
            </a:xfrm>
            <a:custGeom>
              <a:avLst/>
              <a:gdLst/>
              <a:ahLst/>
              <a:cxnLst/>
              <a:rect l="l" t="t" r="r" b="b"/>
              <a:pathLst>
                <a:path w="330" h="392" extrusionOk="0">
                  <a:moveTo>
                    <a:pt x="329" y="391"/>
                  </a:moveTo>
                  <a:cubicBezTo>
                    <a:pt x="218" y="267"/>
                    <a:pt x="106" y="135"/>
                    <a:pt x="0" y="0"/>
                  </a:cubicBezTo>
                  <a:cubicBezTo>
                    <a:pt x="106" y="135"/>
                    <a:pt x="218" y="267"/>
                    <a:pt x="329" y="391"/>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57"/>
            <p:cNvSpPr/>
            <p:nvPr/>
          </p:nvSpPr>
          <p:spPr>
            <a:xfrm>
              <a:off x="4284725" y="3406900"/>
              <a:ext cx="274700" cy="64000"/>
            </a:xfrm>
            <a:custGeom>
              <a:avLst/>
              <a:gdLst/>
              <a:ahLst/>
              <a:cxnLst/>
              <a:rect l="l" t="t" r="r" b="b"/>
              <a:pathLst>
                <a:path w="10988" h="2560" extrusionOk="0">
                  <a:moveTo>
                    <a:pt x="0" y="1"/>
                  </a:moveTo>
                  <a:lnTo>
                    <a:pt x="0" y="1"/>
                  </a:lnTo>
                  <a:cubicBezTo>
                    <a:pt x="10" y="11"/>
                    <a:pt x="17" y="24"/>
                    <a:pt x="23" y="34"/>
                  </a:cubicBezTo>
                  <a:cubicBezTo>
                    <a:pt x="60" y="80"/>
                    <a:pt x="99" y="123"/>
                    <a:pt x="135" y="169"/>
                  </a:cubicBezTo>
                  <a:cubicBezTo>
                    <a:pt x="241" y="304"/>
                    <a:pt x="353" y="436"/>
                    <a:pt x="464" y="560"/>
                  </a:cubicBezTo>
                  <a:cubicBezTo>
                    <a:pt x="517" y="617"/>
                    <a:pt x="567" y="673"/>
                    <a:pt x="619" y="729"/>
                  </a:cubicBezTo>
                  <a:cubicBezTo>
                    <a:pt x="669" y="782"/>
                    <a:pt x="725" y="831"/>
                    <a:pt x="774" y="880"/>
                  </a:cubicBezTo>
                  <a:cubicBezTo>
                    <a:pt x="2055" y="1414"/>
                    <a:pt x="3405" y="1789"/>
                    <a:pt x="4775" y="2029"/>
                  </a:cubicBezTo>
                  <a:cubicBezTo>
                    <a:pt x="6167" y="2276"/>
                    <a:pt x="7580" y="2411"/>
                    <a:pt x="8992" y="2493"/>
                  </a:cubicBezTo>
                  <a:cubicBezTo>
                    <a:pt x="9368" y="2516"/>
                    <a:pt x="9779" y="2543"/>
                    <a:pt x="10208" y="2560"/>
                  </a:cubicBezTo>
                  <a:cubicBezTo>
                    <a:pt x="10474" y="2437"/>
                    <a:pt x="10734" y="2299"/>
                    <a:pt x="10988" y="2148"/>
                  </a:cubicBezTo>
                  <a:lnTo>
                    <a:pt x="10576" y="2148"/>
                  </a:lnTo>
                  <a:cubicBezTo>
                    <a:pt x="9602" y="2131"/>
                    <a:pt x="8627" y="2052"/>
                    <a:pt x="7659" y="1957"/>
                  </a:cubicBezTo>
                  <a:cubicBezTo>
                    <a:pt x="5634" y="1756"/>
                    <a:pt x="3605" y="1423"/>
                    <a:pt x="1683" y="732"/>
                  </a:cubicBezTo>
                  <a:cubicBezTo>
                    <a:pt x="1107" y="525"/>
                    <a:pt x="547" y="278"/>
                    <a:pt x="0"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57"/>
            <p:cNvSpPr/>
            <p:nvPr/>
          </p:nvSpPr>
          <p:spPr>
            <a:xfrm>
              <a:off x="4244800" y="3213800"/>
              <a:ext cx="334050" cy="122775"/>
            </a:xfrm>
            <a:custGeom>
              <a:avLst/>
              <a:gdLst/>
              <a:ahLst/>
              <a:cxnLst/>
              <a:rect l="l" t="t" r="r" b="b"/>
              <a:pathLst>
                <a:path w="13362" h="4911" extrusionOk="0">
                  <a:moveTo>
                    <a:pt x="356" y="0"/>
                  </a:moveTo>
                  <a:cubicBezTo>
                    <a:pt x="195" y="475"/>
                    <a:pt x="73" y="969"/>
                    <a:pt x="0" y="1476"/>
                  </a:cubicBezTo>
                  <a:cubicBezTo>
                    <a:pt x="626" y="2081"/>
                    <a:pt x="1284" y="2648"/>
                    <a:pt x="1979" y="3161"/>
                  </a:cubicBezTo>
                  <a:cubicBezTo>
                    <a:pt x="2990" y="3909"/>
                    <a:pt x="4041" y="4479"/>
                    <a:pt x="5130" y="4910"/>
                  </a:cubicBezTo>
                  <a:cubicBezTo>
                    <a:pt x="5222" y="4867"/>
                    <a:pt x="5318" y="4821"/>
                    <a:pt x="5410" y="4778"/>
                  </a:cubicBezTo>
                  <a:cubicBezTo>
                    <a:pt x="4211" y="4278"/>
                    <a:pt x="3085" y="3616"/>
                    <a:pt x="2055" y="2803"/>
                  </a:cubicBezTo>
                  <a:cubicBezTo>
                    <a:pt x="1377" y="2269"/>
                    <a:pt x="748" y="1690"/>
                    <a:pt x="155" y="1081"/>
                  </a:cubicBezTo>
                  <a:lnTo>
                    <a:pt x="155" y="1081"/>
                  </a:lnTo>
                  <a:cubicBezTo>
                    <a:pt x="2305" y="2464"/>
                    <a:pt x="4649" y="3540"/>
                    <a:pt x="7040" y="4225"/>
                  </a:cubicBezTo>
                  <a:cubicBezTo>
                    <a:pt x="7089" y="4219"/>
                    <a:pt x="7135" y="4208"/>
                    <a:pt x="7185" y="4202"/>
                  </a:cubicBezTo>
                  <a:cubicBezTo>
                    <a:pt x="7382" y="4182"/>
                    <a:pt x="7578" y="4173"/>
                    <a:pt x="7775" y="4173"/>
                  </a:cubicBezTo>
                  <a:cubicBezTo>
                    <a:pt x="8482" y="4173"/>
                    <a:pt x="9191" y="4284"/>
                    <a:pt x="9892" y="4363"/>
                  </a:cubicBezTo>
                  <a:cubicBezTo>
                    <a:pt x="10305" y="4410"/>
                    <a:pt x="10724" y="4452"/>
                    <a:pt x="11143" y="4452"/>
                  </a:cubicBezTo>
                  <a:cubicBezTo>
                    <a:pt x="11161" y="4452"/>
                    <a:pt x="11180" y="4452"/>
                    <a:pt x="11199" y="4452"/>
                  </a:cubicBezTo>
                  <a:cubicBezTo>
                    <a:pt x="9417" y="4265"/>
                    <a:pt x="7659" y="3859"/>
                    <a:pt x="5977" y="3257"/>
                  </a:cubicBezTo>
                  <a:cubicBezTo>
                    <a:pt x="5360" y="3037"/>
                    <a:pt x="4765" y="2789"/>
                    <a:pt x="4185" y="2523"/>
                  </a:cubicBezTo>
                  <a:lnTo>
                    <a:pt x="4185" y="2523"/>
                  </a:lnTo>
                  <a:cubicBezTo>
                    <a:pt x="6072" y="3270"/>
                    <a:pt x="8027" y="3847"/>
                    <a:pt x="10036" y="4152"/>
                  </a:cubicBezTo>
                  <a:cubicBezTo>
                    <a:pt x="10708" y="4254"/>
                    <a:pt x="11399" y="4324"/>
                    <a:pt x="12104" y="4363"/>
                  </a:cubicBezTo>
                  <a:cubicBezTo>
                    <a:pt x="12226" y="4337"/>
                    <a:pt x="12344" y="4310"/>
                    <a:pt x="12466" y="4271"/>
                  </a:cubicBezTo>
                  <a:cubicBezTo>
                    <a:pt x="12792" y="4172"/>
                    <a:pt x="13092" y="4017"/>
                    <a:pt x="13361" y="3824"/>
                  </a:cubicBezTo>
                  <a:lnTo>
                    <a:pt x="13361" y="3824"/>
                  </a:lnTo>
                  <a:cubicBezTo>
                    <a:pt x="13208" y="3827"/>
                    <a:pt x="13054" y="3829"/>
                    <a:pt x="12899" y="3829"/>
                  </a:cubicBezTo>
                  <a:cubicBezTo>
                    <a:pt x="12255" y="3829"/>
                    <a:pt x="11603" y="3795"/>
                    <a:pt x="10942" y="3721"/>
                  </a:cubicBezTo>
                  <a:cubicBezTo>
                    <a:pt x="8788" y="3488"/>
                    <a:pt x="6684" y="2921"/>
                    <a:pt x="4659" y="2160"/>
                  </a:cubicBezTo>
                  <a:cubicBezTo>
                    <a:pt x="3547" y="1745"/>
                    <a:pt x="1380" y="1130"/>
                    <a:pt x="356"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57"/>
            <p:cNvSpPr/>
            <p:nvPr/>
          </p:nvSpPr>
          <p:spPr>
            <a:xfrm>
              <a:off x="4657125" y="3321875"/>
              <a:ext cx="25" cy="25"/>
            </a:xfrm>
            <a:custGeom>
              <a:avLst/>
              <a:gdLst/>
              <a:ahLst/>
              <a:cxnLst/>
              <a:rect l="l" t="t" r="r" b="b"/>
              <a:pathLst>
                <a:path w="1" h="1" extrusionOk="0">
                  <a:moveTo>
                    <a:pt x="0" y="1"/>
                  </a:moveTo>
                  <a:lnTo>
                    <a:pt x="0" y="1"/>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57"/>
            <p:cNvSpPr/>
            <p:nvPr/>
          </p:nvSpPr>
          <p:spPr>
            <a:xfrm>
              <a:off x="4373050" y="3333250"/>
              <a:ext cx="256350" cy="33525"/>
            </a:xfrm>
            <a:custGeom>
              <a:avLst/>
              <a:gdLst/>
              <a:ahLst/>
              <a:cxnLst/>
              <a:rect l="l" t="t" r="r" b="b"/>
              <a:pathLst>
                <a:path w="10254" h="1341" extrusionOk="0">
                  <a:moveTo>
                    <a:pt x="280" y="0"/>
                  </a:moveTo>
                  <a:cubicBezTo>
                    <a:pt x="188" y="43"/>
                    <a:pt x="92" y="89"/>
                    <a:pt x="0" y="132"/>
                  </a:cubicBezTo>
                  <a:cubicBezTo>
                    <a:pt x="2332" y="1056"/>
                    <a:pt x="4822" y="1341"/>
                    <a:pt x="7382" y="1341"/>
                  </a:cubicBezTo>
                  <a:cubicBezTo>
                    <a:pt x="8297" y="1341"/>
                    <a:pt x="9220" y="1304"/>
                    <a:pt x="10148" y="1248"/>
                  </a:cubicBezTo>
                  <a:cubicBezTo>
                    <a:pt x="10251" y="1242"/>
                    <a:pt x="10254" y="1083"/>
                    <a:pt x="10154" y="1083"/>
                  </a:cubicBezTo>
                  <a:cubicBezTo>
                    <a:pt x="10152" y="1083"/>
                    <a:pt x="10150" y="1083"/>
                    <a:pt x="10148" y="1084"/>
                  </a:cubicBezTo>
                  <a:cubicBezTo>
                    <a:pt x="9117" y="1141"/>
                    <a:pt x="8075" y="1191"/>
                    <a:pt x="7035" y="1191"/>
                  </a:cubicBezTo>
                  <a:cubicBezTo>
                    <a:pt x="5563" y="1191"/>
                    <a:pt x="4094" y="1090"/>
                    <a:pt x="2660" y="764"/>
                  </a:cubicBezTo>
                  <a:cubicBezTo>
                    <a:pt x="1841" y="579"/>
                    <a:pt x="1047" y="323"/>
                    <a:pt x="280"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57"/>
            <p:cNvSpPr/>
            <p:nvPr/>
          </p:nvSpPr>
          <p:spPr>
            <a:xfrm>
              <a:off x="4547400" y="3299825"/>
              <a:ext cx="112850" cy="23850"/>
            </a:xfrm>
            <a:custGeom>
              <a:avLst/>
              <a:gdLst/>
              <a:ahLst/>
              <a:cxnLst/>
              <a:rect l="l" t="t" r="r" b="b"/>
              <a:pathLst>
                <a:path w="4514" h="954" extrusionOk="0">
                  <a:moveTo>
                    <a:pt x="4514" y="0"/>
                  </a:moveTo>
                  <a:cubicBezTo>
                    <a:pt x="3454" y="228"/>
                    <a:pt x="2368" y="356"/>
                    <a:pt x="1257" y="383"/>
                  </a:cubicBezTo>
                  <a:cubicBezTo>
                    <a:pt x="988" y="576"/>
                    <a:pt x="688" y="731"/>
                    <a:pt x="362" y="830"/>
                  </a:cubicBezTo>
                  <a:cubicBezTo>
                    <a:pt x="240" y="869"/>
                    <a:pt x="122" y="896"/>
                    <a:pt x="0" y="922"/>
                  </a:cubicBezTo>
                  <a:cubicBezTo>
                    <a:pt x="382" y="943"/>
                    <a:pt x="767" y="954"/>
                    <a:pt x="1153" y="954"/>
                  </a:cubicBezTo>
                  <a:cubicBezTo>
                    <a:pt x="2244" y="954"/>
                    <a:pt x="3345" y="868"/>
                    <a:pt x="4425" y="675"/>
                  </a:cubicBezTo>
                  <a:cubicBezTo>
                    <a:pt x="4465" y="455"/>
                    <a:pt x="4494" y="228"/>
                    <a:pt x="4514"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57"/>
            <p:cNvSpPr/>
            <p:nvPr/>
          </p:nvSpPr>
          <p:spPr>
            <a:xfrm>
              <a:off x="4420775" y="3318125"/>
              <a:ext cx="236375" cy="22825"/>
            </a:xfrm>
            <a:custGeom>
              <a:avLst/>
              <a:gdLst/>
              <a:ahLst/>
              <a:cxnLst/>
              <a:rect l="l" t="t" r="r" b="b"/>
              <a:pathLst>
                <a:path w="9455" h="913" extrusionOk="0">
                  <a:moveTo>
                    <a:pt x="736" y="0"/>
                  </a:moveTo>
                  <a:cubicBezTo>
                    <a:pt x="539" y="0"/>
                    <a:pt x="343" y="9"/>
                    <a:pt x="146" y="29"/>
                  </a:cubicBezTo>
                  <a:cubicBezTo>
                    <a:pt x="96" y="35"/>
                    <a:pt x="50" y="46"/>
                    <a:pt x="1" y="52"/>
                  </a:cubicBezTo>
                  <a:cubicBezTo>
                    <a:pt x="156" y="98"/>
                    <a:pt x="310" y="144"/>
                    <a:pt x="468" y="187"/>
                  </a:cubicBezTo>
                  <a:cubicBezTo>
                    <a:pt x="2270" y="663"/>
                    <a:pt x="4127" y="912"/>
                    <a:pt x="5987" y="912"/>
                  </a:cubicBezTo>
                  <a:cubicBezTo>
                    <a:pt x="6920" y="912"/>
                    <a:pt x="7854" y="849"/>
                    <a:pt x="8782" y="721"/>
                  </a:cubicBezTo>
                  <a:cubicBezTo>
                    <a:pt x="8895" y="704"/>
                    <a:pt x="9092" y="674"/>
                    <a:pt x="9342" y="634"/>
                  </a:cubicBezTo>
                  <a:cubicBezTo>
                    <a:pt x="9385" y="476"/>
                    <a:pt x="9421" y="315"/>
                    <a:pt x="9454" y="151"/>
                  </a:cubicBezTo>
                  <a:lnTo>
                    <a:pt x="9454" y="151"/>
                  </a:lnTo>
                  <a:cubicBezTo>
                    <a:pt x="8418" y="315"/>
                    <a:pt x="7374" y="395"/>
                    <a:pt x="6326" y="395"/>
                  </a:cubicBezTo>
                  <a:cubicBezTo>
                    <a:pt x="6281" y="395"/>
                    <a:pt x="6236" y="394"/>
                    <a:pt x="6191" y="394"/>
                  </a:cubicBezTo>
                  <a:cubicBezTo>
                    <a:pt x="5512" y="388"/>
                    <a:pt x="4834" y="348"/>
                    <a:pt x="4160" y="279"/>
                  </a:cubicBezTo>
                  <a:cubicBezTo>
                    <a:pt x="4141" y="279"/>
                    <a:pt x="4122" y="279"/>
                    <a:pt x="4104" y="279"/>
                  </a:cubicBezTo>
                  <a:cubicBezTo>
                    <a:pt x="3685" y="279"/>
                    <a:pt x="3266" y="237"/>
                    <a:pt x="2853" y="190"/>
                  </a:cubicBezTo>
                  <a:cubicBezTo>
                    <a:pt x="2152" y="111"/>
                    <a:pt x="1443" y="0"/>
                    <a:pt x="736"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57"/>
            <p:cNvSpPr/>
            <p:nvPr/>
          </p:nvSpPr>
          <p:spPr>
            <a:xfrm>
              <a:off x="4308350" y="3116275"/>
              <a:ext cx="312825" cy="87400"/>
            </a:xfrm>
            <a:custGeom>
              <a:avLst/>
              <a:gdLst/>
              <a:ahLst/>
              <a:cxnLst/>
              <a:rect l="l" t="t" r="r" b="b"/>
              <a:pathLst>
                <a:path w="12513" h="3496" extrusionOk="0">
                  <a:moveTo>
                    <a:pt x="583" y="0"/>
                  </a:moveTo>
                  <a:cubicBezTo>
                    <a:pt x="382" y="158"/>
                    <a:pt x="188" y="326"/>
                    <a:pt x="0" y="500"/>
                  </a:cubicBezTo>
                  <a:cubicBezTo>
                    <a:pt x="590" y="859"/>
                    <a:pt x="1183" y="1208"/>
                    <a:pt x="1791" y="1524"/>
                  </a:cubicBezTo>
                  <a:cubicBezTo>
                    <a:pt x="3451" y="2387"/>
                    <a:pt x="5219" y="3062"/>
                    <a:pt x="7076" y="3339"/>
                  </a:cubicBezTo>
                  <a:cubicBezTo>
                    <a:pt x="7708" y="3434"/>
                    <a:pt x="8383" y="3496"/>
                    <a:pt x="9061" y="3496"/>
                  </a:cubicBezTo>
                  <a:cubicBezTo>
                    <a:pt x="10118" y="3496"/>
                    <a:pt x="11185" y="3346"/>
                    <a:pt x="12117" y="2937"/>
                  </a:cubicBezTo>
                  <a:cubicBezTo>
                    <a:pt x="12252" y="2877"/>
                    <a:pt x="12384" y="2805"/>
                    <a:pt x="12512" y="2722"/>
                  </a:cubicBezTo>
                  <a:cubicBezTo>
                    <a:pt x="12503" y="2512"/>
                    <a:pt x="12489" y="2301"/>
                    <a:pt x="12469" y="2087"/>
                  </a:cubicBezTo>
                  <a:cubicBezTo>
                    <a:pt x="11617" y="2624"/>
                    <a:pt x="10250" y="2789"/>
                    <a:pt x="9486" y="2818"/>
                  </a:cubicBezTo>
                  <a:cubicBezTo>
                    <a:pt x="9345" y="2824"/>
                    <a:pt x="9204" y="2827"/>
                    <a:pt x="9063" y="2827"/>
                  </a:cubicBezTo>
                  <a:cubicBezTo>
                    <a:pt x="7675" y="2827"/>
                    <a:pt x="6300" y="2554"/>
                    <a:pt x="4982" y="2120"/>
                  </a:cubicBezTo>
                  <a:cubicBezTo>
                    <a:pt x="3534" y="1640"/>
                    <a:pt x="2160" y="941"/>
                    <a:pt x="850" y="165"/>
                  </a:cubicBezTo>
                  <a:cubicBezTo>
                    <a:pt x="761" y="112"/>
                    <a:pt x="672" y="55"/>
                    <a:pt x="583"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57"/>
            <p:cNvSpPr/>
            <p:nvPr/>
          </p:nvSpPr>
          <p:spPr>
            <a:xfrm>
              <a:off x="4625675" y="3164675"/>
              <a:ext cx="1575" cy="2225"/>
            </a:xfrm>
            <a:custGeom>
              <a:avLst/>
              <a:gdLst/>
              <a:ahLst/>
              <a:cxnLst/>
              <a:rect l="l" t="t" r="r" b="b"/>
              <a:pathLst>
                <a:path w="63" h="89" extrusionOk="0">
                  <a:moveTo>
                    <a:pt x="3" y="0"/>
                  </a:moveTo>
                  <a:cubicBezTo>
                    <a:pt x="3" y="0"/>
                    <a:pt x="0" y="0"/>
                    <a:pt x="0" y="3"/>
                  </a:cubicBezTo>
                  <a:cubicBezTo>
                    <a:pt x="20" y="33"/>
                    <a:pt x="43" y="59"/>
                    <a:pt x="62" y="89"/>
                  </a:cubicBezTo>
                  <a:lnTo>
                    <a:pt x="3" y="0"/>
                  </a:ln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57"/>
            <p:cNvSpPr/>
            <p:nvPr/>
          </p:nvSpPr>
          <p:spPr>
            <a:xfrm>
              <a:off x="4629800" y="3171100"/>
              <a:ext cx="2650" cy="4350"/>
            </a:xfrm>
            <a:custGeom>
              <a:avLst/>
              <a:gdLst/>
              <a:ahLst/>
              <a:cxnLst/>
              <a:rect l="l" t="t" r="r" b="b"/>
              <a:pathLst>
                <a:path w="106" h="174" extrusionOk="0">
                  <a:moveTo>
                    <a:pt x="0" y="0"/>
                  </a:moveTo>
                  <a:cubicBezTo>
                    <a:pt x="36" y="55"/>
                    <a:pt x="69" y="115"/>
                    <a:pt x="102" y="174"/>
                  </a:cubicBezTo>
                  <a:lnTo>
                    <a:pt x="105" y="171"/>
                  </a:lnTo>
                  <a:cubicBezTo>
                    <a:pt x="72" y="112"/>
                    <a:pt x="36" y="55"/>
                    <a:pt x="0" y="0"/>
                  </a:cubicBezTo>
                  <a:close/>
                </a:path>
              </a:pathLst>
            </a:custGeom>
            <a:solidFill>
              <a:srgbClr val="0445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57"/>
            <p:cNvSpPr/>
            <p:nvPr/>
          </p:nvSpPr>
          <p:spPr>
            <a:xfrm>
              <a:off x="4620075" y="3164750"/>
              <a:ext cx="12300" cy="19600"/>
            </a:xfrm>
            <a:custGeom>
              <a:avLst/>
              <a:gdLst/>
              <a:ahLst/>
              <a:cxnLst/>
              <a:rect l="l" t="t" r="r" b="b"/>
              <a:pathLst>
                <a:path w="492" h="784" extrusionOk="0">
                  <a:moveTo>
                    <a:pt x="224" y="0"/>
                  </a:moveTo>
                  <a:cubicBezTo>
                    <a:pt x="155" y="53"/>
                    <a:pt x="76" y="102"/>
                    <a:pt x="0" y="148"/>
                  </a:cubicBezTo>
                  <a:cubicBezTo>
                    <a:pt x="20" y="362"/>
                    <a:pt x="34" y="573"/>
                    <a:pt x="43" y="783"/>
                  </a:cubicBezTo>
                  <a:cubicBezTo>
                    <a:pt x="204" y="678"/>
                    <a:pt x="356" y="560"/>
                    <a:pt x="491" y="428"/>
                  </a:cubicBezTo>
                  <a:cubicBezTo>
                    <a:pt x="458" y="369"/>
                    <a:pt x="425" y="309"/>
                    <a:pt x="389" y="254"/>
                  </a:cubicBezTo>
                  <a:cubicBezTo>
                    <a:pt x="356" y="198"/>
                    <a:pt x="320" y="142"/>
                    <a:pt x="286" y="86"/>
                  </a:cubicBezTo>
                  <a:cubicBezTo>
                    <a:pt x="267" y="56"/>
                    <a:pt x="244" y="30"/>
                    <a:pt x="224" y="0"/>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5" name="Google Shape;2615;p57"/>
          <p:cNvGrpSpPr/>
          <p:nvPr/>
        </p:nvGrpSpPr>
        <p:grpSpPr>
          <a:xfrm>
            <a:off x="1102331" y="4174785"/>
            <a:ext cx="163416" cy="163452"/>
            <a:chOff x="5884600" y="320025"/>
            <a:chExt cx="360900" cy="360900"/>
          </a:xfrm>
        </p:grpSpPr>
        <p:sp>
          <p:nvSpPr>
            <p:cNvPr id="2616" name="Google Shape;2616;p57"/>
            <p:cNvSpPr/>
            <p:nvPr/>
          </p:nvSpPr>
          <p:spPr>
            <a:xfrm>
              <a:off x="5884600" y="320025"/>
              <a:ext cx="360900" cy="360900"/>
            </a:xfrm>
            <a:custGeom>
              <a:avLst/>
              <a:gdLst/>
              <a:ahLst/>
              <a:cxnLst/>
              <a:rect l="l" t="t" r="r" b="b"/>
              <a:pathLst>
                <a:path w="14436" h="14436" extrusionOk="0">
                  <a:moveTo>
                    <a:pt x="7218" y="0"/>
                  </a:moveTo>
                  <a:cubicBezTo>
                    <a:pt x="3230" y="0"/>
                    <a:pt x="0" y="3230"/>
                    <a:pt x="0" y="7217"/>
                  </a:cubicBezTo>
                  <a:cubicBezTo>
                    <a:pt x="0" y="11202"/>
                    <a:pt x="3230" y="14435"/>
                    <a:pt x="7218" y="14435"/>
                  </a:cubicBezTo>
                  <a:cubicBezTo>
                    <a:pt x="11205" y="14435"/>
                    <a:pt x="14435" y="11202"/>
                    <a:pt x="14435" y="7217"/>
                  </a:cubicBezTo>
                  <a:cubicBezTo>
                    <a:pt x="14435" y="3230"/>
                    <a:pt x="11205" y="0"/>
                    <a:pt x="7218" y="0"/>
                  </a:cubicBezTo>
                  <a:close/>
                </a:path>
              </a:pathLst>
            </a:custGeom>
            <a:solidFill>
              <a:srgbClr val="FF85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57"/>
            <p:cNvSpPr/>
            <p:nvPr/>
          </p:nvSpPr>
          <p:spPr>
            <a:xfrm>
              <a:off x="5900875" y="481025"/>
              <a:ext cx="344625" cy="199900"/>
            </a:xfrm>
            <a:custGeom>
              <a:avLst/>
              <a:gdLst/>
              <a:ahLst/>
              <a:cxnLst/>
              <a:rect l="l" t="t" r="r" b="b"/>
              <a:pathLst>
                <a:path w="13785" h="7996" extrusionOk="0">
                  <a:moveTo>
                    <a:pt x="13741" y="1"/>
                  </a:moveTo>
                  <a:cubicBezTo>
                    <a:pt x="13316" y="484"/>
                    <a:pt x="12856" y="923"/>
                    <a:pt x="12322" y="1308"/>
                  </a:cubicBezTo>
                  <a:cubicBezTo>
                    <a:pt x="11657" y="1795"/>
                    <a:pt x="10929" y="2187"/>
                    <a:pt x="10215" y="2595"/>
                  </a:cubicBezTo>
                  <a:cubicBezTo>
                    <a:pt x="8750" y="3441"/>
                    <a:pt x="7222" y="4215"/>
                    <a:pt x="5543" y="4531"/>
                  </a:cubicBezTo>
                  <a:cubicBezTo>
                    <a:pt x="4895" y="4653"/>
                    <a:pt x="4191" y="4732"/>
                    <a:pt x="3486" y="4732"/>
                  </a:cubicBezTo>
                  <a:cubicBezTo>
                    <a:pt x="2226" y="4732"/>
                    <a:pt x="961" y="4480"/>
                    <a:pt x="1" y="3771"/>
                  </a:cubicBezTo>
                  <a:lnTo>
                    <a:pt x="1" y="3771"/>
                  </a:lnTo>
                  <a:cubicBezTo>
                    <a:pt x="1137" y="6263"/>
                    <a:pt x="3649" y="7995"/>
                    <a:pt x="6567" y="7995"/>
                  </a:cubicBezTo>
                  <a:cubicBezTo>
                    <a:pt x="10554" y="7995"/>
                    <a:pt x="13784" y="4762"/>
                    <a:pt x="13784" y="777"/>
                  </a:cubicBezTo>
                  <a:cubicBezTo>
                    <a:pt x="13784" y="514"/>
                    <a:pt x="13771" y="257"/>
                    <a:pt x="13741"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57"/>
            <p:cNvSpPr/>
            <p:nvPr/>
          </p:nvSpPr>
          <p:spPr>
            <a:xfrm>
              <a:off x="5919650" y="345700"/>
              <a:ext cx="146150" cy="47925"/>
            </a:xfrm>
            <a:custGeom>
              <a:avLst/>
              <a:gdLst/>
              <a:ahLst/>
              <a:cxnLst/>
              <a:rect l="l" t="t" r="r" b="b"/>
              <a:pathLst>
                <a:path w="5846" h="1917" extrusionOk="0">
                  <a:moveTo>
                    <a:pt x="2102" y="1"/>
                  </a:moveTo>
                  <a:cubicBezTo>
                    <a:pt x="1282" y="494"/>
                    <a:pt x="564" y="1150"/>
                    <a:pt x="1" y="1917"/>
                  </a:cubicBezTo>
                  <a:cubicBezTo>
                    <a:pt x="136" y="1881"/>
                    <a:pt x="271" y="1841"/>
                    <a:pt x="406" y="1801"/>
                  </a:cubicBezTo>
                  <a:cubicBezTo>
                    <a:pt x="1011" y="1623"/>
                    <a:pt x="1670" y="1322"/>
                    <a:pt x="2308" y="1322"/>
                  </a:cubicBezTo>
                  <a:cubicBezTo>
                    <a:pt x="2378" y="1322"/>
                    <a:pt x="2447" y="1326"/>
                    <a:pt x="2517" y="1334"/>
                  </a:cubicBezTo>
                  <a:cubicBezTo>
                    <a:pt x="3036" y="1392"/>
                    <a:pt x="3547" y="1439"/>
                    <a:pt x="4056" y="1439"/>
                  </a:cubicBezTo>
                  <a:cubicBezTo>
                    <a:pt x="4619" y="1439"/>
                    <a:pt x="5178" y="1381"/>
                    <a:pt x="5740" y="1219"/>
                  </a:cubicBezTo>
                  <a:cubicBezTo>
                    <a:pt x="5802" y="1202"/>
                    <a:pt x="5845" y="1133"/>
                    <a:pt x="5825" y="1071"/>
                  </a:cubicBezTo>
                  <a:cubicBezTo>
                    <a:pt x="5737" y="800"/>
                    <a:pt x="5523" y="751"/>
                    <a:pt x="5259" y="698"/>
                  </a:cubicBezTo>
                  <a:cubicBezTo>
                    <a:pt x="4584" y="557"/>
                    <a:pt x="3903" y="458"/>
                    <a:pt x="3234" y="291"/>
                  </a:cubicBezTo>
                  <a:cubicBezTo>
                    <a:pt x="2859" y="198"/>
                    <a:pt x="2484" y="73"/>
                    <a:pt x="210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57"/>
            <p:cNvSpPr/>
            <p:nvPr/>
          </p:nvSpPr>
          <p:spPr>
            <a:xfrm>
              <a:off x="6130475" y="346775"/>
              <a:ext cx="60100" cy="42725"/>
            </a:xfrm>
            <a:custGeom>
              <a:avLst/>
              <a:gdLst/>
              <a:ahLst/>
              <a:cxnLst/>
              <a:rect l="l" t="t" r="r" b="b"/>
              <a:pathLst>
                <a:path w="2404" h="1709" extrusionOk="0">
                  <a:moveTo>
                    <a:pt x="579" y="1"/>
                  </a:moveTo>
                  <a:cubicBezTo>
                    <a:pt x="501" y="1"/>
                    <a:pt x="442" y="38"/>
                    <a:pt x="372" y="102"/>
                  </a:cubicBezTo>
                  <a:cubicBezTo>
                    <a:pt x="342" y="132"/>
                    <a:pt x="333" y="165"/>
                    <a:pt x="333" y="201"/>
                  </a:cubicBezTo>
                  <a:cubicBezTo>
                    <a:pt x="257" y="244"/>
                    <a:pt x="184" y="297"/>
                    <a:pt x="132" y="372"/>
                  </a:cubicBezTo>
                  <a:cubicBezTo>
                    <a:pt x="0" y="560"/>
                    <a:pt x="10" y="813"/>
                    <a:pt x="184" y="975"/>
                  </a:cubicBezTo>
                  <a:cubicBezTo>
                    <a:pt x="428" y="1202"/>
                    <a:pt x="827" y="1143"/>
                    <a:pt x="1097" y="1347"/>
                  </a:cubicBezTo>
                  <a:cubicBezTo>
                    <a:pt x="1284" y="1486"/>
                    <a:pt x="1422" y="1708"/>
                    <a:pt x="1659" y="1708"/>
                  </a:cubicBezTo>
                  <a:cubicBezTo>
                    <a:pt x="1697" y="1708"/>
                    <a:pt x="1738" y="1702"/>
                    <a:pt x="1781" y="1690"/>
                  </a:cubicBezTo>
                  <a:cubicBezTo>
                    <a:pt x="2404" y="1512"/>
                    <a:pt x="2101" y="797"/>
                    <a:pt x="1781" y="504"/>
                  </a:cubicBezTo>
                  <a:cubicBezTo>
                    <a:pt x="1679" y="409"/>
                    <a:pt x="1567" y="310"/>
                    <a:pt x="1429" y="277"/>
                  </a:cubicBezTo>
                  <a:cubicBezTo>
                    <a:pt x="1397" y="269"/>
                    <a:pt x="1363" y="266"/>
                    <a:pt x="1328" y="266"/>
                  </a:cubicBezTo>
                  <a:cubicBezTo>
                    <a:pt x="1257" y="266"/>
                    <a:pt x="1182" y="278"/>
                    <a:pt x="1110" y="278"/>
                  </a:cubicBezTo>
                  <a:cubicBezTo>
                    <a:pt x="1052" y="278"/>
                    <a:pt x="996" y="270"/>
                    <a:pt x="945" y="240"/>
                  </a:cubicBezTo>
                  <a:cubicBezTo>
                    <a:pt x="932" y="231"/>
                    <a:pt x="922" y="221"/>
                    <a:pt x="909" y="211"/>
                  </a:cubicBezTo>
                  <a:cubicBezTo>
                    <a:pt x="919" y="161"/>
                    <a:pt x="880" y="102"/>
                    <a:pt x="824" y="96"/>
                  </a:cubicBezTo>
                  <a:cubicBezTo>
                    <a:pt x="813" y="96"/>
                    <a:pt x="807" y="99"/>
                    <a:pt x="797" y="99"/>
                  </a:cubicBezTo>
                  <a:cubicBezTo>
                    <a:pt x="764" y="63"/>
                    <a:pt x="728" y="33"/>
                    <a:pt x="675" y="17"/>
                  </a:cubicBezTo>
                  <a:cubicBezTo>
                    <a:pt x="639" y="6"/>
                    <a:pt x="608" y="1"/>
                    <a:pt x="579"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57"/>
            <p:cNvSpPr/>
            <p:nvPr/>
          </p:nvSpPr>
          <p:spPr>
            <a:xfrm>
              <a:off x="6099675" y="504625"/>
              <a:ext cx="57900" cy="37075"/>
            </a:xfrm>
            <a:custGeom>
              <a:avLst/>
              <a:gdLst/>
              <a:ahLst/>
              <a:cxnLst/>
              <a:rect l="l" t="t" r="r" b="b"/>
              <a:pathLst>
                <a:path w="2316" h="1483" extrusionOk="0">
                  <a:moveTo>
                    <a:pt x="630" y="1"/>
                  </a:moveTo>
                  <a:cubicBezTo>
                    <a:pt x="405" y="1"/>
                    <a:pt x="204" y="78"/>
                    <a:pt x="93" y="295"/>
                  </a:cubicBezTo>
                  <a:cubicBezTo>
                    <a:pt x="1" y="482"/>
                    <a:pt x="44" y="713"/>
                    <a:pt x="215" y="838"/>
                  </a:cubicBezTo>
                  <a:cubicBezTo>
                    <a:pt x="298" y="897"/>
                    <a:pt x="391" y="917"/>
                    <a:pt x="486" y="917"/>
                  </a:cubicBezTo>
                  <a:cubicBezTo>
                    <a:pt x="576" y="917"/>
                    <a:pt x="667" y="900"/>
                    <a:pt x="755" y="880"/>
                  </a:cubicBezTo>
                  <a:lnTo>
                    <a:pt x="755" y="880"/>
                  </a:lnTo>
                  <a:cubicBezTo>
                    <a:pt x="735" y="907"/>
                    <a:pt x="722" y="937"/>
                    <a:pt x="725" y="973"/>
                  </a:cubicBezTo>
                  <a:cubicBezTo>
                    <a:pt x="744" y="1367"/>
                    <a:pt x="1158" y="1482"/>
                    <a:pt x="1532" y="1482"/>
                  </a:cubicBezTo>
                  <a:cubicBezTo>
                    <a:pt x="1669" y="1482"/>
                    <a:pt x="1802" y="1467"/>
                    <a:pt x="1907" y="1444"/>
                  </a:cubicBezTo>
                  <a:cubicBezTo>
                    <a:pt x="2164" y="1388"/>
                    <a:pt x="2316" y="1170"/>
                    <a:pt x="2206" y="910"/>
                  </a:cubicBezTo>
                  <a:cubicBezTo>
                    <a:pt x="2098" y="650"/>
                    <a:pt x="1811" y="446"/>
                    <a:pt x="1578" y="308"/>
                  </a:cubicBezTo>
                  <a:cubicBezTo>
                    <a:pt x="1354" y="172"/>
                    <a:pt x="965" y="1"/>
                    <a:pt x="63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57"/>
            <p:cNvSpPr/>
            <p:nvPr/>
          </p:nvSpPr>
          <p:spPr>
            <a:xfrm>
              <a:off x="6110125" y="382475"/>
              <a:ext cx="133725" cy="123200"/>
            </a:xfrm>
            <a:custGeom>
              <a:avLst/>
              <a:gdLst/>
              <a:ahLst/>
              <a:cxnLst/>
              <a:rect l="l" t="t" r="r" b="b"/>
              <a:pathLst>
                <a:path w="5349" h="4928" extrusionOk="0">
                  <a:moveTo>
                    <a:pt x="3656" y="1"/>
                  </a:moveTo>
                  <a:cubicBezTo>
                    <a:pt x="3547" y="18"/>
                    <a:pt x="3442" y="51"/>
                    <a:pt x="3333" y="90"/>
                  </a:cubicBezTo>
                  <a:cubicBezTo>
                    <a:pt x="2888" y="251"/>
                    <a:pt x="2451" y="396"/>
                    <a:pt x="1999" y="534"/>
                  </a:cubicBezTo>
                  <a:cubicBezTo>
                    <a:pt x="1872" y="574"/>
                    <a:pt x="1891" y="775"/>
                    <a:pt x="2029" y="775"/>
                  </a:cubicBezTo>
                  <a:cubicBezTo>
                    <a:pt x="2031" y="775"/>
                    <a:pt x="2032" y="775"/>
                    <a:pt x="2033" y="775"/>
                  </a:cubicBezTo>
                  <a:cubicBezTo>
                    <a:pt x="2074" y="774"/>
                    <a:pt x="2115" y="773"/>
                    <a:pt x="2156" y="773"/>
                  </a:cubicBezTo>
                  <a:cubicBezTo>
                    <a:pt x="2415" y="773"/>
                    <a:pt x="2675" y="799"/>
                    <a:pt x="2931" y="824"/>
                  </a:cubicBezTo>
                  <a:cubicBezTo>
                    <a:pt x="3514" y="884"/>
                    <a:pt x="3103" y="1072"/>
                    <a:pt x="2843" y="1272"/>
                  </a:cubicBezTo>
                  <a:cubicBezTo>
                    <a:pt x="2714" y="1368"/>
                    <a:pt x="2612" y="1440"/>
                    <a:pt x="2543" y="1536"/>
                  </a:cubicBezTo>
                  <a:cubicBezTo>
                    <a:pt x="2243" y="1327"/>
                    <a:pt x="1937" y="1028"/>
                    <a:pt x="1577" y="1028"/>
                  </a:cubicBezTo>
                  <a:cubicBezTo>
                    <a:pt x="1539" y="1028"/>
                    <a:pt x="1500" y="1031"/>
                    <a:pt x="1460" y="1039"/>
                  </a:cubicBezTo>
                  <a:cubicBezTo>
                    <a:pt x="1239" y="1081"/>
                    <a:pt x="1077" y="1233"/>
                    <a:pt x="1042" y="1417"/>
                  </a:cubicBezTo>
                  <a:cubicBezTo>
                    <a:pt x="591" y="1747"/>
                    <a:pt x="116" y="2260"/>
                    <a:pt x="57" y="2823"/>
                  </a:cubicBezTo>
                  <a:cubicBezTo>
                    <a:pt x="1" y="3353"/>
                    <a:pt x="571" y="3498"/>
                    <a:pt x="992" y="3544"/>
                  </a:cubicBezTo>
                  <a:cubicBezTo>
                    <a:pt x="1023" y="3548"/>
                    <a:pt x="1054" y="3549"/>
                    <a:pt x="1085" y="3549"/>
                  </a:cubicBezTo>
                  <a:cubicBezTo>
                    <a:pt x="1182" y="3549"/>
                    <a:pt x="1281" y="3537"/>
                    <a:pt x="1378" y="3537"/>
                  </a:cubicBezTo>
                  <a:cubicBezTo>
                    <a:pt x="1409" y="3537"/>
                    <a:pt x="1439" y="3538"/>
                    <a:pt x="1469" y="3541"/>
                  </a:cubicBezTo>
                  <a:lnTo>
                    <a:pt x="1680" y="3525"/>
                  </a:lnTo>
                  <a:cubicBezTo>
                    <a:pt x="2019" y="3570"/>
                    <a:pt x="2158" y="3712"/>
                    <a:pt x="2098" y="3952"/>
                  </a:cubicBezTo>
                  <a:cubicBezTo>
                    <a:pt x="2177" y="4186"/>
                    <a:pt x="2144" y="4282"/>
                    <a:pt x="2365" y="4450"/>
                  </a:cubicBezTo>
                  <a:cubicBezTo>
                    <a:pt x="2847" y="4818"/>
                    <a:pt x="3699" y="4928"/>
                    <a:pt x="4353" y="4928"/>
                  </a:cubicBezTo>
                  <a:cubicBezTo>
                    <a:pt x="4458" y="4928"/>
                    <a:pt x="4557" y="4925"/>
                    <a:pt x="4650" y="4920"/>
                  </a:cubicBezTo>
                  <a:cubicBezTo>
                    <a:pt x="4811" y="4911"/>
                    <a:pt x="4900" y="4779"/>
                    <a:pt x="4874" y="4628"/>
                  </a:cubicBezTo>
                  <a:cubicBezTo>
                    <a:pt x="4791" y="4177"/>
                    <a:pt x="4571" y="3830"/>
                    <a:pt x="4258" y="3505"/>
                  </a:cubicBezTo>
                  <a:cubicBezTo>
                    <a:pt x="4176" y="3419"/>
                    <a:pt x="3452" y="2839"/>
                    <a:pt x="3672" y="2652"/>
                  </a:cubicBezTo>
                  <a:cubicBezTo>
                    <a:pt x="3689" y="2638"/>
                    <a:pt x="3711" y="2631"/>
                    <a:pt x="3738" y="2631"/>
                  </a:cubicBezTo>
                  <a:cubicBezTo>
                    <a:pt x="3933" y="2631"/>
                    <a:pt x="4353" y="2988"/>
                    <a:pt x="4416" y="3043"/>
                  </a:cubicBezTo>
                  <a:cubicBezTo>
                    <a:pt x="4677" y="3261"/>
                    <a:pt x="4999" y="3584"/>
                    <a:pt x="5348" y="3758"/>
                  </a:cubicBezTo>
                  <a:cubicBezTo>
                    <a:pt x="5157" y="2329"/>
                    <a:pt x="4551" y="1035"/>
                    <a:pt x="365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57"/>
            <p:cNvSpPr/>
            <p:nvPr/>
          </p:nvSpPr>
          <p:spPr>
            <a:xfrm>
              <a:off x="5892000" y="501675"/>
              <a:ext cx="93125" cy="84500"/>
            </a:xfrm>
            <a:custGeom>
              <a:avLst/>
              <a:gdLst/>
              <a:ahLst/>
              <a:cxnLst/>
              <a:rect l="l" t="t" r="r" b="b"/>
              <a:pathLst>
                <a:path w="3725" h="3380" extrusionOk="0">
                  <a:moveTo>
                    <a:pt x="3220" y="1"/>
                  </a:moveTo>
                  <a:cubicBezTo>
                    <a:pt x="3137" y="1"/>
                    <a:pt x="3050" y="36"/>
                    <a:pt x="2971" y="113"/>
                  </a:cubicBezTo>
                  <a:cubicBezTo>
                    <a:pt x="2901" y="185"/>
                    <a:pt x="2848" y="354"/>
                    <a:pt x="2819" y="433"/>
                  </a:cubicBezTo>
                  <a:cubicBezTo>
                    <a:pt x="2701" y="735"/>
                    <a:pt x="2707" y="772"/>
                    <a:pt x="2411" y="1025"/>
                  </a:cubicBezTo>
                  <a:cubicBezTo>
                    <a:pt x="2177" y="1221"/>
                    <a:pt x="2072" y="1254"/>
                    <a:pt x="1915" y="1254"/>
                  </a:cubicBezTo>
                  <a:cubicBezTo>
                    <a:pt x="1835" y="1254"/>
                    <a:pt x="1743" y="1245"/>
                    <a:pt x="1614" y="1245"/>
                  </a:cubicBezTo>
                  <a:cubicBezTo>
                    <a:pt x="1598" y="1245"/>
                    <a:pt x="1581" y="1245"/>
                    <a:pt x="1564" y="1246"/>
                  </a:cubicBezTo>
                  <a:cubicBezTo>
                    <a:pt x="1433" y="1246"/>
                    <a:pt x="1301" y="1249"/>
                    <a:pt x="1169" y="1272"/>
                  </a:cubicBezTo>
                  <a:cubicBezTo>
                    <a:pt x="1097" y="1285"/>
                    <a:pt x="1024" y="1305"/>
                    <a:pt x="956" y="1331"/>
                  </a:cubicBezTo>
                  <a:cubicBezTo>
                    <a:pt x="915" y="1263"/>
                    <a:pt x="847" y="1216"/>
                    <a:pt x="775" y="1216"/>
                  </a:cubicBezTo>
                  <a:cubicBezTo>
                    <a:pt x="728" y="1216"/>
                    <a:pt x="680" y="1236"/>
                    <a:pt x="636" y="1282"/>
                  </a:cubicBezTo>
                  <a:cubicBezTo>
                    <a:pt x="435" y="1503"/>
                    <a:pt x="185" y="1737"/>
                    <a:pt x="0" y="2000"/>
                  </a:cubicBezTo>
                  <a:cubicBezTo>
                    <a:pt x="142" y="2480"/>
                    <a:pt x="333" y="2945"/>
                    <a:pt x="570" y="3379"/>
                  </a:cubicBezTo>
                  <a:cubicBezTo>
                    <a:pt x="643" y="3340"/>
                    <a:pt x="705" y="3281"/>
                    <a:pt x="761" y="3208"/>
                  </a:cubicBezTo>
                  <a:cubicBezTo>
                    <a:pt x="1041" y="2859"/>
                    <a:pt x="1110" y="2464"/>
                    <a:pt x="1535" y="2214"/>
                  </a:cubicBezTo>
                  <a:cubicBezTo>
                    <a:pt x="2058" y="1904"/>
                    <a:pt x="2743" y="2243"/>
                    <a:pt x="3109" y="1693"/>
                  </a:cubicBezTo>
                  <a:cubicBezTo>
                    <a:pt x="3333" y="1354"/>
                    <a:pt x="3725" y="673"/>
                    <a:pt x="3547" y="255"/>
                  </a:cubicBezTo>
                  <a:cubicBezTo>
                    <a:pt x="3479" y="94"/>
                    <a:pt x="3354" y="1"/>
                    <a:pt x="322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57"/>
            <p:cNvSpPr/>
            <p:nvPr/>
          </p:nvSpPr>
          <p:spPr>
            <a:xfrm>
              <a:off x="6146250" y="602050"/>
              <a:ext cx="12500" cy="8300"/>
            </a:xfrm>
            <a:custGeom>
              <a:avLst/>
              <a:gdLst/>
              <a:ahLst/>
              <a:cxnLst/>
              <a:rect l="l" t="t" r="r" b="b"/>
              <a:pathLst>
                <a:path w="500" h="332" extrusionOk="0">
                  <a:moveTo>
                    <a:pt x="220" y="1"/>
                  </a:moveTo>
                  <a:cubicBezTo>
                    <a:pt x="135" y="1"/>
                    <a:pt x="50" y="52"/>
                    <a:pt x="31" y="141"/>
                  </a:cubicBezTo>
                  <a:cubicBezTo>
                    <a:pt x="1" y="289"/>
                    <a:pt x="119" y="332"/>
                    <a:pt x="240" y="332"/>
                  </a:cubicBezTo>
                  <a:cubicBezTo>
                    <a:pt x="303" y="332"/>
                    <a:pt x="366" y="320"/>
                    <a:pt x="410" y="306"/>
                  </a:cubicBezTo>
                  <a:cubicBezTo>
                    <a:pt x="499" y="274"/>
                    <a:pt x="474" y="147"/>
                    <a:pt x="393" y="147"/>
                  </a:cubicBezTo>
                  <a:cubicBezTo>
                    <a:pt x="391" y="147"/>
                    <a:pt x="389" y="147"/>
                    <a:pt x="387" y="147"/>
                  </a:cubicBezTo>
                  <a:cubicBezTo>
                    <a:pt x="387" y="112"/>
                    <a:pt x="377" y="79"/>
                    <a:pt x="354" y="56"/>
                  </a:cubicBezTo>
                  <a:cubicBezTo>
                    <a:pt x="318" y="18"/>
                    <a:pt x="269" y="1"/>
                    <a:pt x="220"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57"/>
            <p:cNvSpPr/>
            <p:nvPr/>
          </p:nvSpPr>
          <p:spPr>
            <a:xfrm>
              <a:off x="6056875" y="643025"/>
              <a:ext cx="15175" cy="8625"/>
            </a:xfrm>
            <a:custGeom>
              <a:avLst/>
              <a:gdLst/>
              <a:ahLst/>
              <a:cxnLst/>
              <a:rect l="l" t="t" r="r" b="b"/>
              <a:pathLst>
                <a:path w="607" h="345" extrusionOk="0">
                  <a:moveTo>
                    <a:pt x="252" y="1"/>
                  </a:moveTo>
                  <a:cubicBezTo>
                    <a:pt x="211" y="1"/>
                    <a:pt x="171" y="5"/>
                    <a:pt x="133" y="17"/>
                  </a:cubicBezTo>
                  <a:lnTo>
                    <a:pt x="133" y="20"/>
                  </a:lnTo>
                  <a:cubicBezTo>
                    <a:pt x="57" y="49"/>
                    <a:pt x="1" y="165"/>
                    <a:pt x="106" y="218"/>
                  </a:cubicBezTo>
                  <a:cubicBezTo>
                    <a:pt x="116" y="221"/>
                    <a:pt x="125" y="224"/>
                    <a:pt x="136" y="227"/>
                  </a:cubicBezTo>
                  <a:cubicBezTo>
                    <a:pt x="153" y="290"/>
                    <a:pt x="203" y="344"/>
                    <a:pt x="267" y="344"/>
                  </a:cubicBezTo>
                  <a:cubicBezTo>
                    <a:pt x="278" y="344"/>
                    <a:pt x="289" y="343"/>
                    <a:pt x="300" y="339"/>
                  </a:cubicBezTo>
                  <a:cubicBezTo>
                    <a:pt x="359" y="320"/>
                    <a:pt x="412" y="297"/>
                    <a:pt x="468" y="277"/>
                  </a:cubicBezTo>
                  <a:cubicBezTo>
                    <a:pt x="607" y="221"/>
                    <a:pt x="590" y="23"/>
                    <a:pt x="432" y="14"/>
                  </a:cubicBezTo>
                  <a:cubicBezTo>
                    <a:pt x="373" y="10"/>
                    <a:pt x="312" y="1"/>
                    <a:pt x="25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57"/>
            <p:cNvSpPr/>
            <p:nvPr/>
          </p:nvSpPr>
          <p:spPr>
            <a:xfrm>
              <a:off x="6081000" y="578600"/>
              <a:ext cx="20175" cy="16625"/>
            </a:xfrm>
            <a:custGeom>
              <a:avLst/>
              <a:gdLst/>
              <a:ahLst/>
              <a:cxnLst/>
              <a:rect l="l" t="t" r="r" b="b"/>
              <a:pathLst>
                <a:path w="807" h="665" extrusionOk="0">
                  <a:moveTo>
                    <a:pt x="390" y="0"/>
                  </a:moveTo>
                  <a:cubicBezTo>
                    <a:pt x="377" y="0"/>
                    <a:pt x="363" y="1"/>
                    <a:pt x="350" y="3"/>
                  </a:cubicBezTo>
                  <a:cubicBezTo>
                    <a:pt x="274" y="12"/>
                    <a:pt x="185" y="65"/>
                    <a:pt x="195" y="157"/>
                  </a:cubicBezTo>
                  <a:cubicBezTo>
                    <a:pt x="195" y="184"/>
                    <a:pt x="195" y="210"/>
                    <a:pt x="207" y="230"/>
                  </a:cubicBezTo>
                  <a:cubicBezTo>
                    <a:pt x="211" y="233"/>
                    <a:pt x="215" y="233"/>
                    <a:pt x="218" y="236"/>
                  </a:cubicBezTo>
                  <a:cubicBezTo>
                    <a:pt x="93" y="269"/>
                    <a:pt x="0" y="434"/>
                    <a:pt x="113" y="562"/>
                  </a:cubicBezTo>
                  <a:cubicBezTo>
                    <a:pt x="174" y="633"/>
                    <a:pt x="261" y="665"/>
                    <a:pt x="351" y="665"/>
                  </a:cubicBezTo>
                  <a:cubicBezTo>
                    <a:pt x="486" y="665"/>
                    <a:pt x="625" y="593"/>
                    <a:pt x="689" y="477"/>
                  </a:cubicBezTo>
                  <a:cubicBezTo>
                    <a:pt x="807" y="262"/>
                    <a:pt x="619" y="0"/>
                    <a:pt x="39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57"/>
            <p:cNvSpPr/>
            <p:nvPr/>
          </p:nvSpPr>
          <p:spPr>
            <a:xfrm>
              <a:off x="6079125" y="352650"/>
              <a:ext cx="42400" cy="35950"/>
            </a:xfrm>
            <a:custGeom>
              <a:avLst/>
              <a:gdLst/>
              <a:ahLst/>
              <a:cxnLst/>
              <a:rect l="l" t="t" r="r" b="b"/>
              <a:pathLst>
                <a:path w="1696" h="1438" extrusionOk="0">
                  <a:moveTo>
                    <a:pt x="843" y="1"/>
                  </a:moveTo>
                  <a:cubicBezTo>
                    <a:pt x="402" y="1"/>
                    <a:pt x="0" y="403"/>
                    <a:pt x="82" y="872"/>
                  </a:cubicBezTo>
                  <a:cubicBezTo>
                    <a:pt x="133" y="1182"/>
                    <a:pt x="454" y="1437"/>
                    <a:pt x="759" y="1437"/>
                  </a:cubicBezTo>
                  <a:cubicBezTo>
                    <a:pt x="853" y="1437"/>
                    <a:pt x="945" y="1413"/>
                    <a:pt x="1027" y="1359"/>
                  </a:cubicBezTo>
                  <a:cubicBezTo>
                    <a:pt x="1162" y="1336"/>
                    <a:pt x="1287" y="1277"/>
                    <a:pt x="1386" y="1162"/>
                  </a:cubicBezTo>
                  <a:cubicBezTo>
                    <a:pt x="1695" y="793"/>
                    <a:pt x="1531" y="190"/>
                    <a:pt x="1073" y="39"/>
                  </a:cubicBezTo>
                  <a:cubicBezTo>
                    <a:pt x="997" y="13"/>
                    <a:pt x="919" y="1"/>
                    <a:pt x="84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57"/>
            <p:cNvSpPr/>
            <p:nvPr/>
          </p:nvSpPr>
          <p:spPr>
            <a:xfrm>
              <a:off x="5896125" y="412450"/>
              <a:ext cx="71025" cy="92600"/>
            </a:xfrm>
            <a:custGeom>
              <a:avLst/>
              <a:gdLst/>
              <a:ahLst/>
              <a:cxnLst/>
              <a:rect l="l" t="t" r="r" b="b"/>
              <a:pathLst>
                <a:path w="2841" h="3704" extrusionOk="0">
                  <a:moveTo>
                    <a:pt x="2087" y="1"/>
                  </a:moveTo>
                  <a:cubicBezTo>
                    <a:pt x="1941" y="1"/>
                    <a:pt x="1790" y="40"/>
                    <a:pt x="1650" y="83"/>
                  </a:cubicBezTo>
                  <a:cubicBezTo>
                    <a:pt x="1357" y="172"/>
                    <a:pt x="550" y="593"/>
                    <a:pt x="761" y="1005"/>
                  </a:cubicBezTo>
                  <a:cubicBezTo>
                    <a:pt x="718" y="1071"/>
                    <a:pt x="682" y="1140"/>
                    <a:pt x="652" y="1212"/>
                  </a:cubicBezTo>
                  <a:cubicBezTo>
                    <a:pt x="626" y="1282"/>
                    <a:pt x="589" y="1367"/>
                    <a:pt x="586" y="1449"/>
                  </a:cubicBezTo>
                  <a:cubicBezTo>
                    <a:pt x="415" y="1532"/>
                    <a:pt x="267" y="1663"/>
                    <a:pt x="148" y="1881"/>
                  </a:cubicBezTo>
                  <a:cubicBezTo>
                    <a:pt x="89" y="1983"/>
                    <a:pt x="129" y="2095"/>
                    <a:pt x="221" y="2160"/>
                  </a:cubicBezTo>
                  <a:cubicBezTo>
                    <a:pt x="221" y="2174"/>
                    <a:pt x="218" y="2187"/>
                    <a:pt x="218" y="2200"/>
                  </a:cubicBezTo>
                  <a:cubicBezTo>
                    <a:pt x="102" y="2243"/>
                    <a:pt x="1" y="2391"/>
                    <a:pt x="89" y="2513"/>
                  </a:cubicBezTo>
                  <a:cubicBezTo>
                    <a:pt x="181" y="2635"/>
                    <a:pt x="297" y="2714"/>
                    <a:pt x="428" y="2737"/>
                  </a:cubicBezTo>
                  <a:cubicBezTo>
                    <a:pt x="396" y="2846"/>
                    <a:pt x="445" y="2978"/>
                    <a:pt x="603" y="3000"/>
                  </a:cubicBezTo>
                  <a:cubicBezTo>
                    <a:pt x="599" y="3128"/>
                    <a:pt x="596" y="3260"/>
                    <a:pt x="616" y="3310"/>
                  </a:cubicBezTo>
                  <a:cubicBezTo>
                    <a:pt x="685" y="3481"/>
                    <a:pt x="846" y="3603"/>
                    <a:pt x="1018" y="3662"/>
                  </a:cubicBezTo>
                  <a:cubicBezTo>
                    <a:pt x="1102" y="3691"/>
                    <a:pt x="1186" y="3704"/>
                    <a:pt x="1270" y="3704"/>
                  </a:cubicBezTo>
                  <a:cubicBezTo>
                    <a:pt x="1658" y="3704"/>
                    <a:pt x="2038" y="3429"/>
                    <a:pt x="2358" y="3247"/>
                  </a:cubicBezTo>
                  <a:cubicBezTo>
                    <a:pt x="2426" y="3211"/>
                    <a:pt x="2453" y="3113"/>
                    <a:pt x="2411" y="3043"/>
                  </a:cubicBezTo>
                  <a:cubicBezTo>
                    <a:pt x="2325" y="2908"/>
                    <a:pt x="2302" y="2911"/>
                    <a:pt x="2147" y="2862"/>
                  </a:cubicBezTo>
                  <a:cubicBezTo>
                    <a:pt x="1801" y="2747"/>
                    <a:pt x="1376" y="2698"/>
                    <a:pt x="984" y="2638"/>
                  </a:cubicBezTo>
                  <a:cubicBezTo>
                    <a:pt x="988" y="2615"/>
                    <a:pt x="988" y="2595"/>
                    <a:pt x="988" y="2586"/>
                  </a:cubicBezTo>
                  <a:cubicBezTo>
                    <a:pt x="981" y="2520"/>
                    <a:pt x="978" y="2454"/>
                    <a:pt x="975" y="2385"/>
                  </a:cubicBezTo>
                  <a:cubicBezTo>
                    <a:pt x="1034" y="2194"/>
                    <a:pt x="991" y="1970"/>
                    <a:pt x="922" y="1769"/>
                  </a:cubicBezTo>
                  <a:cubicBezTo>
                    <a:pt x="1011" y="1746"/>
                    <a:pt x="1108" y="1737"/>
                    <a:pt x="1209" y="1737"/>
                  </a:cubicBezTo>
                  <a:cubicBezTo>
                    <a:pt x="1650" y="1737"/>
                    <a:pt x="2173" y="1916"/>
                    <a:pt x="2532" y="1923"/>
                  </a:cubicBezTo>
                  <a:cubicBezTo>
                    <a:pt x="2534" y="1923"/>
                    <a:pt x="2535" y="1923"/>
                    <a:pt x="2536" y="1923"/>
                  </a:cubicBezTo>
                  <a:cubicBezTo>
                    <a:pt x="2712" y="1923"/>
                    <a:pt x="2840" y="1670"/>
                    <a:pt x="2687" y="1548"/>
                  </a:cubicBezTo>
                  <a:cubicBezTo>
                    <a:pt x="2634" y="1499"/>
                    <a:pt x="2578" y="1456"/>
                    <a:pt x="2516" y="1420"/>
                  </a:cubicBezTo>
                  <a:lnTo>
                    <a:pt x="2516" y="1420"/>
                  </a:lnTo>
                  <a:cubicBezTo>
                    <a:pt x="2525" y="1421"/>
                    <a:pt x="2534" y="1422"/>
                    <a:pt x="2543" y="1422"/>
                  </a:cubicBezTo>
                  <a:cubicBezTo>
                    <a:pt x="2700" y="1422"/>
                    <a:pt x="2781" y="1235"/>
                    <a:pt x="2756" y="1104"/>
                  </a:cubicBezTo>
                  <a:cubicBezTo>
                    <a:pt x="2694" y="768"/>
                    <a:pt x="2769" y="353"/>
                    <a:pt x="2460" y="119"/>
                  </a:cubicBezTo>
                  <a:cubicBezTo>
                    <a:pt x="2346" y="32"/>
                    <a:pt x="2218" y="1"/>
                    <a:pt x="2087"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57"/>
            <p:cNvSpPr/>
            <p:nvPr/>
          </p:nvSpPr>
          <p:spPr>
            <a:xfrm>
              <a:off x="5984225" y="577775"/>
              <a:ext cx="36125" cy="24825"/>
            </a:xfrm>
            <a:custGeom>
              <a:avLst/>
              <a:gdLst/>
              <a:ahLst/>
              <a:cxnLst/>
              <a:rect l="l" t="t" r="r" b="b"/>
              <a:pathLst>
                <a:path w="1445" h="993" extrusionOk="0">
                  <a:moveTo>
                    <a:pt x="1102" y="1"/>
                  </a:moveTo>
                  <a:cubicBezTo>
                    <a:pt x="820" y="1"/>
                    <a:pt x="553" y="91"/>
                    <a:pt x="332" y="286"/>
                  </a:cubicBezTo>
                  <a:cubicBezTo>
                    <a:pt x="309" y="309"/>
                    <a:pt x="299" y="332"/>
                    <a:pt x="299" y="358"/>
                  </a:cubicBezTo>
                  <a:cubicBezTo>
                    <a:pt x="217" y="444"/>
                    <a:pt x="141" y="546"/>
                    <a:pt x="82" y="644"/>
                  </a:cubicBezTo>
                  <a:cubicBezTo>
                    <a:pt x="1" y="777"/>
                    <a:pt x="117" y="915"/>
                    <a:pt x="249" y="915"/>
                  </a:cubicBezTo>
                  <a:cubicBezTo>
                    <a:pt x="261" y="915"/>
                    <a:pt x="273" y="914"/>
                    <a:pt x="285" y="911"/>
                  </a:cubicBezTo>
                  <a:cubicBezTo>
                    <a:pt x="315" y="908"/>
                    <a:pt x="338" y="898"/>
                    <a:pt x="364" y="892"/>
                  </a:cubicBezTo>
                  <a:cubicBezTo>
                    <a:pt x="459" y="960"/>
                    <a:pt x="586" y="993"/>
                    <a:pt x="712" y="993"/>
                  </a:cubicBezTo>
                  <a:cubicBezTo>
                    <a:pt x="854" y="993"/>
                    <a:pt x="994" y="951"/>
                    <a:pt x="1083" y="869"/>
                  </a:cubicBezTo>
                  <a:cubicBezTo>
                    <a:pt x="1211" y="750"/>
                    <a:pt x="1227" y="595"/>
                    <a:pt x="1178" y="457"/>
                  </a:cubicBezTo>
                  <a:cubicBezTo>
                    <a:pt x="1261" y="381"/>
                    <a:pt x="1336" y="293"/>
                    <a:pt x="1402" y="200"/>
                  </a:cubicBezTo>
                  <a:cubicBezTo>
                    <a:pt x="1445" y="141"/>
                    <a:pt x="1402" y="32"/>
                    <a:pt x="1329" y="19"/>
                  </a:cubicBezTo>
                  <a:cubicBezTo>
                    <a:pt x="1253" y="7"/>
                    <a:pt x="1177" y="1"/>
                    <a:pt x="1102"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57"/>
            <p:cNvSpPr/>
            <p:nvPr/>
          </p:nvSpPr>
          <p:spPr>
            <a:xfrm>
              <a:off x="5995625" y="414150"/>
              <a:ext cx="104175" cy="88275"/>
            </a:xfrm>
            <a:custGeom>
              <a:avLst/>
              <a:gdLst/>
              <a:ahLst/>
              <a:cxnLst/>
              <a:rect l="l" t="t" r="r" b="b"/>
              <a:pathLst>
                <a:path w="4167" h="3531" extrusionOk="0">
                  <a:moveTo>
                    <a:pt x="2349" y="0"/>
                  </a:moveTo>
                  <a:cubicBezTo>
                    <a:pt x="1795" y="0"/>
                    <a:pt x="1168" y="210"/>
                    <a:pt x="1094" y="667"/>
                  </a:cubicBezTo>
                  <a:cubicBezTo>
                    <a:pt x="663" y="1089"/>
                    <a:pt x="1" y="1934"/>
                    <a:pt x="867" y="2188"/>
                  </a:cubicBezTo>
                  <a:cubicBezTo>
                    <a:pt x="1206" y="2287"/>
                    <a:pt x="1505" y="2303"/>
                    <a:pt x="1825" y="2495"/>
                  </a:cubicBezTo>
                  <a:cubicBezTo>
                    <a:pt x="2062" y="2636"/>
                    <a:pt x="2276" y="2820"/>
                    <a:pt x="2516" y="2962"/>
                  </a:cubicBezTo>
                  <a:cubicBezTo>
                    <a:pt x="2951" y="3218"/>
                    <a:pt x="3402" y="3407"/>
                    <a:pt x="3896" y="3525"/>
                  </a:cubicBezTo>
                  <a:cubicBezTo>
                    <a:pt x="3911" y="3529"/>
                    <a:pt x="3926" y="3530"/>
                    <a:pt x="3940" y="3530"/>
                  </a:cubicBezTo>
                  <a:cubicBezTo>
                    <a:pt x="4076" y="3530"/>
                    <a:pt x="4140" y="3366"/>
                    <a:pt x="4051" y="3258"/>
                  </a:cubicBezTo>
                  <a:lnTo>
                    <a:pt x="4077" y="2685"/>
                  </a:lnTo>
                  <a:cubicBezTo>
                    <a:pt x="4136" y="2619"/>
                    <a:pt x="4166" y="2504"/>
                    <a:pt x="4110" y="2425"/>
                  </a:cubicBezTo>
                  <a:cubicBezTo>
                    <a:pt x="3958" y="2211"/>
                    <a:pt x="3804" y="2092"/>
                    <a:pt x="3577" y="1958"/>
                  </a:cubicBezTo>
                  <a:cubicBezTo>
                    <a:pt x="3356" y="1829"/>
                    <a:pt x="3129" y="1556"/>
                    <a:pt x="3162" y="1263"/>
                  </a:cubicBezTo>
                  <a:lnTo>
                    <a:pt x="3162" y="1263"/>
                  </a:lnTo>
                  <a:cubicBezTo>
                    <a:pt x="3162" y="1264"/>
                    <a:pt x="3162" y="1264"/>
                    <a:pt x="3162" y="1264"/>
                  </a:cubicBezTo>
                  <a:cubicBezTo>
                    <a:pt x="3174" y="1264"/>
                    <a:pt x="3371" y="937"/>
                    <a:pt x="3373" y="937"/>
                  </a:cubicBezTo>
                  <a:cubicBezTo>
                    <a:pt x="3373" y="937"/>
                    <a:pt x="3373" y="937"/>
                    <a:pt x="3373" y="937"/>
                  </a:cubicBezTo>
                  <a:cubicBezTo>
                    <a:pt x="3481" y="595"/>
                    <a:pt x="3291" y="269"/>
                    <a:pt x="2978" y="117"/>
                  </a:cubicBezTo>
                  <a:cubicBezTo>
                    <a:pt x="2817" y="40"/>
                    <a:pt x="2590" y="0"/>
                    <a:pt x="2349"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630" name="Google Shape;2630;p57"/>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2631" name="Google Shape;2631;p57"/>
          <p:cNvSpPr txBox="1">
            <a:spLocks noGrp="1"/>
          </p:cNvSpPr>
          <p:nvPr>
            <p:ph type="title"/>
          </p:nvPr>
        </p:nvSpPr>
        <p:spPr>
          <a:xfrm flipH="1">
            <a:off x="2952900" y="1140025"/>
            <a:ext cx="3238200" cy="121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500"/>
              <a:buNone/>
              <a:defRPr sz="8000">
                <a:solidFill>
                  <a:schemeClr val="lt2"/>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2632" name="Google Shape;2632;p57"/>
          <p:cNvSpPr txBox="1">
            <a:spLocks noGrp="1"/>
          </p:cNvSpPr>
          <p:nvPr>
            <p:ph type="title" idx="2"/>
          </p:nvPr>
        </p:nvSpPr>
        <p:spPr>
          <a:xfrm>
            <a:off x="1524600" y="2234850"/>
            <a:ext cx="6094800" cy="84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33" name="Google Shape;2633;p57"/>
          <p:cNvSpPr txBox="1">
            <a:spLocks noGrp="1"/>
          </p:cNvSpPr>
          <p:nvPr>
            <p:ph type="subTitle" idx="1"/>
          </p:nvPr>
        </p:nvSpPr>
        <p:spPr>
          <a:xfrm>
            <a:off x="3246150" y="3117175"/>
            <a:ext cx="2651700" cy="61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634"/>
        <p:cNvGrpSpPr/>
        <p:nvPr/>
      </p:nvGrpSpPr>
      <p:grpSpPr>
        <a:xfrm>
          <a:off x="0" y="0"/>
          <a:ext cx="0" cy="0"/>
          <a:chOff x="0" y="0"/>
          <a:chExt cx="0" cy="0"/>
        </a:xfrm>
      </p:grpSpPr>
      <p:grpSp>
        <p:nvGrpSpPr>
          <p:cNvPr id="2635" name="Google Shape;2635;p58"/>
          <p:cNvGrpSpPr/>
          <p:nvPr/>
        </p:nvGrpSpPr>
        <p:grpSpPr>
          <a:xfrm rot="-4900088">
            <a:off x="-1723059" y="577343"/>
            <a:ext cx="3755581" cy="1623701"/>
            <a:chOff x="-693254" y="-482460"/>
            <a:chExt cx="3755753" cy="1623775"/>
          </a:xfrm>
        </p:grpSpPr>
        <p:sp>
          <p:nvSpPr>
            <p:cNvPr id="2636" name="Google Shape;2636;p58"/>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8"/>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38" name="Google Shape;2638;p58"/>
            <p:cNvGrpSpPr/>
            <p:nvPr/>
          </p:nvGrpSpPr>
          <p:grpSpPr>
            <a:xfrm rot="7294961" flipH="1">
              <a:off x="422344" y="82399"/>
              <a:ext cx="93977" cy="248493"/>
              <a:chOff x="2581525" y="3787700"/>
              <a:chExt cx="105325" cy="278500"/>
            </a:xfrm>
          </p:grpSpPr>
          <p:sp>
            <p:nvSpPr>
              <p:cNvPr id="2639" name="Google Shape;2639;p5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5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5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5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3" name="Google Shape;2643;p58"/>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44" name="Google Shape;2644;p58"/>
            <p:cNvGrpSpPr/>
            <p:nvPr/>
          </p:nvGrpSpPr>
          <p:grpSpPr>
            <a:xfrm rot="5688890" flipH="1">
              <a:off x="1342313" y="244015"/>
              <a:ext cx="35404" cy="170840"/>
              <a:chOff x="2785650" y="3828250"/>
              <a:chExt cx="39675" cy="191450"/>
            </a:xfrm>
          </p:grpSpPr>
          <p:sp>
            <p:nvSpPr>
              <p:cNvPr id="2645" name="Google Shape;2645;p5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5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5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8" name="Google Shape;2648;p58"/>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58"/>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58"/>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58"/>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58"/>
            <p:cNvSpPr/>
            <p:nvPr/>
          </p:nvSpPr>
          <p:spPr>
            <a:xfrm flipH="1">
              <a:off x="1159507" y="7887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58"/>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54" name="Google Shape;2654;p58"/>
          <p:cNvGrpSpPr/>
          <p:nvPr/>
        </p:nvGrpSpPr>
        <p:grpSpPr>
          <a:xfrm rot="-5400000" flipH="1">
            <a:off x="6696015" y="2341719"/>
            <a:ext cx="4524702" cy="1623775"/>
            <a:chOff x="4867807" y="4113902"/>
            <a:chExt cx="4524702" cy="1623775"/>
          </a:xfrm>
        </p:grpSpPr>
        <p:sp>
          <p:nvSpPr>
            <p:cNvPr id="2655" name="Google Shape;2655;p58"/>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58"/>
            <p:cNvSpPr/>
            <p:nvPr/>
          </p:nvSpPr>
          <p:spPr>
            <a:xfrm>
              <a:off x="5953909" y="4113902"/>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7" name="Google Shape;2657;p58"/>
            <p:cNvGrpSpPr/>
            <p:nvPr/>
          </p:nvGrpSpPr>
          <p:grpSpPr>
            <a:xfrm rot="-3505059" flipH="1">
              <a:off x="8634176" y="4841509"/>
              <a:ext cx="132007" cy="349053"/>
              <a:chOff x="2581525" y="3787700"/>
              <a:chExt cx="105325" cy="278500"/>
            </a:xfrm>
          </p:grpSpPr>
          <p:sp>
            <p:nvSpPr>
              <p:cNvPr id="2658" name="Google Shape;2658;p5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5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5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5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62" name="Google Shape;2662;p58"/>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63" name="Google Shape;2663;p58"/>
            <p:cNvGrpSpPr/>
            <p:nvPr/>
          </p:nvGrpSpPr>
          <p:grpSpPr>
            <a:xfrm rot="-5110856" flipH="1">
              <a:off x="7544207" y="4594183"/>
              <a:ext cx="49730" cy="239969"/>
              <a:chOff x="2785650" y="3828250"/>
              <a:chExt cx="39675" cy="191450"/>
            </a:xfrm>
          </p:grpSpPr>
          <p:sp>
            <p:nvSpPr>
              <p:cNvPr id="2664" name="Google Shape;2664;p5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5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5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67" name="Google Shape;2667;p58"/>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58"/>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58"/>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58"/>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58"/>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72" name="Google Shape;2672;p58"/>
            <p:cNvGrpSpPr/>
            <p:nvPr/>
          </p:nvGrpSpPr>
          <p:grpSpPr>
            <a:xfrm flipH="1">
              <a:off x="7581750" y="4905706"/>
              <a:ext cx="243312" cy="220652"/>
              <a:chOff x="4832775" y="4525200"/>
              <a:chExt cx="362125" cy="328400"/>
            </a:xfrm>
          </p:grpSpPr>
          <p:sp>
            <p:nvSpPr>
              <p:cNvPr id="2673" name="Google Shape;2673;p58"/>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58"/>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58"/>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58"/>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58"/>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58"/>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58"/>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58"/>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58"/>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58"/>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58"/>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58"/>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58"/>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58"/>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58"/>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688" name="Google Shape;2688;p58"/>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2689" name="Google Shape;2689;p58"/>
          <p:cNvSpPr txBox="1">
            <a:spLocks noGrp="1"/>
          </p:cNvSpPr>
          <p:nvPr>
            <p:ph type="title"/>
          </p:nvPr>
        </p:nvSpPr>
        <p:spPr>
          <a:xfrm>
            <a:off x="1389000" y="383246"/>
            <a:ext cx="63660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690"/>
        <p:cNvGrpSpPr/>
        <p:nvPr/>
      </p:nvGrpSpPr>
      <p:grpSpPr>
        <a:xfrm>
          <a:off x="0" y="0"/>
          <a:ext cx="0" cy="0"/>
          <a:chOff x="0" y="0"/>
          <a:chExt cx="0" cy="0"/>
        </a:xfrm>
      </p:grpSpPr>
      <p:sp>
        <p:nvSpPr>
          <p:cNvPr id="2691" name="Google Shape;2691;p59"/>
          <p:cNvSpPr/>
          <p:nvPr/>
        </p:nvSpPr>
        <p:spPr>
          <a:xfrm rot="5400000">
            <a:off x="6019968" y="2168395"/>
            <a:ext cx="5893999" cy="1131887"/>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20000">
                <a:schemeClr val="accent6"/>
              </a:gs>
              <a:gs pos="39000">
                <a:schemeClr val="accent4"/>
              </a:gs>
              <a:gs pos="67000">
                <a:srgbClr val="FFD966">
                  <a:alpha val="9803"/>
                </a:srgbClr>
              </a:gs>
              <a:gs pos="84000">
                <a:srgbClr val="FFD966">
                  <a:alpha val="0"/>
                </a:srgbClr>
              </a:gs>
              <a:gs pos="100000">
                <a:srgbClr val="4949E7">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59"/>
          <p:cNvSpPr/>
          <p:nvPr/>
        </p:nvSpPr>
        <p:spPr>
          <a:xfrm rot="5400000">
            <a:off x="6107915" y="2398778"/>
            <a:ext cx="5893999" cy="956870"/>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93" name="Google Shape;2693;p59"/>
          <p:cNvGrpSpPr/>
          <p:nvPr/>
        </p:nvGrpSpPr>
        <p:grpSpPr>
          <a:xfrm rot="-8904990" flipH="1">
            <a:off x="9054323" y="273727"/>
            <a:ext cx="154808" cy="409343"/>
            <a:chOff x="2581525" y="3787700"/>
            <a:chExt cx="105325" cy="278500"/>
          </a:xfrm>
        </p:grpSpPr>
        <p:sp>
          <p:nvSpPr>
            <p:cNvPr id="2694" name="Google Shape;2694;p59"/>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59"/>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59"/>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59"/>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98" name="Google Shape;2698;p59"/>
          <p:cNvSpPr/>
          <p:nvPr/>
        </p:nvSpPr>
        <p:spPr>
          <a:xfrm rot="-899923" flipH="1">
            <a:off x="9147600" y="1785108"/>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59"/>
          <p:cNvSpPr/>
          <p:nvPr/>
        </p:nvSpPr>
        <p:spPr>
          <a:xfrm rot="-899923" flipH="1">
            <a:off x="9194719" y="2950480"/>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00" name="Google Shape;2700;p59"/>
          <p:cNvGrpSpPr/>
          <p:nvPr/>
        </p:nvGrpSpPr>
        <p:grpSpPr>
          <a:xfrm rot="-10510821" flipH="1">
            <a:off x="8740557" y="2047379"/>
            <a:ext cx="58318" cy="281412"/>
            <a:chOff x="2785650" y="3828250"/>
            <a:chExt cx="39675" cy="191450"/>
          </a:xfrm>
        </p:grpSpPr>
        <p:sp>
          <p:nvSpPr>
            <p:cNvPr id="2701" name="Google Shape;2701;p59"/>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59"/>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59"/>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04" name="Google Shape;2704;p59"/>
          <p:cNvSpPr/>
          <p:nvPr/>
        </p:nvSpPr>
        <p:spPr>
          <a:xfrm rot="-899923" flipH="1">
            <a:off x="9144463" y="1785108"/>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59"/>
          <p:cNvSpPr/>
          <p:nvPr/>
        </p:nvSpPr>
        <p:spPr>
          <a:xfrm rot="-899897" flipH="1">
            <a:off x="8663265" y="3767903"/>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06" name="Google Shape;2706;p59"/>
          <p:cNvGrpSpPr/>
          <p:nvPr/>
        </p:nvGrpSpPr>
        <p:grpSpPr>
          <a:xfrm rot="8941613" flipH="1">
            <a:off x="9007119" y="3561029"/>
            <a:ext cx="154804" cy="409333"/>
            <a:chOff x="2581525" y="3787700"/>
            <a:chExt cx="105325" cy="278500"/>
          </a:xfrm>
        </p:grpSpPr>
        <p:sp>
          <p:nvSpPr>
            <p:cNvPr id="2707" name="Google Shape;2707;p59"/>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59"/>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59"/>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59"/>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1" name="Google Shape;2711;p59"/>
          <p:cNvGrpSpPr/>
          <p:nvPr/>
        </p:nvGrpSpPr>
        <p:grpSpPr>
          <a:xfrm rot="5400000" flipH="1">
            <a:off x="8824306" y="1356262"/>
            <a:ext cx="285318" cy="258714"/>
            <a:chOff x="4832775" y="4525200"/>
            <a:chExt cx="362125" cy="328400"/>
          </a:xfrm>
        </p:grpSpPr>
        <p:sp>
          <p:nvSpPr>
            <p:cNvPr id="2712" name="Google Shape;2712;p59"/>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59"/>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59"/>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59"/>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59"/>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59"/>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59"/>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59"/>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59"/>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59"/>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59"/>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59"/>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59"/>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59"/>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59"/>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27" name="Google Shape;2727;p59"/>
          <p:cNvSpPr/>
          <p:nvPr/>
        </p:nvSpPr>
        <p:spPr>
          <a:xfrm rot="5400000" flipH="1">
            <a:off x="9046053" y="110240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59"/>
          <p:cNvSpPr/>
          <p:nvPr/>
        </p:nvSpPr>
        <p:spPr>
          <a:xfrm rot="5400000" flipH="1">
            <a:off x="9177280" y="2386958"/>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59"/>
          <p:cNvSpPr/>
          <p:nvPr/>
        </p:nvSpPr>
        <p:spPr>
          <a:xfrm rot="5400000" flipH="1">
            <a:off x="8727690" y="3221925"/>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59"/>
          <p:cNvSpPr/>
          <p:nvPr/>
        </p:nvSpPr>
        <p:spPr>
          <a:xfrm rot="5400000" flipH="1">
            <a:off x="9244301" y="4344497"/>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59"/>
          <p:cNvSpPr/>
          <p:nvPr/>
        </p:nvSpPr>
        <p:spPr>
          <a:xfrm rot="-899897" flipH="1">
            <a:off x="9322301" y="3435588"/>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59"/>
          <p:cNvSpPr/>
          <p:nvPr/>
        </p:nvSpPr>
        <p:spPr>
          <a:xfrm rot="-899897" flipH="1">
            <a:off x="8696775" y="2787727"/>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59"/>
          <p:cNvSpPr/>
          <p:nvPr/>
        </p:nvSpPr>
        <p:spPr>
          <a:xfrm rot="-899897" flipH="1">
            <a:off x="9271680" y="820729"/>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59"/>
          <p:cNvSpPr/>
          <p:nvPr/>
        </p:nvSpPr>
        <p:spPr>
          <a:xfrm rot="5400000" flipH="1">
            <a:off x="8436453" y="178820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59"/>
          <p:cNvSpPr/>
          <p:nvPr/>
        </p:nvSpPr>
        <p:spPr>
          <a:xfrm rot="-5400000">
            <a:off x="-2751543" y="1808582"/>
            <a:ext cx="5893999" cy="1131887"/>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20000">
                <a:schemeClr val="accent6"/>
              </a:gs>
              <a:gs pos="39000">
                <a:schemeClr val="accent4"/>
              </a:gs>
              <a:gs pos="67000">
                <a:srgbClr val="FFD966">
                  <a:alpha val="9803"/>
                </a:srgbClr>
              </a:gs>
              <a:gs pos="84000">
                <a:srgbClr val="FFD966">
                  <a:alpha val="0"/>
                </a:srgbClr>
              </a:gs>
              <a:gs pos="100000">
                <a:srgbClr val="4949E7">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59"/>
          <p:cNvSpPr/>
          <p:nvPr/>
        </p:nvSpPr>
        <p:spPr>
          <a:xfrm rot="-5400000">
            <a:off x="-2839490" y="1753215"/>
            <a:ext cx="5893999" cy="956870"/>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59"/>
          <p:cNvSpPr/>
          <p:nvPr/>
        </p:nvSpPr>
        <p:spPr>
          <a:xfrm rot="9900077" flipH="1">
            <a:off x="-24018" y="3286715"/>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59"/>
          <p:cNvSpPr/>
          <p:nvPr/>
        </p:nvSpPr>
        <p:spPr>
          <a:xfrm rot="9900077" flipH="1">
            <a:off x="-71136" y="2121342"/>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39" name="Google Shape;2739;p59"/>
          <p:cNvGrpSpPr/>
          <p:nvPr/>
        </p:nvGrpSpPr>
        <p:grpSpPr>
          <a:xfrm rot="289179" flipH="1">
            <a:off x="363549" y="2780073"/>
            <a:ext cx="58318" cy="281412"/>
            <a:chOff x="2785650" y="3828250"/>
            <a:chExt cx="39675" cy="191450"/>
          </a:xfrm>
        </p:grpSpPr>
        <p:sp>
          <p:nvSpPr>
            <p:cNvPr id="2740" name="Google Shape;2740;p59"/>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59"/>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59"/>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43" name="Google Shape;2743;p59"/>
          <p:cNvSpPr/>
          <p:nvPr/>
        </p:nvSpPr>
        <p:spPr>
          <a:xfrm rot="9900077" flipH="1">
            <a:off x="-20881" y="3286715"/>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59"/>
          <p:cNvSpPr/>
          <p:nvPr/>
        </p:nvSpPr>
        <p:spPr>
          <a:xfrm rot="9900103" flipH="1">
            <a:off x="477134" y="1319966"/>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59"/>
          <p:cNvSpPr/>
          <p:nvPr/>
        </p:nvSpPr>
        <p:spPr>
          <a:xfrm rot="-5400000" flipH="1">
            <a:off x="39571" y="3929658"/>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59"/>
          <p:cNvSpPr/>
          <p:nvPr/>
        </p:nvSpPr>
        <p:spPr>
          <a:xfrm rot="-5400000" flipH="1">
            <a:off x="-91656" y="2645105"/>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59"/>
          <p:cNvSpPr/>
          <p:nvPr/>
        </p:nvSpPr>
        <p:spPr>
          <a:xfrm rot="-5400000" flipH="1">
            <a:off x="357934" y="1810139"/>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59"/>
          <p:cNvSpPr/>
          <p:nvPr/>
        </p:nvSpPr>
        <p:spPr>
          <a:xfrm rot="-5400000" flipH="1">
            <a:off x="-158677" y="68756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59"/>
          <p:cNvSpPr/>
          <p:nvPr/>
        </p:nvSpPr>
        <p:spPr>
          <a:xfrm rot="9900103" flipH="1">
            <a:off x="-181902" y="1652281"/>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59"/>
          <p:cNvSpPr/>
          <p:nvPr/>
        </p:nvSpPr>
        <p:spPr>
          <a:xfrm rot="9900103" flipH="1">
            <a:off x="443624" y="2300142"/>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59"/>
          <p:cNvSpPr/>
          <p:nvPr/>
        </p:nvSpPr>
        <p:spPr>
          <a:xfrm rot="9900103" flipH="1">
            <a:off x="-161256" y="3898615"/>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59"/>
          <p:cNvSpPr/>
          <p:nvPr/>
        </p:nvSpPr>
        <p:spPr>
          <a:xfrm rot="-5400000" flipH="1">
            <a:off x="649171" y="3243858"/>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53" name="Google Shape;2753;p59"/>
          <p:cNvGrpSpPr/>
          <p:nvPr/>
        </p:nvGrpSpPr>
        <p:grpSpPr>
          <a:xfrm rot="8100000">
            <a:off x="-140102" y="4660366"/>
            <a:ext cx="39675" cy="191448"/>
            <a:chOff x="2785650" y="3828250"/>
            <a:chExt cx="39675" cy="191450"/>
          </a:xfrm>
        </p:grpSpPr>
        <p:sp>
          <p:nvSpPr>
            <p:cNvPr id="2754" name="Google Shape;2754;p59"/>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59"/>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59"/>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7" name="Google Shape;2757;p59"/>
          <p:cNvGrpSpPr/>
          <p:nvPr/>
        </p:nvGrpSpPr>
        <p:grpSpPr>
          <a:xfrm rot="-352091">
            <a:off x="15854" y="1141912"/>
            <a:ext cx="488107" cy="290687"/>
            <a:chOff x="3225675" y="238200"/>
            <a:chExt cx="725350" cy="431975"/>
          </a:xfrm>
        </p:grpSpPr>
        <p:sp>
          <p:nvSpPr>
            <p:cNvPr id="2758" name="Google Shape;2758;p59"/>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59"/>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59"/>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59"/>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59"/>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59"/>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59"/>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59"/>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59"/>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59"/>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68" name="Google Shape;2768;p59"/>
          <p:cNvSpPr/>
          <p:nvPr/>
        </p:nvSpPr>
        <p:spPr>
          <a:xfrm>
            <a:off x="383494" y="13734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59"/>
          <p:cNvSpPr/>
          <p:nvPr/>
        </p:nvSpPr>
        <p:spPr>
          <a:xfrm>
            <a:off x="25094" y="8425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59"/>
          <p:cNvSpPr/>
          <p:nvPr/>
        </p:nvSpPr>
        <p:spPr>
          <a:xfrm rot="-5400000" flipH="1">
            <a:off x="-188654" y="4989333"/>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59"/>
          <p:cNvSpPr/>
          <p:nvPr/>
        </p:nvSpPr>
        <p:spPr>
          <a:xfrm rot="9900103" flipH="1">
            <a:off x="-71606" y="4436615"/>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59"/>
          <p:cNvSpPr/>
          <p:nvPr/>
        </p:nvSpPr>
        <p:spPr>
          <a:xfrm rot="9900103" flipH="1">
            <a:off x="360419" y="3605190"/>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59"/>
          <p:cNvSpPr/>
          <p:nvPr/>
        </p:nvSpPr>
        <p:spPr>
          <a:xfrm rot="-5400000" flipH="1">
            <a:off x="-10156" y="-4070"/>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59"/>
          <p:cNvSpPr/>
          <p:nvPr/>
        </p:nvSpPr>
        <p:spPr>
          <a:xfrm rot="9900077" flipH="1">
            <a:off x="117694" y="401140"/>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59"/>
          <p:cNvSpPr/>
          <p:nvPr/>
        </p:nvSpPr>
        <p:spPr>
          <a:xfrm rot="5400000" flipH="1">
            <a:off x="9341253" y="15795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59"/>
          <p:cNvSpPr/>
          <p:nvPr/>
        </p:nvSpPr>
        <p:spPr>
          <a:xfrm rot="-899923" flipH="1">
            <a:off x="8925744" y="4491080"/>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59"/>
          <p:cNvSpPr/>
          <p:nvPr/>
        </p:nvSpPr>
        <p:spPr>
          <a:xfrm rot="-899897" flipH="1">
            <a:off x="9345030" y="1505454"/>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59"/>
          <p:cNvSpPr/>
          <p:nvPr/>
        </p:nvSpPr>
        <p:spPr>
          <a:xfrm rot="-899897" flipH="1">
            <a:off x="9222780" y="4806729"/>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79" name="Google Shape;2779;p59"/>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2780" name="Google Shape;2780;p59"/>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
  <p:cSld name="Title and three columns ">
    <p:spTree>
      <p:nvGrpSpPr>
        <p:cNvPr id="1" name="Shape 2781"/>
        <p:cNvGrpSpPr/>
        <p:nvPr/>
      </p:nvGrpSpPr>
      <p:grpSpPr>
        <a:xfrm>
          <a:off x="0" y="0"/>
          <a:ext cx="0" cy="0"/>
          <a:chOff x="0" y="0"/>
          <a:chExt cx="0" cy="0"/>
        </a:xfrm>
      </p:grpSpPr>
      <p:sp>
        <p:nvSpPr>
          <p:cNvPr id="2782" name="Google Shape;2782;p60"/>
          <p:cNvSpPr/>
          <p:nvPr/>
        </p:nvSpPr>
        <p:spPr>
          <a:xfrm flipH="1">
            <a:off x="-835210" y="2993967"/>
            <a:ext cx="3420675" cy="2464800"/>
          </a:xfrm>
          <a:custGeom>
            <a:avLst/>
            <a:gdLst/>
            <a:ahLst/>
            <a:cxnLst/>
            <a:rect l="l" t="t" r="r" b="b"/>
            <a:pathLst>
              <a:path w="136827" h="98592" extrusionOk="0">
                <a:moveTo>
                  <a:pt x="17560" y="91654"/>
                </a:moveTo>
                <a:cubicBezTo>
                  <a:pt x="-1490" y="88733"/>
                  <a:pt x="669" y="82193"/>
                  <a:pt x="34" y="77557"/>
                </a:cubicBezTo>
                <a:cubicBezTo>
                  <a:pt x="-601" y="72922"/>
                  <a:pt x="7908" y="66572"/>
                  <a:pt x="13750" y="63841"/>
                </a:cubicBezTo>
                <a:cubicBezTo>
                  <a:pt x="19592" y="61111"/>
                  <a:pt x="25815" y="59714"/>
                  <a:pt x="35086" y="61174"/>
                </a:cubicBezTo>
                <a:cubicBezTo>
                  <a:pt x="44357" y="62635"/>
                  <a:pt x="60042" y="73049"/>
                  <a:pt x="69376" y="72604"/>
                </a:cubicBezTo>
                <a:cubicBezTo>
                  <a:pt x="78711" y="72160"/>
                  <a:pt x="86775" y="69556"/>
                  <a:pt x="91093" y="58507"/>
                </a:cubicBezTo>
                <a:cubicBezTo>
                  <a:pt x="95411" y="47458"/>
                  <a:pt x="90903" y="15264"/>
                  <a:pt x="95284" y="6310"/>
                </a:cubicBezTo>
                <a:cubicBezTo>
                  <a:pt x="99666" y="-2643"/>
                  <a:pt x="110461" y="-1056"/>
                  <a:pt x="117382" y="4786"/>
                </a:cubicBezTo>
                <a:cubicBezTo>
                  <a:pt x="124304" y="10628"/>
                  <a:pt x="137321" y="26313"/>
                  <a:pt x="136813" y="41362"/>
                </a:cubicBezTo>
                <a:cubicBezTo>
                  <a:pt x="136305" y="56412"/>
                  <a:pt x="134210" y="86701"/>
                  <a:pt x="114334" y="95083"/>
                </a:cubicBezTo>
                <a:cubicBezTo>
                  <a:pt x="94459" y="103465"/>
                  <a:pt x="36610" y="94575"/>
                  <a:pt x="17560" y="91654"/>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0"/>
          <p:cNvSpPr/>
          <p:nvPr/>
        </p:nvSpPr>
        <p:spPr>
          <a:xfrm rot="10800000" flipH="1">
            <a:off x="-853900" y="4318226"/>
            <a:ext cx="6000682" cy="85287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60"/>
          <p:cNvSpPr/>
          <p:nvPr/>
        </p:nvSpPr>
        <p:spPr>
          <a:xfrm rot="214331" flipH="1">
            <a:off x="5740421" y="-210800"/>
            <a:ext cx="3379850" cy="904877"/>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19000">
                <a:srgbClr val="4949E7">
                  <a:alpha val="0"/>
                </a:srgbClr>
              </a:gs>
              <a:gs pos="71000">
                <a:schemeClr val="lt2"/>
              </a:gs>
              <a:gs pos="100000">
                <a:srgbClr val="050A10"/>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60"/>
          <p:cNvSpPr/>
          <p:nvPr/>
        </p:nvSpPr>
        <p:spPr>
          <a:xfrm flipH="1">
            <a:off x="5077022" y="-87460"/>
            <a:ext cx="3967721" cy="77625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86" name="Google Shape;2786;p60"/>
          <p:cNvGrpSpPr/>
          <p:nvPr/>
        </p:nvGrpSpPr>
        <p:grpSpPr>
          <a:xfrm rot="2700000" flipH="1">
            <a:off x="1486033" y="4901590"/>
            <a:ext cx="39675" cy="191448"/>
            <a:chOff x="2785650" y="3828250"/>
            <a:chExt cx="39675" cy="191450"/>
          </a:xfrm>
        </p:grpSpPr>
        <p:sp>
          <p:nvSpPr>
            <p:cNvPr id="2787" name="Google Shape;2787;p60"/>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60"/>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60"/>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90" name="Google Shape;2790;p60"/>
          <p:cNvGrpSpPr/>
          <p:nvPr/>
        </p:nvGrpSpPr>
        <p:grpSpPr>
          <a:xfrm flipH="1">
            <a:off x="184525" y="4471538"/>
            <a:ext cx="105325" cy="278500"/>
            <a:chOff x="2581525" y="3787700"/>
            <a:chExt cx="105325" cy="278500"/>
          </a:xfrm>
        </p:grpSpPr>
        <p:sp>
          <p:nvSpPr>
            <p:cNvPr id="2791" name="Google Shape;2791;p60"/>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60"/>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60"/>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60"/>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95" name="Google Shape;2795;p60"/>
          <p:cNvSpPr/>
          <p:nvPr/>
        </p:nvSpPr>
        <p:spPr>
          <a:xfrm rot="4500040" flipH="1">
            <a:off x="766928" y="4679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60"/>
          <p:cNvSpPr/>
          <p:nvPr/>
        </p:nvSpPr>
        <p:spPr>
          <a:xfrm rot="4500040" flipH="1">
            <a:off x="2045278" y="47477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97" name="Google Shape;2797;p60"/>
          <p:cNvGrpSpPr/>
          <p:nvPr/>
        </p:nvGrpSpPr>
        <p:grpSpPr>
          <a:xfrm rot="-8099683" flipH="1">
            <a:off x="7735586" y="71971"/>
            <a:ext cx="30380" cy="146598"/>
            <a:chOff x="2785650" y="3828250"/>
            <a:chExt cx="39675" cy="191450"/>
          </a:xfrm>
        </p:grpSpPr>
        <p:sp>
          <p:nvSpPr>
            <p:cNvPr id="2798" name="Google Shape;2798;p60"/>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60"/>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60"/>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1" name="Google Shape;2801;p60"/>
          <p:cNvGrpSpPr/>
          <p:nvPr/>
        </p:nvGrpSpPr>
        <p:grpSpPr>
          <a:xfrm rot="10800000" flipH="1">
            <a:off x="8735320" y="127012"/>
            <a:ext cx="80647" cy="213247"/>
            <a:chOff x="2581525" y="3787700"/>
            <a:chExt cx="105325" cy="278500"/>
          </a:xfrm>
        </p:grpSpPr>
        <p:sp>
          <p:nvSpPr>
            <p:cNvPr id="2802" name="Google Shape;2802;p60"/>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60"/>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60"/>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60"/>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06" name="Google Shape;2806;p60"/>
          <p:cNvSpPr/>
          <p:nvPr/>
        </p:nvSpPr>
        <p:spPr>
          <a:xfrm rot="-6300107" flipH="1">
            <a:off x="8448289" y="112315"/>
            <a:ext cx="20234" cy="1929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60"/>
          <p:cNvSpPr/>
          <p:nvPr/>
        </p:nvSpPr>
        <p:spPr>
          <a:xfrm rot="-6300107" flipH="1">
            <a:off x="7377559" y="524740"/>
            <a:ext cx="20234" cy="1929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08" name="Google Shape;2808;p60"/>
          <p:cNvGrpSpPr/>
          <p:nvPr/>
        </p:nvGrpSpPr>
        <p:grpSpPr>
          <a:xfrm rot="-2912903" flipH="1">
            <a:off x="7981397" y="260786"/>
            <a:ext cx="373749" cy="222582"/>
            <a:chOff x="3225675" y="238200"/>
            <a:chExt cx="725350" cy="431975"/>
          </a:xfrm>
        </p:grpSpPr>
        <p:sp>
          <p:nvSpPr>
            <p:cNvPr id="2809" name="Google Shape;2809;p60"/>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60"/>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60"/>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60"/>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60"/>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60"/>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60"/>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60"/>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60"/>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60"/>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19" name="Google Shape;2819;p60"/>
          <p:cNvSpPr/>
          <p:nvPr/>
        </p:nvSpPr>
        <p:spPr>
          <a:xfrm rot="-6299960" flipH="1">
            <a:off x="3255933" y="4947982"/>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20" name="Google Shape;2820;p60"/>
          <p:cNvGrpSpPr/>
          <p:nvPr/>
        </p:nvGrpSpPr>
        <p:grpSpPr>
          <a:xfrm flipH="1">
            <a:off x="2463535" y="4767201"/>
            <a:ext cx="314094" cy="278511"/>
            <a:chOff x="3836100" y="3594875"/>
            <a:chExt cx="257750" cy="228550"/>
          </a:xfrm>
        </p:grpSpPr>
        <p:sp>
          <p:nvSpPr>
            <p:cNvPr id="2821" name="Google Shape;2821;p60"/>
            <p:cNvSpPr/>
            <p:nvPr/>
          </p:nvSpPr>
          <p:spPr>
            <a:xfrm>
              <a:off x="3836100" y="3594875"/>
              <a:ext cx="257750" cy="228550"/>
            </a:xfrm>
            <a:custGeom>
              <a:avLst/>
              <a:gdLst/>
              <a:ahLst/>
              <a:cxnLst/>
              <a:rect l="l" t="t" r="r" b="b"/>
              <a:pathLst>
                <a:path w="10310" h="9142" extrusionOk="0">
                  <a:moveTo>
                    <a:pt x="5151" y="0"/>
                  </a:moveTo>
                  <a:cubicBezTo>
                    <a:pt x="4164" y="0"/>
                    <a:pt x="3171" y="318"/>
                    <a:pt x="2335" y="974"/>
                  </a:cubicBezTo>
                  <a:cubicBezTo>
                    <a:pt x="349" y="2531"/>
                    <a:pt x="1" y="5405"/>
                    <a:pt x="1558" y="7391"/>
                  </a:cubicBezTo>
                  <a:cubicBezTo>
                    <a:pt x="2460" y="8540"/>
                    <a:pt x="3802" y="9141"/>
                    <a:pt x="5158" y="9141"/>
                  </a:cubicBezTo>
                  <a:cubicBezTo>
                    <a:pt x="6144" y="9141"/>
                    <a:pt x="7138" y="8824"/>
                    <a:pt x="7975" y="8168"/>
                  </a:cubicBezTo>
                  <a:cubicBezTo>
                    <a:pt x="9961" y="6610"/>
                    <a:pt x="10309" y="3736"/>
                    <a:pt x="8753" y="1750"/>
                  </a:cubicBezTo>
                  <a:cubicBezTo>
                    <a:pt x="7851" y="601"/>
                    <a:pt x="6508" y="0"/>
                    <a:pt x="5151"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60"/>
            <p:cNvSpPr/>
            <p:nvPr/>
          </p:nvSpPr>
          <p:spPr>
            <a:xfrm>
              <a:off x="3860125" y="3621250"/>
              <a:ext cx="233725" cy="202175"/>
            </a:xfrm>
            <a:custGeom>
              <a:avLst/>
              <a:gdLst/>
              <a:ahLst/>
              <a:cxnLst/>
              <a:rect l="l" t="t" r="r" b="b"/>
              <a:pathLst>
                <a:path w="9349" h="8087" extrusionOk="0">
                  <a:moveTo>
                    <a:pt x="7113" y="1"/>
                  </a:moveTo>
                  <a:lnTo>
                    <a:pt x="7113" y="1"/>
                  </a:lnTo>
                  <a:cubicBezTo>
                    <a:pt x="7265" y="255"/>
                    <a:pt x="7380" y="528"/>
                    <a:pt x="7446" y="817"/>
                  </a:cubicBezTo>
                  <a:cubicBezTo>
                    <a:pt x="7558" y="1311"/>
                    <a:pt x="7544" y="1864"/>
                    <a:pt x="7505" y="2368"/>
                  </a:cubicBezTo>
                  <a:cubicBezTo>
                    <a:pt x="7468" y="2829"/>
                    <a:pt x="7353" y="3481"/>
                    <a:pt x="6824" y="3607"/>
                  </a:cubicBezTo>
                  <a:cubicBezTo>
                    <a:pt x="6659" y="3646"/>
                    <a:pt x="6468" y="3619"/>
                    <a:pt x="6313" y="3692"/>
                  </a:cubicBezTo>
                  <a:cubicBezTo>
                    <a:pt x="6155" y="3768"/>
                    <a:pt x="6046" y="3955"/>
                    <a:pt x="5958" y="4097"/>
                  </a:cubicBezTo>
                  <a:cubicBezTo>
                    <a:pt x="5783" y="4380"/>
                    <a:pt x="5634" y="4680"/>
                    <a:pt x="5408" y="4923"/>
                  </a:cubicBezTo>
                  <a:cubicBezTo>
                    <a:pt x="4943" y="5417"/>
                    <a:pt x="4275" y="5483"/>
                    <a:pt x="3649" y="5611"/>
                  </a:cubicBezTo>
                  <a:cubicBezTo>
                    <a:pt x="3155" y="5710"/>
                    <a:pt x="2675" y="5803"/>
                    <a:pt x="2168" y="5815"/>
                  </a:cubicBezTo>
                  <a:cubicBezTo>
                    <a:pt x="2107" y="5817"/>
                    <a:pt x="2044" y="5818"/>
                    <a:pt x="1981" y="5818"/>
                  </a:cubicBezTo>
                  <a:cubicBezTo>
                    <a:pt x="1319" y="5818"/>
                    <a:pt x="545" y="5715"/>
                    <a:pt x="1" y="5321"/>
                  </a:cubicBezTo>
                  <a:lnTo>
                    <a:pt x="1" y="5321"/>
                  </a:lnTo>
                  <a:cubicBezTo>
                    <a:pt x="153" y="5677"/>
                    <a:pt x="350" y="6017"/>
                    <a:pt x="597" y="6336"/>
                  </a:cubicBezTo>
                  <a:cubicBezTo>
                    <a:pt x="1499" y="7485"/>
                    <a:pt x="2841" y="8086"/>
                    <a:pt x="4197" y="8086"/>
                  </a:cubicBezTo>
                  <a:cubicBezTo>
                    <a:pt x="5183" y="8086"/>
                    <a:pt x="6177" y="7769"/>
                    <a:pt x="7014" y="7113"/>
                  </a:cubicBezTo>
                  <a:cubicBezTo>
                    <a:pt x="9000" y="5555"/>
                    <a:pt x="9348" y="2681"/>
                    <a:pt x="7792" y="695"/>
                  </a:cubicBezTo>
                  <a:cubicBezTo>
                    <a:pt x="7587" y="435"/>
                    <a:pt x="7357" y="205"/>
                    <a:pt x="7113"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60"/>
            <p:cNvSpPr/>
            <p:nvPr/>
          </p:nvSpPr>
          <p:spPr>
            <a:xfrm>
              <a:off x="3982700" y="3671875"/>
              <a:ext cx="50900" cy="30575"/>
            </a:xfrm>
            <a:custGeom>
              <a:avLst/>
              <a:gdLst/>
              <a:ahLst/>
              <a:cxnLst/>
              <a:rect l="l" t="t" r="r" b="b"/>
              <a:pathLst>
                <a:path w="2036" h="1223" extrusionOk="0">
                  <a:moveTo>
                    <a:pt x="662" y="0"/>
                  </a:moveTo>
                  <a:cubicBezTo>
                    <a:pt x="535" y="0"/>
                    <a:pt x="409" y="23"/>
                    <a:pt x="301" y="76"/>
                  </a:cubicBezTo>
                  <a:cubicBezTo>
                    <a:pt x="106" y="172"/>
                    <a:pt x="0" y="419"/>
                    <a:pt x="129" y="610"/>
                  </a:cubicBezTo>
                  <a:cubicBezTo>
                    <a:pt x="194" y="709"/>
                    <a:pt x="313" y="763"/>
                    <a:pt x="431" y="763"/>
                  </a:cubicBezTo>
                  <a:cubicBezTo>
                    <a:pt x="505" y="763"/>
                    <a:pt x="580" y="742"/>
                    <a:pt x="640" y="696"/>
                  </a:cubicBezTo>
                  <a:cubicBezTo>
                    <a:pt x="667" y="670"/>
                    <a:pt x="702" y="643"/>
                    <a:pt x="739" y="643"/>
                  </a:cubicBezTo>
                  <a:cubicBezTo>
                    <a:pt x="741" y="643"/>
                    <a:pt x="743" y="643"/>
                    <a:pt x="745" y="643"/>
                  </a:cubicBezTo>
                  <a:cubicBezTo>
                    <a:pt x="775" y="649"/>
                    <a:pt x="798" y="673"/>
                    <a:pt x="818" y="699"/>
                  </a:cubicBezTo>
                  <a:cubicBezTo>
                    <a:pt x="946" y="860"/>
                    <a:pt x="1041" y="1068"/>
                    <a:pt x="1225" y="1163"/>
                  </a:cubicBezTo>
                  <a:cubicBezTo>
                    <a:pt x="1307" y="1206"/>
                    <a:pt x="1398" y="1223"/>
                    <a:pt x="1491" y="1223"/>
                  </a:cubicBezTo>
                  <a:cubicBezTo>
                    <a:pt x="1589" y="1223"/>
                    <a:pt x="1689" y="1205"/>
                    <a:pt x="1786" y="1183"/>
                  </a:cubicBezTo>
                  <a:cubicBezTo>
                    <a:pt x="1842" y="1173"/>
                    <a:pt x="1897" y="1157"/>
                    <a:pt x="1940" y="1117"/>
                  </a:cubicBezTo>
                  <a:cubicBezTo>
                    <a:pt x="2035" y="1018"/>
                    <a:pt x="1970" y="851"/>
                    <a:pt x="1887" y="738"/>
                  </a:cubicBezTo>
                  <a:cubicBezTo>
                    <a:pt x="1699" y="478"/>
                    <a:pt x="1466" y="245"/>
                    <a:pt x="1173" y="113"/>
                  </a:cubicBezTo>
                  <a:cubicBezTo>
                    <a:pt x="1047" y="53"/>
                    <a:pt x="903" y="14"/>
                    <a:pt x="755" y="4"/>
                  </a:cubicBezTo>
                  <a:cubicBezTo>
                    <a:pt x="724" y="2"/>
                    <a:pt x="693" y="0"/>
                    <a:pt x="66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60"/>
            <p:cNvSpPr/>
            <p:nvPr/>
          </p:nvSpPr>
          <p:spPr>
            <a:xfrm>
              <a:off x="3965075" y="3705125"/>
              <a:ext cx="10300" cy="7700"/>
            </a:xfrm>
            <a:custGeom>
              <a:avLst/>
              <a:gdLst/>
              <a:ahLst/>
              <a:cxnLst/>
              <a:rect l="l" t="t" r="r" b="b"/>
              <a:pathLst>
                <a:path w="412" h="308" extrusionOk="0">
                  <a:moveTo>
                    <a:pt x="204" y="0"/>
                  </a:moveTo>
                  <a:cubicBezTo>
                    <a:pt x="23" y="0"/>
                    <a:pt x="0" y="292"/>
                    <a:pt x="192" y="307"/>
                  </a:cubicBezTo>
                  <a:cubicBezTo>
                    <a:pt x="197" y="307"/>
                    <a:pt x="202" y="308"/>
                    <a:pt x="207" y="308"/>
                  </a:cubicBezTo>
                  <a:cubicBezTo>
                    <a:pt x="391" y="308"/>
                    <a:pt x="411" y="17"/>
                    <a:pt x="222" y="1"/>
                  </a:cubicBezTo>
                  <a:cubicBezTo>
                    <a:pt x="216" y="1"/>
                    <a:pt x="210" y="0"/>
                    <a:pt x="204"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60"/>
            <p:cNvSpPr/>
            <p:nvPr/>
          </p:nvSpPr>
          <p:spPr>
            <a:xfrm>
              <a:off x="3946975" y="3673225"/>
              <a:ext cx="11700" cy="8900"/>
            </a:xfrm>
            <a:custGeom>
              <a:avLst/>
              <a:gdLst/>
              <a:ahLst/>
              <a:cxnLst/>
              <a:rect l="l" t="t" r="r" b="b"/>
              <a:pathLst>
                <a:path w="468" h="356" extrusionOk="0">
                  <a:moveTo>
                    <a:pt x="240" y="0"/>
                  </a:moveTo>
                  <a:cubicBezTo>
                    <a:pt x="213" y="0"/>
                    <a:pt x="185" y="9"/>
                    <a:pt x="159" y="26"/>
                  </a:cubicBezTo>
                  <a:cubicBezTo>
                    <a:pt x="149" y="36"/>
                    <a:pt x="136" y="46"/>
                    <a:pt x="126" y="52"/>
                  </a:cubicBezTo>
                  <a:cubicBezTo>
                    <a:pt x="1" y="145"/>
                    <a:pt x="77" y="342"/>
                    <a:pt x="218" y="355"/>
                  </a:cubicBezTo>
                  <a:cubicBezTo>
                    <a:pt x="223" y="355"/>
                    <a:pt x="228" y="356"/>
                    <a:pt x="233" y="356"/>
                  </a:cubicBezTo>
                  <a:cubicBezTo>
                    <a:pt x="367" y="356"/>
                    <a:pt x="468" y="183"/>
                    <a:pt x="367" y="75"/>
                  </a:cubicBezTo>
                  <a:cubicBezTo>
                    <a:pt x="356" y="66"/>
                    <a:pt x="347" y="52"/>
                    <a:pt x="337" y="42"/>
                  </a:cubicBezTo>
                  <a:cubicBezTo>
                    <a:pt x="309" y="14"/>
                    <a:pt x="275" y="0"/>
                    <a:pt x="240"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60"/>
            <p:cNvSpPr/>
            <p:nvPr/>
          </p:nvSpPr>
          <p:spPr>
            <a:xfrm>
              <a:off x="3901125" y="3659975"/>
              <a:ext cx="29925" cy="26550"/>
            </a:xfrm>
            <a:custGeom>
              <a:avLst/>
              <a:gdLst/>
              <a:ahLst/>
              <a:cxnLst/>
              <a:rect l="l" t="t" r="r" b="b"/>
              <a:pathLst>
                <a:path w="1197" h="1062" extrusionOk="0">
                  <a:moveTo>
                    <a:pt x="657" y="0"/>
                  </a:moveTo>
                  <a:cubicBezTo>
                    <a:pt x="361" y="0"/>
                    <a:pt x="124" y="436"/>
                    <a:pt x="37" y="664"/>
                  </a:cubicBezTo>
                  <a:cubicBezTo>
                    <a:pt x="14" y="730"/>
                    <a:pt x="1" y="796"/>
                    <a:pt x="37" y="845"/>
                  </a:cubicBezTo>
                  <a:cubicBezTo>
                    <a:pt x="60" y="875"/>
                    <a:pt x="99" y="892"/>
                    <a:pt x="136" y="902"/>
                  </a:cubicBezTo>
                  <a:cubicBezTo>
                    <a:pt x="211" y="923"/>
                    <a:pt x="290" y="934"/>
                    <a:pt x="368" y="934"/>
                  </a:cubicBezTo>
                  <a:cubicBezTo>
                    <a:pt x="444" y="934"/>
                    <a:pt x="519" y="924"/>
                    <a:pt x="593" y="905"/>
                  </a:cubicBezTo>
                  <a:cubicBezTo>
                    <a:pt x="630" y="894"/>
                    <a:pt x="670" y="881"/>
                    <a:pt x="708" y="881"/>
                  </a:cubicBezTo>
                  <a:cubicBezTo>
                    <a:pt x="729" y="881"/>
                    <a:pt x="749" y="885"/>
                    <a:pt x="768" y="895"/>
                  </a:cubicBezTo>
                  <a:cubicBezTo>
                    <a:pt x="804" y="918"/>
                    <a:pt x="821" y="961"/>
                    <a:pt x="850" y="994"/>
                  </a:cubicBezTo>
                  <a:cubicBezTo>
                    <a:pt x="887" y="1037"/>
                    <a:pt x="946" y="1061"/>
                    <a:pt x="1003" y="1061"/>
                  </a:cubicBezTo>
                  <a:cubicBezTo>
                    <a:pt x="1042" y="1061"/>
                    <a:pt x="1080" y="1050"/>
                    <a:pt x="1110" y="1026"/>
                  </a:cubicBezTo>
                  <a:cubicBezTo>
                    <a:pt x="1180" y="971"/>
                    <a:pt x="1196" y="868"/>
                    <a:pt x="1189" y="777"/>
                  </a:cubicBezTo>
                  <a:cubicBezTo>
                    <a:pt x="1183" y="582"/>
                    <a:pt x="1117" y="391"/>
                    <a:pt x="1008" y="230"/>
                  </a:cubicBezTo>
                  <a:cubicBezTo>
                    <a:pt x="949" y="145"/>
                    <a:pt x="877" y="69"/>
                    <a:pt x="781" y="26"/>
                  </a:cubicBezTo>
                  <a:cubicBezTo>
                    <a:pt x="739" y="8"/>
                    <a:pt x="698" y="0"/>
                    <a:pt x="657"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60"/>
            <p:cNvSpPr/>
            <p:nvPr/>
          </p:nvSpPr>
          <p:spPr>
            <a:xfrm>
              <a:off x="4048900" y="3706100"/>
              <a:ext cx="11275" cy="8450"/>
            </a:xfrm>
            <a:custGeom>
              <a:avLst/>
              <a:gdLst/>
              <a:ahLst/>
              <a:cxnLst/>
              <a:rect l="l" t="t" r="r" b="b"/>
              <a:pathLst>
                <a:path w="451" h="338" extrusionOk="0">
                  <a:moveTo>
                    <a:pt x="194" y="1"/>
                  </a:moveTo>
                  <a:cubicBezTo>
                    <a:pt x="21" y="1"/>
                    <a:pt x="1" y="337"/>
                    <a:pt x="190" y="337"/>
                  </a:cubicBezTo>
                  <a:cubicBezTo>
                    <a:pt x="205" y="337"/>
                    <a:pt x="220" y="335"/>
                    <a:pt x="237" y="331"/>
                  </a:cubicBezTo>
                  <a:lnTo>
                    <a:pt x="296" y="318"/>
                  </a:lnTo>
                  <a:cubicBezTo>
                    <a:pt x="434" y="281"/>
                    <a:pt x="451" y="100"/>
                    <a:pt x="320" y="44"/>
                  </a:cubicBezTo>
                  <a:lnTo>
                    <a:pt x="267" y="18"/>
                  </a:lnTo>
                  <a:cubicBezTo>
                    <a:pt x="240" y="6"/>
                    <a:pt x="216" y="1"/>
                    <a:pt x="194"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60"/>
            <p:cNvSpPr/>
            <p:nvPr/>
          </p:nvSpPr>
          <p:spPr>
            <a:xfrm>
              <a:off x="3932525" y="3723925"/>
              <a:ext cx="40700" cy="25200"/>
            </a:xfrm>
            <a:custGeom>
              <a:avLst/>
              <a:gdLst/>
              <a:ahLst/>
              <a:cxnLst/>
              <a:rect l="l" t="t" r="r" b="b"/>
              <a:pathLst>
                <a:path w="1628" h="1008" extrusionOk="0">
                  <a:moveTo>
                    <a:pt x="904" y="0"/>
                  </a:moveTo>
                  <a:cubicBezTo>
                    <a:pt x="265" y="0"/>
                    <a:pt x="0" y="947"/>
                    <a:pt x="661" y="1004"/>
                  </a:cubicBezTo>
                  <a:cubicBezTo>
                    <a:pt x="682" y="1006"/>
                    <a:pt x="702" y="1007"/>
                    <a:pt x="722" y="1007"/>
                  </a:cubicBezTo>
                  <a:cubicBezTo>
                    <a:pt x="1363" y="1007"/>
                    <a:pt x="1628" y="64"/>
                    <a:pt x="964" y="3"/>
                  </a:cubicBezTo>
                  <a:cubicBezTo>
                    <a:pt x="944" y="1"/>
                    <a:pt x="924" y="0"/>
                    <a:pt x="904"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60"/>
            <p:cNvSpPr/>
            <p:nvPr/>
          </p:nvSpPr>
          <p:spPr>
            <a:xfrm>
              <a:off x="4021825" y="3641375"/>
              <a:ext cx="11600" cy="8900"/>
            </a:xfrm>
            <a:custGeom>
              <a:avLst/>
              <a:gdLst/>
              <a:ahLst/>
              <a:cxnLst/>
              <a:rect l="l" t="t" r="r" b="b"/>
              <a:pathLst>
                <a:path w="464" h="356" extrusionOk="0">
                  <a:moveTo>
                    <a:pt x="236" y="1"/>
                  </a:moveTo>
                  <a:cubicBezTo>
                    <a:pt x="210" y="1"/>
                    <a:pt x="182" y="10"/>
                    <a:pt x="158" y="29"/>
                  </a:cubicBezTo>
                  <a:cubicBezTo>
                    <a:pt x="145" y="36"/>
                    <a:pt x="134" y="45"/>
                    <a:pt x="122" y="56"/>
                  </a:cubicBezTo>
                  <a:cubicBezTo>
                    <a:pt x="0" y="144"/>
                    <a:pt x="75" y="345"/>
                    <a:pt x="217" y="355"/>
                  </a:cubicBezTo>
                  <a:cubicBezTo>
                    <a:pt x="222" y="356"/>
                    <a:pt x="227" y="356"/>
                    <a:pt x="231" y="356"/>
                  </a:cubicBezTo>
                  <a:cubicBezTo>
                    <a:pt x="366" y="356"/>
                    <a:pt x="464" y="183"/>
                    <a:pt x="362" y="75"/>
                  </a:cubicBezTo>
                  <a:lnTo>
                    <a:pt x="332" y="45"/>
                  </a:lnTo>
                  <a:cubicBezTo>
                    <a:pt x="305" y="16"/>
                    <a:pt x="271" y="1"/>
                    <a:pt x="236"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30" name="Google Shape;2830;p60"/>
          <p:cNvSpPr/>
          <p:nvPr/>
        </p:nvSpPr>
        <p:spPr>
          <a:xfrm flipH="1">
            <a:off x="7837821" y="434233"/>
            <a:ext cx="50100" cy="5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60"/>
          <p:cNvSpPr/>
          <p:nvPr/>
        </p:nvSpPr>
        <p:spPr>
          <a:xfrm flipH="1">
            <a:off x="7273732" y="47997"/>
            <a:ext cx="50100" cy="5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60"/>
          <p:cNvSpPr/>
          <p:nvPr/>
        </p:nvSpPr>
        <p:spPr>
          <a:xfrm flipH="1">
            <a:off x="6633415" y="134391"/>
            <a:ext cx="50100" cy="5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60"/>
          <p:cNvSpPr/>
          <p:nvPr/>
        </p:nvSpPr>
        <p:spPr>
          <a:xfrm flipH="1">
            <a:off x="7796618" y="132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60"/>
          <p:cNvSpPr/>
          <p:nvPr/>
        </p:nvSpPr>
        <p:spPr>
          <a:xfrm flipH="1">
            <a:off x="491268" y="47742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60"/>
          <p:cNvSpPr/>
          <p:nvPr/>
        </p:nvSpPr>
        <p:spPr>
          <a:xfrm flipH="1">
            <a:off x="1171893" y="47007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60"/>
          <p:cNvSpPr/>
          <p:nvPr/>
        </p:nvSpPr>
        <p:spPr>
          <a:xfrm flipH="1">
            <a:off x="2243368" y="47808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60"/>
          <p:cNvSpPr/>
          <p:nvPr/>
        </p:nvSpPr>
        <p:spPr>
          <a:xfrm flipH="1">
            <a:off x="2833493" y="46598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60"/>
          <p:cNvSpPr/>
          <p:nvPr/>
        </p:nvSpPr>
        <p:spPr>
          <a:xfrm flipH="1">
            <a:off x="1732343" y="48671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60"/>
          <p:cNvSpPr/>
          <p:nvPr/>
        </p:nvSpPr>
        <p:spPr>
          <a:xfrm flipH="1">
            <a:off x="143" y="4263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60"/>
          <p:cNvSpPr/>
          <p:nvPr/>
        </p:nvSpPr>
        <p:spPr>
          <a:xfrm flipH="1">
            <a:off x="-13132" y="48737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60"/>
          <p:cNvSpPr/>
          <p:nvPr/>
        </p:nvSpPr>
        <p:spPr>
          <a:xfrm>
            <a:off x="7524732" y="40115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60"/>
          <p:cNvSpPr/>
          <p:nvPr/>
        </p:nvSpPr>
        <p:spPr>
          <a:xfrm rot="4500040" flipH="1">
            <a:off x="671678" y="45084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60"/>
          <p:cNvSpPr/>
          <p:nvPr/>
        </p:nvSpPr>
        <p:spPr>
          <a:xfrm rot="4500040" flipH="1">
            <a:off x="1262228" y="49656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60"/>
          <p:cNvSpPr/>
          <p:nvPr/>
        </p:nvSpPr>
        <p:spPr>
          <a:xfrm rot="4500040" flipH="1">
            <a:off x="1681328" y="44989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45" name="Google Shape;2845;p60"/>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2846" name="Google Shape;2846;p60"/>
          <p:cNvSpPr txBox="1">
            <a:spLocks noGrp="1"/>
          </p:cNvSpPr>
          <p:nvPr>
            <p:ph type="subTitle" idx="1"/>
          </p:nvPr>
        </p:nvSpPr>
        <p:spPr>
          <a:xfrm>
            <a:off x="3406656" y="3622886"/>
            <a:ext cx="2330700" cy="5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2847" name="Google Shape;2847;p60"/>
          <p:cNvSpPr txBox="1">
            <a:spLocks noGrp="1"/>
          </p:cNvSpPr>
          <p:nvPr>
            <p:ph type="subTitle" idx="2"/>
          </p:nvPr>
        </p:nvSpPr>
        <p:spPr>
          <a:xfrm>
            <a:off x="5946725" y="3622886"/>
            <a:ext cx="2330700" cy="5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2848" name="Google Shape;2848;p60"/>
          <p:cNvSpPr txBox="1">
            <a:spLocks noGrp="1"/>
          </p:cNvSpPr>
          <p:nvPr>
            <p:ph type="subTitle" idx="3"/>
          </p:nvPr>
        </p:nvSpPr>
        <p:spPr>
          <a:xfrm>
            <a:off x="5946725" y="3238306"/>
            <a:ext cx="2330700" cy="3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849" name="Google Shape;2849;p60"/>
          <p:cNvSpPr txBox="1">
            <a:spLocks noGrp="1"/>
          </p:cNvSpPr>
          <p:nvPr>
            <p:ph type="subTitle" idx="4"/>
          </p:nvPr>
        </p:nvSpPr>
        <p:spPr>
          <a:xfrm>
            <a:off x="866575" y="3622886"/>
            <a:ext cx="2330700" cy="5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2850" name="Google Shape;2850;p60"/>
          <p:cNvSpPr txBox="1">
            <a:spLocks noGrp="1"/>
          </p:cNvSpPr>
          <p:nvPr>
            <p:ph type="subTitle" idx="5"/>
          </p:nvPr>
        </p:nvSpPr>
        <p:spPr>
          <a:xfrm>
            <a:off x="866575" y="3238306"/>
            <a:ext cx="2330700" cy="3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851" name="Google Shape;2851;p60"/>
          <p:cNvSpPr txBox="1">
            <a:spLocks noGrp="1"/>
          </p:cNvSpPr>
          <p:nvPr>
            <p:ph type="subTitle" idx="6"/>
          </p:nvPr>
        </p:nvSpPr>
        <p:spPr>
          <a:xfrm>
            <a:off x="3406656" y="3238306"/>
            <a:ext cx="2330700" cy="3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852" name="Google Shape;2852;p60"/>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0"/>
        <p:cNvGrpSpPr/>
        <p:nvPr/>
      </p:nvGrpSpPr>
      <p:grpSpPr>
        <a:xfrm>
          <a:off x="0" y="0"/>
          <a:ext cx="0" cy="0"/>
          <a:chOff x="0" y="0"/>
          <a:chExt cx="0" cy="0"/>
        </a:xfrm>
      </p:grpSpPr>
      <p:sp>
        <p:nvSpPr>
          <p:cNvPr id="241" name="Google Shape;241;p33"/>
          <p:cNvSpPr/>
          <p:nvPr/>
        </p:nvSpPr>
        <p:spPr>
          <a:xfrm>
            <a:off x="0" y="0"/>
            <a:ext cx="9144018" cy="5143428"/>
          </a:xfrm>
          <a:custGeom>
            <a:avLst/>
            <a:gdLst/>
            <a:ahLst/>
            <a:cxnLst/>
            <a:rect l="l" t="t" r="r" b="b"/>
            <a:pathLst>
              <a:path w="136948" h="79839" extrusionOk="0">
                <a:moveTo>
                  <a:pt x="61027" y="62371"/>
                </a:moveTo>
                <a:cubicBezTo>
                  <a:pt x="67465" y="62371"/>
                  <a:pt x="72069" y="67034"/>
                  <a:pt x="72069" y="67034"/>
                </a:cubicBezTo>
                <a:cubicBezTo>
                  <a:pt x="77624" y="73044"/>
                  <a:pt x="72223" y="75209"/>
                  <a:pt x="66190" y="75209"/>
                </a:cubicBezTo>
                <a:cubicBezTo>
                  <a:pt x="62405" y="75209"/>
                  <a:pt x="58372" y="74356"/>
                  <a:pt x="56642" y="73066"/>
                </a:cubicBezTo>
                <a:cubicBezTo>
                  <a:pt x="52154" y="69576"/>
                  <a:pt x="53231" y="62948"/>
                  <a:pt x="60133" y="62401"/>
                </a:cubicBezTo>
                <a:cubicBezTo>
                  <a:pt x="60435" y="62380"/>
                  <a:pt x="60733" y="62371"/>
                  <a:pt x="61027" y="62371"/>
                </a:cubicBezTo>
                <a:close/>
                <a:moveTo>
                  <a:pt x="39808" y="6321"/>
                </a:moveTo>
                <a:cubicBezTo>
                  <a:pt x="47778" y="6321"/>
                  <a:pt x="57540" y="8860"/>
                  <a:pt x="68771" y="13883"/>
                </a:cubicBezTo>
                <a:cubicBezTo>
                  <a:pt x="75979" y="17012"/>
                  <a:pt x="83771" y="18754"/>
                  <a:pt x="91633" y="18754"/>
                </a:cubicBezTo>
                <a:cubicBezTo>
                  <a:pt x="93352" y="18754"/>
                  <a:pt x="95074" y="18670"/>
                  <a:pt x="96795" y="18500"/>
                </a:cubicBezTo>
                <a:cubicBezTo>
                  <a:pt x="98420" y="18312"/>
                  <a:pt x="100133" y="18199"/>
                  <a:pt x="101933" y="18199"/>
                </a:cubicBezTo>
                <a:cubicBezTo>
                  <a:pt x="104586" y="18199"/>
                  <a:pt x="107430" y="18443"/>
                  <a:pt x="110468" y="19047"/>
                </a:cubicBezTo>
                <a:cubicBezTo>
                  <a:pt x="124142" y="21991"/>
                  <a:pt x="125075" y="36936"/>
                  <a:pt x="123064" y="54438"/>
                </a:cubicBezTo>
                <a:cubicBezTo>
                  <a:pt x="121562" y="67457"/>
                  <a:pt x="111157" y="75796"/>
                  <a:pt x="100120" y="75796"/>
                </a:cubicBezTo>
                <a:cubicBezTo>
                  <a:pt x="96387" y="75796"/>
                  <a:pt x="92582" y="74842"/>
                  <a:pt x="89025" y="72793"/>
                </a:cubicBezTo>
                <a:cubicBezTo>
                  <a:pt x="78664" y="66825"/>
                  <a:pt x="69968" y="59402"/>
                  <a:pt x="61210" y="59402"/>
                </a:cubicBezTo>
                <a:cubicBezTo>
                  <a:pt x="58070" y="59402"/>
                  <a:pt x="54922" y="60356"/>
                  <a:pt x="51687" y="62674"/>
                </a:cubicBezTo>
                <a:cubicBezTo>
                  <a:pt x="48983" y="64647"/>
                  <a:pt x="45700" y="65600"/>
                  <a:pt x="42232" y="65600"/>
                </a:cubicBezTo>
                <a:cubicBezTo>
                  <a:pt x="30145" y="65600"/>
                  <a:pt x="15823" y="54018"/>
                  <a:pt x="16023" y="33654"/>
                </a:cubicBezTo>
                <a:cubicBezTo>
                  <a:pt x="16159" y="15312"/>
                  <a:pt x="24809" y="6321"/>
                  <a:pt x="39808" y="6321"/>
                </a:cubicBezTo>
                <a:close/>
                <a:moveTo>
                  <a:pt x="0" y="0"/>
                </a:moveTo>
                <a:lnTo>
                  <a:pt x="0" y="79839"/>
                </a:lnTo>
                <a:lnTo>
                  <a:pt x="136947" y="79839"/>
                </a:lnTo>
                <a:lnTo>
                  <a:pt x="136947" y="0"/>
                </a:ln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2" name="Google Shape;242;p33"/>
          <p:cNvGrpSpPr/>
          <p:nvPr/>
        </p:nvGrpSpPr>
        <p:grpSpPr>
          <a:xfrm rot="-2700000">
            <a:off x="7455842" y="158940"/>
            <a:ext cx="39675" cy="191448"/>
            <a:chOff x="2785650" y="3828250"/>
            <a:chExt cx="39675" cy="191450"/>
          </a:xfrm>
        </p:grpSpPr>
        <p:sp>
          <p:nvSpPr>
            <p:cNvPr id="243" name="Google Shape;243;p3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 name="Google Shape;246;p33"/>
          <p:cNvGrpSpPr/>
          <p:nvPr/>
        </p:nvGrpSpPr>
        <p:grpSpPr>
          <a:xfrm>
            <a:off x="8821525" y="845413"/>
            <a:ext cx="105325" cy="278500"/>
            <a:chOff x="2581525" y="3787700"/>
            <a:chExt cx="105325" cy="278500"/>
          </a:xfrm>
        </p:grpSpPr>
        <p:sp>
          <p:nvSpPr>
            <p:cNvPr id="247" name="Google Shape;247;p3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1" name="Google Shape;251;p33"/>
          <p:cNvSpPr/>
          <p:nvPr/>
        </p:nvSpPr>
        <p:spPr>
          <a:xfrm rot="-4500040">
            <a:off x="7775523" y="9720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2" name="Google Shape;252;p33"/>
          <p:cNvGrpSpPr/>
          <p:nvPr/>
        </p:nvGrpSpPr>
        <p:grpSpPr>
          <a:xfrm rot="-2858792">
            <a:off x="279700" y="384635"/>
            <a:ext cx="105325" cy="278499"/>
            <a:chOff x="2581525" y="3787700"/>
            <a:chExt cx="105325" cy="278500"/>
          </a:xfrm>
        </p:grpSpPr>
        <p:sp>
          <p:nvSpPr>
            <p:cNvPr id="253" name="Google Shape;253;p3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7" name="Google Shape;257;p33"/>
          <p:cNvSpPr/>
          <p:nvPr/>
        </p:nvSpPr>
        <p:spPr>
          <a:xfrm rot="-4500040">
            <a:off x="867048" y="9654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8" name="Google Shape;258;p33"/>
          <p:cNvGrpSpPr/>
          <p:nvPr/>
        </p:nvGrpSpPr>
        <p:grpSpPr>
          <a:xfrm rot="-2700000">
            <a:off x="507842" y="1548540"/>
            <a:ext cx="39675" cy="191448"/>
            <a:chOff x="2785650" y="3828250"/>
            <a:chExt cx="39675" cy="191450"/>
          </a:xfrm>
        </p:grpSpPr>
        <p:sp>
          <p:nvSpPr>
            <p:cNvPr id="259" name="Google Shape;259;p3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2" name="Google Shape;262;p33"/>
          <p:cNvSpPr/>
          <p:nvPr/>
        </p:nvSpPr>
        <p:spPr>
          <a:xfrm rot="-4500040">
            <a:off x="6412273" y="3595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3"/>
          <p:cNvSpPr/>
          <p:nvPr/>
        </p:nvSpPr>
        <p:spPr>
          <a:xfrm rot="-4500040">
            <a:off x="5319023" y="6954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4" name="Google Shape;264;p33"/>
          <p:cNvGrpSpPr/>
          <p:nvPr/>
        </p:nvGrpSpPr>
        <p:grpSpPr>
          <a:xfrm>
            <a:off x="8371325" y="4428063"/>
            <a:ext cx="105325" cy="278500"/>
            <a:chOff x="2581525" y="3787700"/>
            <a:chExt cx="105325" cy="278500"/>
          </a:xfrm>
        </p:grpSpPr>
        <p:sp>
          <p:nvSpPr>
            <p:cNvPr id="265" name="Google Shape;265;p3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9" name="Google Shape;269;p33"/>
          <p:cNvSpPr/>
          <p:nvPr/>
        </p:nvSpPr>
        <p:spPr>
          <a:xfrm rot="-4500040">
            <a:off x="8803023" y="31974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3"/>
          <p:cNvSpPr/>
          <p:nvPr/>
        </p:nvSpPr>
        <p:spPr>
          <a:xfrm rot="-4500040">
            <a:off x="5187348" y="45547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1" name="Google Shape;271;p33"/>
          <p:cNvGrpSpPr/>
          <p:nvPr/>
        </p:nvGrpSpPr>
        <p:grpSpPr>
          <a:xfrm rot="-2700000">
            <a:off x="2536267" y="4624115"/>
            <a:ext cx="39675" cy="191448"/>
            <a:chOff x="2785650" y="3828250"/>
            <a:chExt cx="39675" cy="191450"/>
          </a:xfrm>
        </p:grpSpPr>
        <p:sp>
          <p:nvSpPr>
            <p:cNvPr id="272" name="Google Shape;272;p3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3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33"/>
          <p:cNvGrpSpPr/>
          <p:nvPr/>
        </p:nvGrpSpPr>
        <p:grpSpPr>
          <a:xfrm rot="5126058">
            <a:off x="365582" y="4540128"/>
            <a:ext cx="105322" cy="278493"/>
            <a:chOff x="2581525" y="3787700"/>
            <a:chExt cx="105325" cy="278500"/>
          </a:xfrm>
        </p:grpSpPr>
        <p:sp>
          <p:nvSpPr>
            <p:cNvPr id="276" name="Google Shape;276;p3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3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3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0" name="Google Shape;280;p33"/>
          <p:cNvSpPr/>
          <p:nvPr/>
        </p:nvSpPr>
        <p:spPr>
          <a:xfrm rot="-4500040">
            <a:off x="792848" y="40212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3"/>
          <p:cNvSpPr/>
          <p:nvPr/>
        </p:nvSpPr>
        <p:spPr>
          <a:xfrm rot="-4500040">
            <a:off x="1670548" y="48049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3"/>
          <p:cNvSpPr/>
          <p:nvPr/>
        </p:nvSpPr>
        <p:spPr>
          <a:xfrm rot="-4500040">
            <a:off x="761673" y="30004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3"/>
          <p:cNvSpPr/>
          <p:nvPr/>
        </p:nvSpPr>
        <p:spPr>
          <a:xfrm rot="-4500040">
            <a:off x="8564598" y="36378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3"/>
          <p:cNvSpPr/>
          <p:nvPr/>
        </p:nvSpPr>
        <p:spPr>
          <a:xfrm rot="-4500040">
            <a:off x="3745023" y="2344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5" name="Google Shape;285;p33"/>
          <p:cNvGrpSpPr/>
          <p:nvPr/>
        </p:nvGrpSpPr>
        <p:grpSpPr>
          <a:xfrm rot="3599956">
            <a:off x="6046573" y="843812"/>
            <a:ext cx="39674" cy="191446"/>
            <a:chOff x="2785650" y="3828250"/>
            <a:chExt cx="39675" cy="191450"/>
          </a:xfrm>
        </p:grpSpPr>
        <p:sp>
          <p:nvSpPr>
            <p:cNvPr id="286" name="Google Shape;286;p3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9" name="Google Shape;289;p33"/>
          <p:cNvSpPr/>
          <p:nvPr/>
        </p:nvSpPr>
        <p:spPr>
          <a:xfrm rot="-4500040">
            <a:off x="2421273" y="1751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3"/>
          <p:cNvSpPr/>
          <p:nvPr/>
        </p:nvSpPr>
        <p:spPr>
          <a:xfrm rot="-4500040">
            <a:off x="4265298" y="115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1" name="Google Shape;291;p33"/>
          <p:cNvGrpSpPr/>
          <p:nvPr/>
        </p:nvGrpSpPr>
        <p:grpSpPr>
          <a:xfrm rot="-4336353">
            <a:off x="6148110" y="4087507"/>
            <a:ext cx="724860" cy="911297"/>
            <a:chOff x="5875275" y="4587600"/>
            <a:chExt cx="202025" cy="254000"/>
          </a:xfrm>
        </p:grpSpPr>
        <p:sp>
          <p:nvSpPr>
            <p:cNvPr id="292" name="Google Shape;292;p33"/>
            <p:cNvSpPr/>
            <p:nvPr/>
          </p:nvSpPr>
          <p:spPr>
            <a:xfrm>
              <a:off x="5875275" y="4587625"/>
              <a:ext cx="202025" cy="253975"/>
            </a:xfrm>
            <a:custGeom>
              <a:avLst/>
              <a:gdLst/>
              <a:ahLst/>
              <a:cxnLst/>
              <a:rect l="l" t="t" r="r" b="b"/>
              <a:pathLst>
                <a:path w="8081" h="10159" extrusionOk="0">
                  <a:moveTo>
                    <a:pt x="1884" y="1234"/>
                  </a:moveTo>
                  <a:cubicBezTo>
                    <a:pt x="2085" y="1234"/>
                    <a:pt x="2292" y="1297"/>
                    <a:pt x="2477" y="1361"/>
                  </a:cubicBezTo>
                  <a:cubicBezTo>
                    <a:pt x="2865" y="1496"/>
                    <a:pt x="3228" y="1650"/>
                    <a:pt x="3534" y="1934"/>
                  </a:cubicBezTo>
                  <a:cubicBezTo>
                    <a:pt x="3821" y="2197"/>
                    <a:pt x="4084" y="2487"/>
                    <a:pt x="4344" y="2770"/>
                  </a:cubicBezTo>
                  <a:cubicBezTo>
                    <a:pt x="4900" y="3372"/>
                    <a:pt x="5424" y="4012"/>
                    <a:pt x="5865" y="4703"/>
                  </a:cubicBezTo>
                  <a:cubicBezTo>
                    <a:pt x="6251" y="5312"/>
                    <a:pt x="6570" y="5967"/>
                    <a:pt x="6784" y="6656"/>
                  </a:cubicBezTo>
                  <a:cubicBezTo>
                    <a:pt x="6892" y="7007"/>
                    <a:pt x="6971" y="7370"/>
                    <a:pt x="7018" y="7735"/>
                  </a:cubicBezTo>
                  <a:cubicBezTo>
                    <a:pt x="7061" y="8081"/>
                    <a:pt x="7123" y="8506"/>
                    <a:pt x="6978" y="8835"/>
                  </a:cubicBezTo>
                  <a:cubicBezTo>
                    <a:pt x="6833" y="9163"/>
                    <a:pt x="6471" y="9313"/>
                    <a:pt x="6127" y="9313"/>
                  </a:cubicBezTo>
                  <a:cubicBezTo>
                    <a:pt x="6074" y="9313"/>
                    <a:pt x="6022" y="9310"/>
                    <a:pt x="5971" y="9303"/>
                  </a:cubicBezTo>
                  <a:cubicBezTo>
                    <a:pt x="5543" y="9244"/>
                    <a:pt x="5177" y="8960"/>
                    <a:pt x="4868" y="8674"/>
                  </a:cubicBezTo>
                  <a:cubicBezTo>
                    <a:pt x="4344" y="8186"/>
                    <a:pt x="3863" y="7650"/>
                    <a:pt x="3392" y="7106"/>
                  </a:cubicBezTo>
                  <a:cubicBezTo>
                    <a:pt x="3251" y="6853"/>
                    <a:pt x="3119" y="6589"/>
                    <a:pt x="2978" y="6329"/>
                  </a:cubicBezTo>
                  <a:cubicBezTo>
                    <a:pt x="2625" y="5674"/>
                    <a:pt x="2148" y="5111"/>
                    <a:pt x="1743" y="4489"/>
                  </a:cubicBezTo>
                  <a:cubicBezTo>
                    <a:pt x="1328" y="3857"/>
                    <a:pt x="1061" y="3159"/>
                    <a:pt x="1072" y="2395"/>
                  </a:cubicBezTo>
                  <a:cubicBezTo>
                    <a:pt x="1078" y="2019"/>
                    <a:pt x="1157" y="1542"/>
                    <a:pt x="1509" y="1331"/>
                  </a:cubicBezTo>
                  <a:cubicBezTo>
                    <a:pt x="1626" y="1261"/>
                    <a:pt x="1754" y="1234"/>
                    <a:pt x="1884" y="1234"/>
                  </a:cubicBezTo>
                  <a:close/>
                  <a:moveTo>
                    <a:pt x="1082" y="0"/>
                  </a:moveTo>
                  <a:cubicBezTo>
                    <a:pt x="844" y="0"/>
                    <a:pt x="610" y="66"/>
                    <a:pt x="413" y="228"/>
                  </a:cubicBezTo>
                  <a:cubicBezTo>
                    <a:pt x="8" y="564"/>
                    <a:pt x="1" y="1232"/>
                    <a:pt x="90" y="1687"/>
                  </a:cubicBezTo>
                  <a:cubicBezTo>
                    <a:pt x="153" y="2016"/>
                    <a:pt x="327" y="2468"/>
                    <a:pt x="505" y="2902"/>
                  </a:cubicBezTo>
                  <a:cubicBezTo>
                    <a:pt x="1131" y="4107"/>
                    <a:pt x="1822" y="5223"/>
                    <a:pt x="2625" y="6320"/>
                  </a:cubicBezTo>
                  <a:cubicBezTo>
                    <a:pt x="3093" y="6958"/>
                    <a:pt x="3590" y="7597"/>
                    <a:pt x="4015" y="8269"/>
                  </a:cubicBezTo>
                  <a:cubicBezTo>
                    <a:pt x="4400" y="8700"/>
                    <a:pt x="4805" y="9112"/>
                    <a:pt x="5253" y="9467"/>
                  </a:cubicBezTo>
                  <a:cubicBezTo>
                    <a:pt x="5668" y="9800"/>
                    <a:pt x="6155" y="10142"/>
                    <a:pt x="6705" y="10159"/>
                  </a:cubicBezTo>
                  <a:cubicBezTo>
                    <a:pt x="6713" y="10159"/>
                    <a:pt x="6722" y="10159"/>
                    <a:pt x="6730" y="10159"/>
                  </a:cubicBezTo>
                  <a:cubicBezTo>
                    <a:pt x="7235" y="10159"/>
                    <a:pt x="7636" y="9871"/>
                    <a:pt x="7781" y="9388"/>
                  </a:cubicBezTo>
                  <a:cubicBezTo>
                    <a:pt x="8081" y="8407"/>
                    <a:pt x="7798" y="7314"/>
                    <a:pt x="7403" y="6408"/>
                  </a:cubicBezTo>
                  <a:cubicBezTo>
                    <a:pt x="6922" y="5312"/>
                    <a:pt x="6248" y="4281"/>
                    <a:pt x="5513" y="3343"/>
                  </a:cubicBezTo>
                  <a:cubicBezTo>
                    <a:pt x="4815" y="2454"/>
                    <a:pt x="4011" y="1638"/>
                    <a:pt x="3090" y="979"/>
                  </a:cubicBezTo>
                  <a:cubicBezTo>
                    <a:pt x="2681" y="633"/>
                    <a:pt x="2198" y="334"/>
                    <a:pt x="1716" y="136"/>
                  </a:cubicBezTo>
                  <a:cubicBezTo>
                    <a:pt x="1517" y="54"/>
                    <a:pt x="1297" y="0"/>
                    <a:pt x="1082" y="0"/>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3"/>
            <p:cNvSpPr/>
            <p:nvPr/>
          </p:nvSpPr>
          <p:spPr>
            <a:xfrm>
              <a:off x="5892675" y="4612300"/>
              <a:ext cx="167525" cy="210875"/>
            </a:xfrm>
            <a:custGeom>
              <a:avLst/>
              <a:gdLst/>
              <a:ahLst/>
              <a:cxnLst/>
              <a:rect l="l" t="t" r="r" b="b"/>
              <a:pathLst>
                <a:path w="6701" h="8435" extrusionOk="0">
                  <a:moveTo>
                    <a:pt x="1556" y="1024"/>
                  </a:moveTo>
                  <a:cubicBezTo>
                    <a:pt x="1722" y="1024"/>
                    <a:pt x="1894" y="1077"/>
                    <a:pt x="2048" y="1131"/>
                  </a:cubicBezTo>
                  <a:cubicBezTo>
                    <a:pt x="2374" y="1243"/>
                    <a:pt x="2674" y="1371"/>
                    <a:pt x="2927" y="1605"/>
                  </a:cubicBezTo>
                  <a:cubicBezTo>
                    <a:pt x="3164" y="1823"/>
                    <a:pt x="3382" y="2063"/>
                    <a:pt x="3599" y="2300"/>
                  </a:cubicBezTo>
                  <a:cubicBezTo>
                    <a:pt x="4063" y="2800"/>
                    <a:pt x="4497" y="3330"/>
                    <a:pt x="4860" y="3907"/>
                  </a:cubicBezTo>
                  <a:cubicBezTo>
                    <a:pt x="5183" y="4411"/>
                    <a:pt x="5449" y="4954"/>
                    <a:pt x="5623" y="5526"/>
                  </a:cubicBezTo>
                  <a:cubicBezTo>
                    <a:pt x="5716" y="5820"/>
                    <a:pt x="5781" y="6119"/>
                    <a:pt x="5821" y="6423"/>
                  </a:cubicBezTo>
                  <a:cubicBezTo>
                    <a:pt x="5857" y="6709"/>
                    <a:pt x="5907" y="7061"/>
                    <a:pt x="5785" y="7335"/>
                  </a:cubicBezTo>
                  <a:cubicBezTo>
                    <a:pt x="5665" y="7607"/>
                    <a:pt x="5370" y="7733"/>
                    <a:pt x="5084" y="7733"/>
                  </a:cubicBezTo>
                  <a:cubicBezTo>
                    <a:pt x="5038" y="7733"/>
                    <a:pt x="4993" y="7730"/>
                    <a:pt x="4949" y="7723"/>
                  </a:cubicBezTo>
                  <a:cubicBezTo>
                    <a:pt x="4593" y="7677"/>
                    <a:pt x="4290" y="7440"/>
                    <a:pt x="4037" y="7203"/>
                  </a:cubicBezTo>
                  <a:cubicBezTo>
                    <a:pt x="3599" y="6795"/>
                    <a:pt x="3201" y="6350"/>
                    <a:pt x="2809" y="5902"/>
                  </a:cubicBezTo>
                  <a:cubicBezTo>
                    <a:pt x="2690" y="5688"/>
                    <a:pt x="2581" y="5471"/>
                    <a:pt x="2466" y="5257"/>
                  </a:cubicBezTo>
                  <a:cubicBezTo>
                    <a:pt x="2173" y="4710"/>
                    <a:pt x="1774" y="4242"/>
                    <a:pt x="1438" y="3726"/>
                  </a:cubicBezTo>
                  <a:cubicBezTo>
                    <a:pt x="1096" y="3202"/>
                    <a:pt x="876" y="2622"/>
                    <a:pt x="882" y="1987"/>
                  </a:cubicBezTo>
                  <a:cubicBezTo>
                    <a:pt x="889" y="1678"/>
                    <a:pt x="952" y="1279"/>
                    <a:pt x="1245" y="1105"/>
                  </a:cubicBezTo>
                  <a:cubicBezTo>
                    <a:pt x="1342" y="1047"/>
                    <a:pt x="1448" y="1024"/>
                    <a:pt x="1556" y="1024"/>
                  </a:cubicBezTo>
                  <a:close/>
                  <a:moveTo>
                    <a:pt x="889" y="0"/>
                  </a:moveTo>
                  <a:cubicBezTo>
                    <a:pt x="692" y="0"/>
                    <a:pt x="498" y="54"/>
                    <a:pt x="336" y="189"/>
                  </a:cubicBezTo>
                  <a:cubicBezTo>
                    <a:pt x="0" y="469"/>
                    <a:pt x="40" y="960"/>
                    <a:pt x="112" y="1338"/>
                  </a:cubicBezTo>
                  <a:cubicBezTo>
                    <a:pt x="210" y="1842"/>
                    <a:pt x="411" y="2303"/>
                    <a:pt x="589" y="2780"/>
                  </a:cubicBezTo>
                  <a:cubicBezTo>
                    <a:pt x="764" y="3251"/>
                    <a:pt x="971" y="3713"/>
                    <a:pt x="1218" y="4154"/>
                  </a:cubicBezTo>
                  <a:cubicBezTo>
                    <a:pt x="1475" y="4611"/>
                    <a:pt x="1791" y="5020"/>
                    <a:pt x="2127" y="5425"/>
                  </a:cubicBezTo>
                  <a:cubicBezTo>
                    <a:pt x="2825" y="6265"/>
                    <a:pt x="3493" y="7176"/>
                    <a:pt x="4353" y="7862"/>
                  </a:cubicBezTo>
                  <a:cubicBezTo>
                    <a:pt x="4698" y="8134"/>
                    <a:pt x="5103" y="8421"/>
                    <a:pt x="5561" y="8434"/>
                  </a:cubicBezTo>
                  <a:cubicBezTo>
                    <a:pt x="5569" y="8435"/>
                    <a:pt x="5577" y="8435"/>
                    <a:pt x="5585" y="8435"/>
                  </a:cubicBezTo>
                  <a:cubicBezTo>
                    <a:pt x="6002" y="8435"/>
                    <a:pt x="6334" y="8196"/>
                    <a:pt x="6453" y="7792"/>
                  </a:cubicBezTo>
                  <a:cubicBezTo>
                    <a:pt x="6701" y="6979"/>
                    <a:pt x="6467" y="6073"/>
                    <a:pt x="6137" y="5319"/>
                  </a:cubicBezTo>
                  <a:cubicBezTo>
                    <a:pt x="5742" y="4411"/>
                    <a:pt x="5179" y="3555"/>
                    <a:pt x="4570" y="2777"/>
                  </a:cubicBezTo>
                  <a:cubicBezTo>
                    <a:pt x="3991" y="2037"/>
                    <a:pt x="3374" y="1283"/>
                    <a:pt x="2608" y="736"/>
                  </a:cubicBezTo>
                  <a:cubicBezTo>
                    <a:pt x="2272" y="449"/>
                    <a:pt x="1818" y="279"/>
                    <a:pt x="1419" y="113"/>
                  </a:cubicBezTo>
                  <a:cubicBezTo>
                    <a:pt x="1252" y="45"/>
                    <a:pt x="1069" y="0"/>
                    <a:pt x="889"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3"/>
            <p:cNvSpPr/>
            <p:nvPr/>
          </p:nvSpPr>
          <p:spPr>
            <a:xfrm>
              <a:off x="5890200" y="4637350"/>
              <a:ext cx="175025" cy="157625"/>
            </a:xfrm>
            <a:custGeom>
              <a:avLst/>
              <a:gdLst/>
              <a:ahLst/>
              <a:cxnLst/>
              <a:rect l="l" t="t" r="r" b="b"/>
              <a:pathLst>
                <a:path w="7001" h="6305" extrusionOk="0">
                  <a:moveTo>
                    <a:pt x="3736" y="0"/>
                  </a:moveTo>
                  <a:cubicBezTo>
                    <a:pt x="3523" y="0"/>
                    <a:pt x="3308" y="23"/>
                    <a:pt x="3092" y="70"/>
                  </a:cubicBezTo>
                  <a:cubicBezTo>
                    <a:pt x="2107" y="287"/>
                    <a:pt x="1215" y="949"/>
                    <a:pt x="741" y="1871"/>
                  </a:cubicBezTo>
                  <a:cubicBezTo>
                    <a:pt x="639" y="2079"/>
                    <a:pt x="554" y="2292"/>
                    <a:pt x="497" y="2513"/>
                  </a:cubicBezTo>
                  <a:cubicBezTo>
                    <a:pt x="0" y="4442"/>
                    <a:pt x="1709" y="6112"/>
                    <a:pt x="3481" y="6290"/>
                  </a:cubicBezTo>
                  <a:cubicBezTo>
                    <a:pt x="3578" y="6300"/>
                    <a:pt x="3674" y="6304"/>
                    <a:pt x="3768" y="6304"/>
                  </a:cubicBezTo>
                  <a:cubicBezTo>
                    <a:pt x="4800" y="6304"/>
                    <a:pt x="5666" y="5742"/>
                    <a:pt x="6197" y="4943"/>
                  </a:cubicBezTo>
                  <a:cubicBezTo>
                    <a:pt x="6845" y="3968"/>
                    <a:pt x="7000" y="2638"/>
                    <a:pt x="6368" y="1541"/>
                  </a:cubicBezTo>
                  <a:cubicBezTo>
                    <a:pt x="5818" y="589"/>
                    <a:pt x="4818" y="0"/>
                    <a:pt x="3736" y="0"/>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3"/>
            <p:cNvSpPr/>
            <p:nvPr/>
          </p:nvSpPr>
          <p:spPr>
            <a:xfrm>
              <a:off x="5903125" y="4641625"/>
              <a:ext cx="145800" cy="150425"/>
            </a:xfrm>
            <a:custGeom>
              <a:avLst/>
              <a:gdLst/>
              <a:ahLst/>
              <a:cxnLst/>
              <a:rect l="l" t="t" r="r" b="b"/>
              <a:pathLst>
                <a:path w="5832" h="6017" extrusionOk="0">
                  <a:moveTo>
                    <a:pt x="2538" y="1"/>
                  </a:moveTo>
                  <a:cubicBezTo>
                    <a:pt x="2789" y="429"/>
                    <a:pt x="2855" y="1022"/>
                    <a:pt x="2822" y="1486"/>
                  </a:cubicBezTo>
                  <a:cubicBezTo>
                    <a:pt x="2809" y="1694"/>
                    <a:pt x="2753" y="1920"/>
                    <a:pt x="2651" y="2105"/>
                  </a:cubicBezTo>
                  <a:cubicBezTo>
                    <a:pt x="2614" y="2118"/>
                    <a:pt x="2575" y="2128"/>
                    <a:pt x="2535" y="2138"/>
                  </a:cubicBezTo>
                  <a:cubicBezTo>
                    <a:pt x="2485" y="2148"/>
                    <a:pt x="2436" y="2153"/>
                    <a:pt x="2386" y="2153"/>
                  </a:cubicBezTo>
                  <a:cubicBezTo>
                    <a:pt x="2341" y="2153"/>
                    <a:pt x="2296" y="2149"/>
                    <a:pt x="2252" y="2141"/>
                  </a:cubicBezTo>
                  <a:cubicBezTo>
                    <a:pt x="2015" y="1773"/>
                    <a:pt x="1847" y="1328"/>
                    <a:pt x="1739" y="966"/>
                  </a:cubicBezTo>
                  <a:cubicBezTo>
                    <a:pt x="1103" y="1493"/>
                    <a:pt x="0" y="2609"/>
                    <a:pt x="576" y="3442"/>
                  </a:cubicBezTo>
                  <a:cubicBezTo>
                    <a:pt x="728" y="3284"/>
                    <a:pt x="912" y="3195"/>
                    <a:pt x="1113" y="3159"/>
                  </a:cubicBezTo>
                  <a:lnTo>
                    <a:pt x="1113" y="3159"/>
                  </a:lnTo>
                  <a:cubicBezTo>
                    <a:pt x="1067" y="3449"/>
                    <a:pt x="1067" y="3745"/>
                    <a:pt x="1107" y="4034"/>
                  </a:cubicBezTo>
                  <a:cubicBezTo>
                    <a:pt x="1112" y="4071"/>
                    <a:pt x="1145" y="4091"/>
                    <a:pt x="1178" y="4091"/>
                  </a:cubicBezTo>
                  <a:cubicBezTo>
                    <a:pt x="1207" y="4091"/>
                    <a:pt x="1236" y="4076"/>
                    <a:pt x="1245" y="4044"/>
                  </a:cubicBezTo>
                  <a:cubicBezTo>
                    <a:pt x="1330" y="3712"/>
                    <a:pt x="1479" y="3435"/>
                    <a:pt x="1666" y="3172"/>
                  </a:cubicBezTo>
                  <a:cubicBezTo>
                    <a:pt x="1887" y="3221"/>
                    <a:pt x="2101" y="3317"/>
                    <a:pt x="2278" y="3438"/>
                  </a:cubicBezTo>
                  <a:cubicBezTo>
                    <a:pt x="2776" y="3781"/>
                    <a:pt x="3079" y="4390"/>
                    <a:pt x="2842" y="4973"/>
                  </a:cubicBezTo>
                  <a:cubicBezTo>
                    <a:pt x="3039" y="5035"/>
                    <a:pt x="3217" y="5171"/>
                    <a:pt x="3375" y="5295"/>
                  </a:cubicBezTo>
                  <a:cubicBezTo>
                    <a:pt x="3596" y="5473"/>
                    <a:pt x="3803" y="5677"/>
                    <a:pt x="3971" y="5905"/>
                  </a:cubicBezTo>
                  <a:cubicBezTo>
                    <a:pt x="3997" y="5938"/>
                    <a:pt x="4023" y="5973"/>
                    <a:pt x="4047" y="6017"/>
                  </a:cubicBezTo>
                  <a:cubicBezTo>
                    <a:pt x="4178" y="5973"/>
                    <a:pt x="4304" y="5924"/>
                    <a:pt x="4429" y="5868"/>
                  </a:cubicBezTo>
                  <a:cubicBezTo>
                    <a:pt x="4122" y="5434"/>
                    <a:pt x="3747" y="5042"/>
                    <a:pt x="3329" y="4716"/>
                  </a:cubicBezTo>
                  <a:cubicBezTo>
                    <a:pt x="3319" y="4706"/>
                    <a:pt x="3309" y="4689"/>
                    <a:pt x="3309" y="4677"/>
                  </a:cubicBezTo>
                  <a:cubicBezTo>
                    <a:pt x="3365" y="4387"/>
                    <a:pt x="3375" y="4090"/>
                    <a:pt x="3441" y="3800"/>
                  </a:cubicBezTo>
                  <a:cubicBezTo>
                    <a:pt x="3194" y="3751"/>
                    <a:pt x="2950" y="3695"/>
                    <a:pt x="2704" y="3642"/>
                  </a:cubicBezTo>
                  <a:cubicBezTo>
                    <a:pt x="2670" y="3636"/>
                    <a:pt x="2664" y="3593"/>
                    <a:pt x="2680" y="3570"/>
                  </a:cubicBezTo>
                  <a:cubicBezTo>
                    <a:pt x="2838" y="3277"/>
                    <a:pt x="3075" y="3046"/>
                    <a:pt x="3356" y="2879"/>
                  </a:cubicBezTo>
                  <a:lnTo>
                    <a:pt x="3356" y="2879"/>
                  </a:lnTo>
                  <a:cubicBezTo>
                    <a:pt x="3350" y="2879"/>
                    <a:pt x="3344" y="2879"/>
                    <a:pt x="3339" y="2879"/>
                  </a:cubicBezTo>
                  <a:cubicBezTo>
                    <a:pt x="3161" y="2879"/>
                    <a:pt x="2999" y="2830"/>
                    <a:pt x="2851" y="2747"/>
                  </a:cubicBezTo>
                  <a:cubicBezTo>
                    <a:pt x="3049" y="2434"/>
                    <a:pt x="3306" y="2187"/>
                    <a:pt x="3596" y="1957"/>
                  </a:cubicBezTo>
                  <a:cubicBezTo>
                    <a:pt x="3699" y="1916"/>
                    <a:pt x="3825" y="1883"/>
                    <a:pt x="3943" y="1883"/>
                  </a:cubicBezTo>
                  <a:cubicBezTo>
                    <a:pt x="4005" y="1883"/>
                    <a:pt x="4065" y="1892"/>
                    <a:pt x="4119" y="1914"/>
                  </a:cubicBezTo>
                  <a:cubicBezTo>
                    <a:pt x="4116" y="1904"/>
                    <a:pt x="4116" y="1897"/>
                    <a:pt x="4119" y="1888"/>
                  </a:cubicBezTo>
                  <a:cubicBezTo>
                    <a:pt x="4274" y="2029"/>
                    <a:pt x="4409" y="2191"/>
                    <a:pt x="4521" y="2395"/>
                  </a:cubicBezTo>
                  <a:cubicBezTo>
                    <a:pt x="4695" y="2718"/>
                    <a:pt x="4784" y="3083"/>
                    <a:pt x="4774" y="3449"/>
                  </a:cubicBezTo>
                  <a:cubicBezTo>
                    <a:pt x="4722" y="3619"/>
                    <a:pt x="4633" y="3777"/>
                    <a:pt x="4517" y="3926"/>
                  </a:cubicBezTo>
                  <a:cubicBezTo>
                    <a:pt x="4809" y="4125"/>
                    <a:pt x="5177" y="4248"/>
                    <a:pt x="5537" y="4248"/>
                  </a:cubicBezTo>
                  <a:cubicBezTo>
                    <a:pt x="5636" y="4248"/>
                    <a:pt x="5735" y="4239"/>
                    <a:pt x="5831" y="4219"/>
                  </a:cubicBezTo>
                  <a:cubicBezTo>
                    <a:pt x="5752" y="4195"/>
                    <a:pt x="5673" y="4173"/>
                    <a:pt x="5594" y="4146"/>
                  </a:cubicBezTo>
                  <a:cubicBezTo>
                    <a:pt x="5275" y="4034"/>
                    <a:pt x="5015" y="3886"/>
                    <a:pt x="4926" y="3543"/>
                  </a:cubicBezTo>
                  <a:cubicBezTo>
                    <a:pt x="4919" y="3508"/>
                    <a:pt x="4912" y="3472"/>
                    <a:pt x="4903" y="3435"/>
                  </a:cubicBezTo>
                  <a:cubicBezTo>
                    <a:pt x="4919" y="3043"/>
                    <a:pt x="4827" y="2654"/>
                    <a:pt x="4636" y="2309"/>
                  </a:cubicBezTo>
                  <a:cubicBezTo>
                    <a:pt x="4531" y="2118"/>
                    <a:pt x="4389" y="1920"/>
                    <a:pt x="4218" y="1756"/>
                  </a:cubicBezTo>
                  <a:cubicBezTo>
                    <a:pt x="4201" y="1634"/>
                    <a:pt x="4221" y="1499"/>
                    <a:pt x="4287" y="1347"/>
                  </a:cubicBezTo>
                  <a:cubicBezTo>
                    <a:pt x="4297" y="1322"/>
                    <a:pt x="4318" y="1308"/>
                    <a:pt x="4343" y="1308"/>
                  </a:cubicBezTo>
                  <a:cubicBezTo>
                    <a:pt x="4349" y="1308"/>
                    <a:pt x="4356" y="1309"/>
                    <a:pt x="4363" y="1311"/>
                  </a:cubicBezTo>
                  <a:cubicBezTo>
                    <a:pt x="4392" y="1315"/>
                    <a:pt x="4719" y="1367"/>
                    <a:pt x="4883" y="1443"/>
                  </a:cubicBezTo>
                  <a:cubicBezTo>
                    <a:pt x="4324" y="696"/>
                    <a:pt x="3356" y="409"/>
                    <a:pt x="253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3"/>
            <p:cNvSpPr/>
            <p:nvPr/>
          </p:nvSpPr>
          <p:spPr>
            <a:xfrm>
              <a:off x="5896525" y="4587600"/>
              <a:ext cx="180775" cy="252525"/>
            </a:xfrm>
            <a:custGeom>
              <a:avLst/>
              <a:gdLst/>
              <a:ahLst/>
              <a:cxnLst/>
              <a:rect l="l" t="t" r="r" b="b"/>
              <a:pathLst>
                <a:path w="7231" h="10101" extrusionOk="0">
                  <a:moveTo>
                    <a:pt x="227" y="1"/>
                  </a:moveTo>
                  <a:cubicBezTo>
                    <a:pt x="151" y="1"/>
                    <a:pt x="75" y="7"/>
                    <a:pt x="0" y="22"/>
                  </a:cubicBezTo>
                  <a:cubicBezTo>
                    <a:pt x="274" y="443"/>
                    <a:pt x="570" y="849"/>
                    <a:pt x="870" y="1250"/>
                  </a:cubicBezTo>
                  <a:cubicBezTo>
                    <a:pt x="923" y="1239"/>
                    <a:pt x="978" y="1235"/>
                    <a:pt x="1033" y="1235"/>
                  </a:cubicBezTo>
                  <a:cubicBezTo>
                    <a:pt x="1233" y="1235"/>
                    <a:pt x="1441" y="1297"/>
                    <a:pt x="1627" y="1362"/>
                  </a:cubicBezTo>
                  <a:cubicBezTo>
                    <a:pt x="2015" y="1497"/>
                    <a:pt x="2378" y="1651"/>
                    <a:pt x="2684" y="1935"/>
                  </a:cubicBezTo>
                  <a:cubicBezTo>
                    <a:pt x="2971" y="2198"/>
                    <a:pt x="3234" y="2488"/>
                    <a:pt x="3494" y="2771"/>
                  </a:cubicBezTo>
                  <a:cubicBezTo>
                    <a:pt x="4050" y="3373"/>
                    <a:pt x="4574" y="4013"/>
                    <a:pt x="5015" y="4704"/>
                  </a:cubicBezTo>
                  <a:cubicBezTo>
                    <a:pt x="5401" y="5313"/>
                    <a:pt x="5720" y="5968"/>
                    <a:pt x="5934" y="6657"/>
                  </a:cubicBezTo>
                  <a:cubicBezTo>
                    <a:pt x="6042" y="7008"/>
                    <a:pt x="6121" y="7371"/>
                    <a:pt x="6168" y="7736"/>
                  </a:cubicBezTo>
                  <a:cubicBezTo>
                    <a:pt x="6211" y="8082"/>
                    <a:pt x="6273" y="8507"/>
                    <a:pt x="6128" y="8836"/>
                  </a:cubicBezTo>
                  <a:cubicBezTo>
                    <a:pt x="6062" y="8981"/>
                    <a:pt x="5957" y="9090"/>
                    <a:pt x="5828" y="9169"/>
                  </a:cubicBezTo>
                  <a:cubicBezTo>
                    <a:pt x="5875" y="9264"/>
                    <a:pt x="5918" y="9356"/>
                    <a:pt x="5960" y="9452"/>
                  </a:cubicBezTo>
                  <a:cubicBezTo>
                    <a:pt x="6059" y="9669"/>
                    <a:pt x="6151" y="9886"/>
                    <a:pt x="6257" y="10101"/>
                  </a:cubicBezTo>
                  <a:cubicBezTo>
                    <a:pt x="6579" y="9995"/>
                    <a:pt x="6826" y="9745"/>
                    <a:pt x="6931" y="9389"/>
                  </a:cubicBezTo>
                  <a:cubicBezTo>
                    <a:pt x="7231" y="8408"/>
                    <a:pt x="6948" y="7315"/>
                    <a:pt x="6553" y="6409"/>
                  </a:cubicBezTo>
                  <a:cubicBezTo>
                    <a:pt x="6072" y="5313"/>
                    <a:pt x="5398" y="4282"/>
                    <a:pt x="4663" y="3344"/>
                  </a:cubicBezTo>
                  <a:cubicBezTo>
                    <a:pt x="3965" y="2455"/>
                    <a:pt x="3161" y="1639"/>
                    <a:pt x="2240" y="980"/>
                  </a:cubicBezTo>
                  <a:cubicBezTo>
                    <a:pt x="1831" y="634"/>
                    <a:pt x="1348" y="335"/>
                    <a:pt x="866" y="137"/>
                  </a:cubicBezTo>
                  <a:cubicBezTo>
                    <a:pt x="665" y="55"/>
                    <a:pt x="443" y="1"/>
                    <a:pt x="22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3"/>
            <p:cNvSpPr/>
            <p:nvPr/>
          </p:nvSpPr>
          <p:spPr>
            <a:xfrm>
              <a:off x="5913400" y="4612300"/>
              <a:ext cx="146800" cy="207900"/>
            </a:xfrm>
            <a:custGeom>
              <a:avLst/>
              <a:gdLst/>
              <a:ahLst/>
              <a:cxnLst/>
              <a:rect l="l" t="t" r="r" b="b"/>
              <a:pathLst>
                <a:path w="5872" h="8316" extrusionOk="0">
                  <a:moveTo>
                    <a:pt x="60" y="1"/>
                  </a:moveTo>
                  <a:cubicBezTo>
                    <a:pt x="40" y="1"/>
                    <a:pt x="20" y="1"/>
                    <a:pt x="1" y="2"/>
                  </a:cubicBezTo>
                  <a:cubicBezTo>
                    <a:pt x="251" y="341"/>
                    <a:pt x="504" y="680"/>
                    <a:pt x="748" y="1026"/>
                  </a:cubicBezTo>
                  <a:cubicBezTo>
                    <a:pt x="910" y="1029"/>
                    <a:pt x="1074" y="1078"/>
                    <a:pt x="1219" y="1131"/>
                  </a:cubicBezTo>
                  <a:cubicBezTo>
                    <a:pt x="1545" y="1243"/>
                    <a:pt x="1845" y="1371"/>
                    <a:pt x="2098" y="1605"/>
                  </a:cubicBezTo>
                  <a:cubicBezTo>
                    <a:pt x="2335" y="1823"/>
                    <a:pt x="2553" y="2063"/>
                    <a:pt x="2770" y="2300"/>
                  </a:cubicBezTo>
                  <a:cubicBezTo>
                    <a:pt x="3234" y="2800"/>
                    <a:pt x="3668" y="3330"/>
                    <a:pt x="4031" y="3907"/>
                  </a:cubicBezTo>
                  <a:cubicBezTo>
                    <a:pt x="4354" y="4411"/>
                    <a:pt x="4620" y="4954"/>
                    <a:pt x="4794" y="5526"/>
                  </a:cubicBezTo>
                  <a:cubicBezTo>
                    <a:pt x="4887" y="5820"/>
                    <a:pt x="4952" y="6119"/>
                    <a:pt x="4992" y="6423"/>
                  </a:cubicBezTo>
                  <a:cubicBezTo>
                    <a:pt x="5028" y="6709"/>
                    <a:pt x="5078" y="7061"/>
                    <a:pt x="4956" y="7335"/>
                  </a:cubicBezTo>
                  <a:cubicBezTo>
                    <a:pt x="4923" y="7414"/>
                    <a:pt x="4870" y="7482"/>
                    <a:pt x="4811" y="7535"/>
                  </a:cubicBezTo>
                  <a:cubicBezTo>
                    <a:pt x="4956" y="7792"/>
                    <a:pt x="5094" y="8052"/>
                    <a:pt x="5220" y="8316"/>
                  </a:cubicBezTo>
                  <a:cubicBezTo>
                    <a:pt x="5410" y="8210"/>
                    <a:pt x="5555" y="8029"/>
                    <a:pt x="5624" y="7792"/>
                  </a:cubicBezTo>
                  <a:cubicBezTo>
                    <a:pt x="5872" y="6979"/>
                    <a:pt x="5638" y="6073"/>
                    <a:pt x="5308" y="5319"/>
                  </a:cubicBezTo>
                  <a:cubicBezTo>
                    <a:pt x="4913" y="4411"/>
                    <a:pt x="4350" y="3555"/>
                    <a:pt x="3741" y="2777"/>
                  </a:cubicBezTo>
                  <a:cubicBezTo>
                    <a:pt x="3162" y="2037"/>
                    <a:pt x="2545" y="1283"/>
                    <a:pt x="1779" y="736"/>
                  </a:cubicBezTo>
                  <a:cubicBezTo>
                    <a:pt x="1443" y="449"/>
                    <a:pt x="989" y="279"/>
                    <a:pt x="590" y="113"/>
                  </a:cubicBezTo>
                  <a:cubicBezTo>
                    <a:pt x="421" y="42"/>
                    <a:pt x="239" y="1"/>
                    <a:pt x="6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8" name="Google Shape;298;p33"/>
          <p:cNvSpPr/>
          <p:nvPr/>
        </p:nvSpPr>
        <p:spPr>
          <a:xfrm rot="-4500040">
            <a:off x="8677798" y="301510"/>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1273EB">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3"/>
          <p:cNvSpPr/>
          <p:nvPr/>
        </p:nvSpPr>
        <p:spPr>
          <a:xfrm>
            <a:off x="8306632" y="15434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3"/>
          <p:cNvSpPr/>
          <p:nvPr/>
        </p:nvSpPr>
        <p:spPr>
          <a:xfrm>
            <a:off x="8735257" y="19672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3"/>
          <p:cNvSpPr/>
          <p:nvPr/>
        </p:nvSpPr>
        <p:spPr>
          <a:xfrm>
            <a:off x="8478082" y="2691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3"/>
          <p:cNvSpPr/>
          <p:nvPr/>
        </p:nvSpPr>
        <p:spPr>
          <a:xfrm>
            <a:off x="8763832" y="48533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3"/>
          <p:cNvSpPr/>
          <p:nvPr/>
        </p:nvSpPr>
        <p:spPr>
          <a:xfrm>
            <a:off x="7730382" y="48200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3"/>
          <p:cNvSpPr/>
          <p:nvPr/>
        </p:nvSpPr>
        <p:spPr>
          <a:xfrm>
            <a:off x="5225307" y="48676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3"/>
          <p:cNvSpPr/>
          <p:nvPr/>
        </p:nvSpPr>
        <p:spPr>
          <a:xfrm>
            <a:off x="3206007" y="48057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3"/>
          <p:cNvSpPr/>
          <p:nvPr/>
        </p:nvSpPr>
        <p:spPr>
          <a:xfrm>
            <a:off x="1034307" y="45104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3"/>
          <p:cNvSpPr/>
          <p:nvPr/>
        </p:nvSpPr>
        <p:spPr>
          <a:xfrm>
            <a:off x="291357" y="36913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3"/>
          <p:cNvSpPr/>
          <p:nvPr/>
        </p:nvSpPr>
        <p:spPr>
          <a:xfrm>
            <a:off x="696182" y="24340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3"/>
          <p:cNvSpPr/>
          <p:nvPr/>
        </p:nvSpPr>
        <p:spPr>
          <a:xfrm rot="-4500040">
            <a:off x="309248" y="21146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3"/>
          <p:cNvSpPr/>
          <p:nvPr/>
        </p:nvSpPr>
        <p:spPr>
          <a:xfrm>
            <a:off x="1129557" y="2980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3"/>
          <p:cNvSpPr/>
          <p:nvPr/>
        </p:nvSpPr>
        <p:spPr>
          <a:xfrm>
            <a:off x="3106007" y="2218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3"/>
          <p:cNvSpPr/>
          <p:nvPr/>
        </p:nvSpPr>
        <p:spPr>
          <a:xfrm rot="-4500040">
            <a:off x="424123" y="274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3"/>
          <p:cNvSpPr/>
          <p:nvPr/>
        </p:nvSpPr>
        <p:spPr>
          <a:xfrm>
            <a:off x="4549057" y="4409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3"/>
          <p:cNvSpPr/>
          <p:nvPr/>
        </p:nvSpPr>
        <p:spPr>
          <a:xfrm>
            <a:off x="5877807" y="5743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3"/>
          <p:cNvSpPr/>
          <p:nvPr/>
        </p:nvSpPr>
        <p:spPr>
          <a:xfrm>
            <a:off x="7073207" y="6981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3"/>
          <p:cNvSpPr/>
          <p:nvPr/>
        </p:nvSpPr>
        <p:spPr>
          <a:xfrm>
            <a:off x="8292407" y="2266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3"/>
          <p:cNvSpPr/>
          <p:nvPr/>
        </p:nvSpPr>
        <p:spPr>
          <a:xfrm rot="-4500040">
            <a:off x="6615648" y="939685"/>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1273EB">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3"/>
          <p:cNvSpPr/>
          <p:nvPr/>
        </p:nvSpPr>
        <p:spPr>
          <a:xfrm rot="-4500040">
            <a:off x="5148798" y="253885"/>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3"/>
          <p:cNvSpPr/>
          <p:nvPr/>
        </p:nvSpPr>
        <p:spPr>
          <a:xfrm>
            <a:off x="8830507" y="39389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3"/>
          <p:cNvSpPr/>
          <p:nvPr/>
        </p:nvSpPr>
        <p:spPr>
          <a:xfrm>
            <a:off x="1310507" y="6248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3"/>
          <p:cNvSpPr/>
          <p:nvPr/>
        </p:nvSpPr>
        <p:spPr>
          <a:xfrm>
            <a:off x="248632" y="10894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3"/>
          <p:cNvSpPr/>
          <p:nvPr/>
        </p:nvSpPr>
        <p:spPr>
          <a:xfrm>
            <a:off x="1177782" y="3717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3"/>
          <p:cNvSpPr/>
          <p:nvPr/>
        </p:nvSpPr>
        <p:spPr>
          <a:xfrm>
            <a:off x="1671457" y="42317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3"/>
          <p:cNvSpPr/>
          <p:nvPr/>
        </p:nvSpPr>
        <p:spPr>
          <a:xfrm>
            <a:off x="1266932" y="41728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3"/>
          <p:cNvSpPr/>
          <p:nvPr/>
        </p:nvSpPr>
        <p:spPr>
          <a:xfrm rot="-4500040">
            <a:off x="407898" y="42203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3"/>
          <p:cNvSpPr/>
          <p:nvPr/>
        </p:nvSpPr>
        <p:spPr>
          <a:xfrm rot="-4500040">
            <a:off x="927223" y="4897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3"/>
          <p:cNvSpPr/>
          <p:nvPr/>
        </p:nvSpPr>
        <p:spPr>
          <a:xfrm>
            <a:off x="264807" y="28550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3"/>
          <p:cNvSpPr/>
          <p:nvPr/>
        </p:nvSpPr>
        <p:spPr>
          <a:xfrm rot="-4500040">
            <a:off x="429823" y="24164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9" name="Google Shape;329;p33"/>
          <p:cNvGrpSpPr/>
          <p:nvPr/>
        </p:nvGrpSpPr>
        <p:grpSpPr>
          <a:xfrm>
            <a:off x="1459176" y="574293"/>
            <a:ext cx="755241" cy="603602"/>
            <a:chOff x="6640776" y="932493"/>
            <a:chExt cx="755241" cy="603602"/>
          </a:xfrm>
        </p:grpSpPr>
        <p:sp>
          <p:nvSpPr>
            <p:cNvPr id="330" name="Google Shape;330;p33"/>
            <p:cNvSpPr/>
            <p:nvPr/>
          </p:nvSpPr>
          <p:spPr>
            <a:xfrm>
              <a:off x="6640776" y="932493"/>
              <a:ext cx="603635" cy="603602"/>
            </a:xfrm>
            <a:custGeom>
              <a:avLst/>
              <a:gdLst/>
              <a:ahLst/>
              <a:cxnLst/>
              <a:rect l="l" t="t" r="r" b="b"/>
              <a:pathLst>
                <a:path w="12980" h="12980" extrusionOk="0">
                  <a:moveTo>
                    <a:pt x="6490" y="1"/>
                  </a:moveTo>
                  <a:cubicBezTo>
                    <a:pt x="2908" y="1"/>
                    <a:pt x="0" y="2908"/>
                    <a:pt x="0" y="6491"/>
                  </a:cubicBezTo>
                  <a:cubicBezTo>
                    <a:pt x="0" y="10076"/>
                    <a:pt x="2908" y="12980"/>
                    <a:pt x="6490" y="12980"/>
                  </a:cubicBezTo>
                  <a:cubicBezTo>
                    <a:pt x="10076" y="12980"/>
                    <a:pt x="12980" y="10076"/>
                    <a:pt x="12980" y="6491"/>
                  </a:cubicBezTo>
                  <a:cubicBezTo>
                    <a:pt x="12980" y="2908"/>
                    <a:pt x="10076" y="1"/>
                    <a:pt x="649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3"/>
            <p:cNvSpPr/>
            <p:nvPr/>
          </p:nvSpPr>
          <p:spPr>
            <a:xfrm>
              <a:off x="6649380" y="1115294"/>
              <a:ext cx="595171" cy="420801"/>
            </a:xfrm>
            <a:custGeom>
              <a:avLst/>
              <a:gdLst/>
              <a:ahLst/>
              <a:cxnLst/>
              <a:rect l="l" t="t" r="r" b="b"/>
              <a:pathLst>
                <a:path w="12798" h="9049" extrusionOk="0">
                  <a:moveTo>
                    <a:pt x="12272" y="1"/>
                  </a:moveTo>
                  <a:cubicBezTo>
                    <a:pt x="12245" y="34"/>
                    <a:pt x="12219" y="63"/>
                    <a:pt x="12196" y="100"/>
                  </a:cubicBezTo>
                  <a:cubicBezTo>
                    <a:pt x="11889" y="617"/>
                    <a:pt x="12123" y="1295"/>
                    <a:pt x="12123" y="1855"/>
                  </a:cubicBezTo>
                  <a:cubicBezTo>
                    <a:pt x="12130" y="2948"/>
                    <a:pt x="11593" y="4028"/>
                    <a:pt x="10691" y="4670"/>
                  </a:cubicBezTo>
                  <a:cubicBezTo>
                    <a:pt x="10376" y="4893"/>
                    <a:pt x="9965" y="5093"/>
                    <a:pt x="9567" y="5093"/>
                  </a:cubicBezTo>
                  <a:cubicBezTo>
                    <a:pt x="9549" y="5093"/>
                    <a:pt x="9531" y="5092"/>
                    <a:pt x="9512" y="5092"/>
                  </a:cubicBezTo>
                  <a:cubicBezTo>
                    <a:pt x="9071" y="5072"/>
                    <a:pt x="9108" y="4973"/>
                    <a:pt x="9094" y="4525"/>
                  </a:cubicBezTo>
                  <a:cubicBezTo>
                    <a:pt x="9078" y="3992"/>
                    <a:pt x="9529" y="3323"/>
                    <a:pt x="9479" y="2368"/>
                  </a:cubicBezTo>
                  <a:cubicBezTo>
                    <a:pt x="9473" y="2263"/>
                    <a:pt x="9351" y="963"/>
                    <a:pt x="9239" y="923"/>
                  </a:cubicBezTo>
                  <a:cubicBezTo>
                    <a:pt x="9238" y="923"/>
                    <a:pt x="9238" y="923"/>
                    <a:pt x="9238" y="923"/>
                  </a:cubicBezTo>
                  <a:cubicBezTo>
                    <a:pt x="9178" y="923"/>
                    <a:pt x="8831" y="2484"/>
                    <a:pt x="8807" y="2560"/>
                  </a:cubicBezTo>
                  <a:cubicBezTo>
                    <a:pt x="8656" y="3116"/>
                    <a:pt x="8439" y="3168"/>
                    <a:pt x="8166" y="3442"/>
                  </a:cubicBezTo>
                  <a:cubicBezTo>
                    <a:pt x="7968" y="3639"/>
                    <a:pt x="7718" y="3929"/>
                    <a:pt x="7415" y="3946"/>
                  </a:cubicBezTo>
                  <a:cubicBezTo>
                    <a:pt x="7412" y="3946"/>
                    <a:pt x="7409" y="3946"/>
                    <a:pt x="7405" y="3946"/>
                  </a:cubicBezTo>
                  <a:cubicBezTo>
                    <a:pt x="7308" y="3946"/>
                    <a:pt x="7234" y="3853"/>
                    <a:pt x="7231" y="3758"/>
                  </a:cubicBezTo>
                  <a:cubicBezTo>
                    <a:pt x="7222" y="3516"/>
                    <a:pt x="7231" y="3275"/>
                    <a:pt x="7194" y="3275"/>
                  </a:cubicBezTo>
                  <a:cubicBezTo>
                    <a:pt x="7189" y="3275"/>
                    <a:pt x="7182" y="3280"/>
                    <a:pt x="7175" y="3291"/>
                  </a:cubicBezTo>
                  <a:cubicBezTo>
                    <a:pt x="7053" y="3478"/>
                    <a:pt x="6924" y="3653"/>
                    <a:pt x="6766" y="3817"/>
                  </a:cubicBezTo>
                  <a:cubicBezTo>
                    <a:pt x="6421" y="4173"/>
                    <a:pt x="6019" y="4551"/>
                    <a:pt x="5552" y="4736"/>
                  </a:cubicBezTo>
                  <a:cubicBezTo>
                    <a:pt x="5445" y="4779"/>
                    <a:pt x="5322" y="4805"/>
                    <a:pt x="5203" y="4805"/>
                  </a:cubicBezTo>
                  <a:cubicBezTo>
                    <a:pt x="4976" y="4805"/>
                    <a:pt x="4760" y="4712"/>
                    <a:pt x="4682" y="4466"/>
                  </a:cubicBezTo>
                  <a:cubicBezTo>
                    <a:pt x="4629" y="4311"/>
                    <a:pt x="4652" y="4146"/>
                    <a:pt x="4663" y="3985"/>
                  </a:cubicBezTo>
                  <a:cubicBezTo>
                    <a:pt x="4669" y="3877"/>
                    <a:pt x="4701" y="3753"/>
                    <a:pt x="4589" y="3753"/>
                  </a:cubicBezTo>
                  <a:cubicBezTo>
                    <a:pt x="4582" y="3753"/>
                    <a:pt x="4575" y="3754"/>
                    <a:pt x="4567" y="3754"/>
                  </a:cubicBezTo>
                  <a:cubicBezTo>
                    <a:pt x="4382" y="3774"/>
                    <a:pt x="4221" y="3949"/>
                    <a:pt x="4102" y="4074"/>
                  </a:cubicBezTo>
                  <a:cubicBezTo>
                    <a:pt x="3935" y="4245"/>
                    <a:pt x="3786" y="4432"/>
                    <a:pt x="3638" y="4621"/>
                  </a:cubicBezTo>
                  <a:cubicBezTo>
                    <a:pt x="3348" y="4990"/>
                    <a:pt x="3039" y="5341"/>
                    <a:pt x="2611" y="5549"/>
                  </a:cubicBezTo>
                  <a:cubicBezTo>
                    <a:pt x="2417" y="5643"/>
                    <a:pt x="2225" y="5684"/>
                    <a:pt x="2038" y="5684"/>
                  </a:cubicBezTo>
                  <a:cubicBezTo>
                    <a:pt x="1264" y="5684"/>
                    <a:pt x="570" y="4978"/>
                    <a:pt x="165" y="4347"/>
                  </a:cubicBezTo>
                  <a:cubicBezTo>
                    <a:pt x="109" y="4259"/>
                    <a:pt x="56" y="4166"/>
                    <a:pt x="0" y="4071"/>
                  </a:cubicBezTo>
                  <a:lnTo>
                    <a:pt x="0" y="4071"/>
                  </a:lnTo>
                  <a:cubicBezTo>
                    <a:pt x="681" y="6926"/>
                    <a:pt x="3243" y="9049"/>
                    <a:pt x="6305" y="9049"/>
                  </a:cubicBezTo>
                  <a:cubicBezTo>
                    <a:pt x="9891" y="9049"/>
                    <a:pt x="12798" y="6145"/>
                    <a:pt x="12798" y="2560"/>
                  </a:cubicBezTo>
                  <a:cubicBezTo>
                    <a:pt x="12798" y="1651"/>
                    <a:pt x="12608" y="788"/>
                    <a:pt x="12272"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3"/>
            <p:cNvSpPr/>
            <p:nvPr/>
          </p:nvSpPr>
          <p:spPr>
            <a:xfrm>
              <a:off x="7020071" y="1077627"/>
              <a:ext cx="12277" cy="9533"/>
            </a:xfrm>
            <a:custGeom>
              <a:avLst/>
              <a:gdLst/>
              <a:ahLst/>
              <a:cxnLst/>
              <a:rect l="l" t="t" r="r" b="b"/>
              <a:pathLst>
                <a:path w="264" h="205" extrusionOk="0">
                  <a:moveTo>
                    <a:pt x="132" y="1"/>
                  </a:moveTo>
                  <a:cubicBezTo>
                    <a:pt x="0" y="1"/>
                    <a:pt x="0" y="205"/>
                    <a:pt x="132" y="205"/>
                  </a:cubicBezTo>
                  <a:cubicBezTo>
                    <a:pt x="263" y="205"/>
                    <a:pt x="263" y="1"/>
                    <a:pt x="132"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3"/>
            <p:cNvSpPr/>
            <p:nvPr/>
          </p:nvSpPr>
          <p:spPr>
            <a:xfrm>
              <a:off x="7032767" y="1095298"/>
              <a:ext cx="9999" cy="57338"/>
            </a:xfrm>
            <a:custGeom>
              <a:avLst/>
              <a:gdLst/>
              <a:ahLst/>
              <a:cxnLst/>
              <a:rect l="l" t="t" r="r" b="b"/>
              <a:pathLst>
                <a:path w="215" h="1233" extrusionOk="0">
                  <a:moveTo>
                    <a:pt x="108" y="1"/>
                  </a:moveTo>
                  <a:cubicBezTo>
                    <a:pt x="92" y="1"/>
                    <a:pt x="77" y="11"/>
                    <a:pt x="73" y="33"/>
                  </a:cubicBezTo>
                  <a:cubicBezTo>
                    <a:pt x="27" y="398"/>
                    <a:pt x="1" y="780"/>
                    <a:pt x="20" y="1148"/>
                  </a:cubicBezTo>
                  <a:cubicBezTo>
                    <a:pt x="22" y="1205"/>
                    <a:pt x="65" y="1233"/>
                    <a:pt x="108" y="1233"/>
                  </a:cubicBezTo>
                  <a:cubicBezTo>
                    <a:pt x="151" y="1233"/>
                    <a:pt x="194" y="1205"/>
                    <a:pt x="195" y="1148"/>
                  </a:cubicBezTo>
                  <a:cubicBezTo>
                    <a:pt x="215" y="780"/>
                    <a:pt x="188" y="398"/>
                    <a:pt x="142" y="33"/>
                  </a:cubicBezTo>
                  <a:cubicBezTo>
                    <a:pt x="139" y="11"/>
                    <a:pt x="123" y="1"/>
                    <a:pt x="108"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3"/>
            <p:cNvSpPr/>
            <p:nvPr/>
          </p:nvSpPr>
          <p:spPr>
            <a:xfrm>
              <a:off x="7002167" y="976298"/>
              <a:ext cx="13626" cy="10603"/>
            </a:xfrm>
            <a:custGeom>
              <a:avLst/>
              <a:gdLst/>
              <a:ahLst/>
              <a:cxnLst/>
              <a:rect l="l" t="t" r="r" b="b"/>
              <a:pathLst>
                <a:path w="293" h="228" extrusionOk="0">
                  <a:moveTo>
                    <a:pt x="145" y="1"/>
                  </a:moveTo>
                  <a:cubicBezTo>
                    <a:pt x="0" y="1"/>
                    <a:pt x="0" y="227"/>
                    <a:pt x="145" y="227"/>
                  </a:cubicBezTo>
                  <a:cubicBezTo>
                    <a:pt x="293" y="227"/>
                    <a:pt x="293" y="1"/>
                    <a:pt x="145"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3"/>
            <p:cNvSpPr/>
            <p:nvPr/>
          </p:nvSpPr>
          <p:spPr>
            <a:xfrm>
              <a:off x="7141868" y="1220344"/>
              <a:ext cx="10789" cy="10138"/>
            </a:xfrm>
            <a:custGeom>
              <a:avLst/>
              <a:gdLst/>
              <a:ahLst/>
              <a:cxnLst/>
              <a:rect l="l" t="t" r="r" b="b"/>
              <a:pathLst>
                <a:path w="232" h="218" extrusionOk="0">
                  <a:moveTo>
                    <a:pt x="117" y="1"/>
                  </a:moveTo>
                  <a:cubicBezTo>
                    <a:pt x="89" y="1"/>
                    <a:pt x="61" y="17"/>
                    <a:pt x="48" y="50"/>
                  </a:cubicBezTo>
                  <a:cubicBezTo>
                    <a:pt x="42" y="70"/>
                    <a:pt x="35" y="90"/>
                    <a:pt x="29" y="106"/>
                  </a:cubicBezTo>
                  <a:cubicBezTo>
                    <a:pt x="0" y="180"/>
                    <a:pt x="58" y="217"/>
                    <a:pt x="116" y="217"/>
                  </a:cubicBezTo>
                  <a:cubicBezTo>
                    <a:pt x="174" y="217"/>
                    <a:pt x="231" y="180"/>
                    <a:pt x="203" y="106"/>
                  </a:cubicBezTo>
                  <a:cubicBezTo>
                    <a:pt x="197" y="90"/>
                    <a:pt x="190" y="70"/>
                    <a:pt x="183" y="50"/>
                  </a:cubicBezTo>
                  <a:cubicBezTo>
                    <a:pt x="172" y="17"/>
                    <a:pt x="145" y="1"/>
                    <a:pt x="117"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3"/>
            <p:cNvSpPr/>
            <p:nvPr/>
          </p:nvSpPr>
          <p:spPr>
            <a:xfrm>
              <a:off x="7126242" y="1287726"/>
              <a:ext cx="17579" cy="14509"/>
            </a:xfrm>
            <a:custGeom>
              <a:avLst/>
              <a:gdLst/>
              <a:ahLst/>
              <a:cxnLst/>
              <a:rect l="l" t="t" r="r" b="b"/>
              <a:pathLst>
                <a:path w="378" h="312" extrusionOk="0">
                  <a:moveTo>
                    <a:pt x="270" y="1"/>
                  </a:moveTo>
                  <a:cubicBezTo>
                    <a:pt x="269" y="1"/>
                    <a:pt x="267" y="1"/>
                    <a:pt x="266" y="1"/>
                  </a:cubicBezTo>
                  <a:cubicBezTo>
                    <a:pt x="197" y="7"/>
                    <a:pt x="161" y="24"/>
                    <a:pt x="105" y="69"/>
                  </a:cubicBezTo>
                  <a:cubicBezTo>
                    <a:pt x="0" y="161"/>
                    <a:pt x="106" y="311"/>
                    <a:pt x="213" y="311"/>
                  </a:cubicBezTo>
                  <a:cubicBezTo>
                    <a:pt x="244" y="311"/>
                    <a:pt x="276" y="298"/>
                    <a:pt x="302" y="267"/>
                  </a:cubicBezTo>
                  <a:cubicBezTo>
                    <a:pt x="351" y="215"/>
                    <a:pt x="368" y="182"/>
                    <a:pt x="375" y="109"/>
                  </a:cubicBezTo>
                  <a:cubicBezTo>
                    <a:pt x="378" y="54"/>
                    <a:pt x="325" y="1"/>
                    <a:pt x="27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3"/>
            <p:cNvSpPr/>
            <p:nvPr/>
          </p:nvSpPr>
          <p:spPr>
            <a:xfrm>
              <a:off x="7050811" y="1111667"/>
              <a:ext cx="25345" cy="97981"/>
            </a:xfrm>
            <a:custGeom>
              <a:avLst/>
              <a:gdLst/>
              <a:ahLst/>
              <a:cxnLst/>
              <a:rect l="l" t="t" r="r" b="b"/>
              <a:pathLst>
                <a:path w="545" h="2107" extrusionOk="0">
                  <a:moveTo>
                    <a:pt x="130" y="0"/>
                  </a:moveTo>
                  <a:cubicBezTo>
                    <a:pt x="66" y="0"/>
                    <a:pt x="1" y="52"/>
                    <a:pt x="24" y="132"/>
                  </a:cubicBezTo>
                  <a:cubicBezTo>
                    <a:pt x="222" y="770"/>
                    <a:pt x="219" y="1376"/>
                    <a:pt x="251" y="2035"/>
                  </a:cubicBezTo>
                  <a:cubicBezTo>
                    <a:pt x="253" y="2079"/>
                    <a:pt x="293" y="2106"/>
                    <a:pt x="331" y="2106"/>
                  </a:cubicBezTo>
                  <a:cubicBezTo>
                    <a:pt x="360" y="2106"/>
                    <a:pt x="388" y="2090"/>
                    <a:pt x="397" y="2054"/>
                  </a:cubicBezTo>
                  <a:cubicBezTo>
                    <a:pt x="544" y="1413"/>
                    <a:pt x="416" y="691"/>
                    <a:pt x="228" y="76"/>
                  </a:cubicBezTo>
                  <a:cubicBezTo>
                    <a:pt x="214" y="23"/>
                    <a:pt x="172" y="0"/>
                    <a:pt x="13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3"/>
            <p:cNvSpPr/>
            <p:nvPr/>
          </p:nvSpPr>
          <p:spPr>
            <a:xfrm>
              <a:off x="7113639" y="985785"/>
              <a:ext cx="130772" cy="284084"/>
            </a:xfrm>
            <a:custGeom>
              <a:avLst/>
              <a:gdLst/>
              <a:ahLst/>
              <a:cxnLst/>
              <a:rect l="l" t="t" r="r" b="b"/>
              <a:pathLst>
                <a:path w="2812" h="6109" extrusionOk="0">
                  <a:moveTo>
                    <a:pt x="0" y="0"/>
                  </a:moveTo>
                  <a:lnTo>
                    <a:pt x="0" y="0"/>
                  </a:lnTo>
                  <a:cubicBezTo>
                    <a:pt x="89" y="215"/>
                    <a:pt x="175" y="415"/>
                    <a:pt x="191" y="445"/>
                  </a:cubicBezTo>
                  <a:cubicBezTo>
                    <a:pt x="464" y="965"/>
                    <a:pt x="731" y="1492"/>
                    <a:pt x="906" y="2055"/>
                  </a:cubicBezTo>
                  <a:cubicBezTo>
                    <a:pt x="1037" y="2483"/>
                    <a:pt x="1034" y="3243"/>
                    <a:pt x="1452" y="3514"/>
                  </a:cubicBezTo>
                  <a:cubicBezTo>
                    <a:pt x="1380" y="4021"/>
                    <a:pt x="1555" y="4337"/>
                    <a:pt x="1854" y="4801"/>
                  </a:cubicBezTo>
                  <a:cubicBezTo>
                    <a:pt x="2018" y="5061"/>
                    <a:pt x="2068" y="5357"/>
                    <a:pt x="2266" y="5601"/>
                  </a:cubicBezTo>
                  <a:cubicBezTo>
                    <a:pt x="2325" y="5673"/>
                    <a:pt x="2420" y="5716"/>
                    <a:pt x="2479" y="5789"/>
                  </a:cubicBezTo>
                  <a:cubicBezTo>
                    <a:pt x="2532" y="5854"/>
                    <a:pt x="2651" y="5973"/>
                    <a:pt x="2766" y="6108"/>
                  </a:cubicBezTo>
                  <a:cubicBezTo>
                    <a:pt x="2795" y="5858"/>
                    <a:pt x="2812" y="5605"/>
                    <a:pt x="2812" y="5345"/>
                  </a:cubicBezTo>
                  <a:cubicBezTo>
                    <a:pt x="2812" y="3128"/>
                    <a:pt x="1699" y="1169"/>
                    <a:pt x="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3"/>
            <p:cNvSpPr/>
            <p:nvPr/>
          </p:nvSpPr>
          <p:spPr>
            <a:xfrm>
              <a:off x="6967986" y="1312232"/>
              <a:ext cx="159698" cy="191079"/>
            </a:xfrm>
            <a:custGeom>
              <a:avLst/>
              <a:gdLst/>
              <a:ahLst/>
              <a:cxnLst/>
              <a:rect l="l" t="t" r="r" b="b"/>
              <a:pathLst>
                <a:path w="3434" h="4109" extrusionOk="0">
                  <a:moveTo>
                    <a:pt x="3392" y="1"/>
                  </a:moveTo>
                  <a:cubicBezTo>
                    <a:pt x="3380" y="1"/>
                    <a:pt x="3369" y="7"/>
                    <a:pt x="3363" y="20"/>
                  </a:cubicBezTo>
                  <a:cubicBezTo>
                    <a:pt x="2991" y="863"/>
                    <a:pt x="2786" y="1604"/>
                    <a:pt x="2128" y="2308"/>
                  </a:cubicBezTo>
                  <a:cubicBezTo>
                    <a:pt x="1842" y="2615"/>
                    <a:pt x="1443" y="2974"/>
                    <a:pt x="1107" y="3240"/>
                  </a:cubicBezTo>
                  <a:cubicBezTo>
                    <a:pt x="758" y="3516"/>
                    <a:pt x="472" y="3510"/>
                    <a:pt x="90" y="3622"/>
                  </a:cubicBezTo>
                  <a:cubicBezTo>
                    <a:pt x="40" y="3635"/>
                    <a:pt x="1" y="3694"/>
                    <a:pt x="17" y="3747"/>
                  </a:cubicBezTo>
                  <a:cubicBezTo>
                    <a:pt x="109" y="4009"/>
                    <a:pt x="258" y="4109"/>
                    <a:pt x="430" y="4109"/>
                  </a:cubicBezTo>
                  <a:cubicBezTo>
                    <a:pt x="879" y="4109"/>
                    <a:pt x="1491" y="3425"/>
                    <a:pt x="1677" y="3158"/>
                  </a:cubicBezTo>
                  <a:cubicBezTo>
                    <a:pt x="2309" y="2249"/>
                    <a:pt x="3356" y="1205"/>
                    <a:pt x="3432" y="39"/>
                  </a:cubicBezTo>
                  <a:cubicBezTo>
                    <a:pt x="3434" y="17"/>
                    <a:pt x="3412" y="1"/>
                    <a:pt x="3392"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3"/>
            <p:cNvSpPr/>
            <p:nvPr/>
          </p:nvSpPr>
          <p:spPr>
            <a:xfrm>
              <a:off x="6905343" y="932772"/>
              <a:ext cx="69432" cy="216283"/>
            </a:xfrm>
            <a:custGeom>
              <a:avLst/>
              <a:gdLst/>
              <a:ahLst/>
              <a:cxnLst/>
              <a:rect l="l" t="t" r="r" b="b"/>
              <a:pathLst>
                <a:path w="1493" h="4651" extrusionOk="0">
                  <a:moveTo>
                    <a:pt x="663" y="1"/>
                  </a:moveTo>
                  <a:cubicBezTo>
                    <a:pt x="439" y="8"/>
                    <a:pt x="218" y="25"/>
                    <a:pt x="1" y="51"/>
                  </a:cubicBezTo>
                  <a:cubicBezTo>
                    <a:pt x="90" y="285"/>
                    <a:pt x="156" y="528"/>
                    <a:pt x="206" y="785"/>
                  </a:cubicBezTo>
                  <a:cubicBezTo>
                    <a:pt x="446" y="1976"/>
                    <a:pt x="1325" y="3482"/>
                    <a:pt x="452" y="4575"/>
                  </a:cubicBezTo>
                  <a:cubicBezTo>
                    <a:pt x="427" y="4607"/>
                    <a:pt x="452" y="4650"/>
                    <a:pt x="483" y="4650"/>
                  </a:cubicBezTo>
                  <a:cubicBezTo>
                    <a:pt x="492" y="4650"/>
                    <a:pt x="502" y="4646"/>
                    <a:pt x="511" y="4637"/>
                  </a:cubicBezTo>
                  <a:cubicBezTo>
                    <a:pt x="1493" y="3623"/>
                    <a:pt x="903" y="1931"/>
                    <a:pt x="794" y="706"/>
                  </a:cubicBezTo>
                  <a:cubicBezTo>
                    <a:pt x="775" y="485"/>
                    <a:pt x="729" y="245"/>
                    <a:pt x="663"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3"/>
            <p:cNvSpPr/>
            <p:nvPr/>
          </p:nvSpPr>
          <p:spPr>
            <a:xfrm>
              <a:off x="6642172" y="1166773"/>
              <a:ext cx="166767" cy="337794"/>
            </a:xfrm>
            <a:custGeom>
              <a:avLst/>
              <a:gdLst/>
              <a:ahLst/>
              <a:cxnLst/>
              <a:rect l="l" t="t" r="r" b="b"/>
              <a:pathLst>
                <a:path w="3586" h="7264" extrusionOk="0">
                  <a:moveTo>
                    <a:pt x="761" y="0"/>
                  </a:moveTo>
                  <a:cubicBezTo>
                    <a:pt x="712" y="0"/>
                    <a:pt x="685" y="30"/>
                    <a:pt x="672" y="66"/>
                  </a:cubicBezTo>
                  <a:cubicBezTo>
                    <a:pt x="659" y="56"/>
                    <a:pt x="652" y="43"/>
                    <a:pt x="639" y="33"/>
                  </a:cubicBezTo>
                  <a:cubicBezTo>
                    <a:pt x="632" y="26"/>
                    <a:pt x="624" y="23"/>
                    <a:pt x="617" y="23"/>
                  </a:cubicBezTo>
                  <a:cubicBezTo>
                    <a:pt x="593" y="23"/>
                    <a:pt x="573" y="54"/>
                    <a:pt x="593" y="79"/>
                  </a:cubicBezTo>
                  <a:cubicBezTo>
                    <a:pt x="1189" y="797"/>
                    <a:pt x="1301" y="1594"/>
                    <a:pt x="1297" y="2424"/>
                  </a:cubicBezTo>
                  <a:cubicBezTo>
                    <a:pt x="1283" y="2418"/>
                    <a:pt x="1268" y="2416"/>
                    <a:pt x="1253" y="2416"/>
                  </a:cubicBezTo>
                  <a:cubicBezTo>
                    <a:pt x="1196" y="2416"/>
                    <a:pt x="1143" y="2454"/>
                    <a:pt x="1143" y="2523"/>
                  </a:cubicBezTo>
                  <a:cubicBezTo>
                    <a:pt x="1143" y="2592"/>
                    <a:pt x="1197" y="2631"/>
                    <a:pt x="1254" y="2631"/>
                  </a:cubicBezTo>
                  <a:cubicBezTo>
                    <a:pt x="1268" y="2631"/>
                    <a:pt x="1281" y="2629"/>
                    <a:pt x="1294" y="2625"/>
                  </a:cubicBezTo>
                  <a:lnTo>
                    <a:pt x="1294" y="2625"/>
                  </a:lnTo>
                  <a:cubicBezTo>
                    <a:pt x="1288" y="3003"/>
                    <a:pt x="1262" y="3389"/>
                    <a:pt x="1251" y="3774"/>
                  </a:cubicBezTo>
                  <a:cubicBezTo>
                    <a:pt x="1025" y="3494"/>
                    <a:pt x="817" y="3191"/>
                    <a:pt x="613" y="2825"/>
                  </a:cubicBezTo>
                  <a:cubicBezTo>
                    <a:pt x="478" y="2582"/>
                    <a:pt x="244" y="2308"/>
                    <a:pt x="0" y="2026"/>
                  </a:cubicBezTo>
                  <a:lnTo>
                    <a:pt x="0" y="2026"/>
                  </a:lnTo>
                  <a:cubicBezTo>
                    <a:pt x="178" y="4037"/>
                    <a:pt x="1268" y="5789"/>
                    <a:pt x="2862" y="6852"/>
                  </a:cubicBezTo>
                  <a:lnTo>
                    <a:pt x="2862" y="6839"/>
                  </a:lnTo>
                  <a:cubicBezTo>
                    <a:pt x="2868" y="6846"/>
                    <a:pt x="2874" y="6855"/>
                    <a:pt x="2882" y="6866"/>
                  </a:cubicBezTo>
                  <a:cubicBezTo>
                    <a:pt x="3105" y="7013"/>
                    <a:pt x="3342" y="7145"/>
                    <a:pt x="3586" y="7264"/>
                  </a:cubicBezTo>
                  <a:cubicBezTo>
                    <a:pt x="3530" y="6948"/>
                    <a:pt x="3368" y="6674"/>
                    <a:pt x="3148" y="6384"/>
                  </a:cubicBezTo>
                  <a:cubicBezTo>
                    <a:pt x="2845" y="5986"/>
                    <a:pt x="2674" y="5568"/>
                    <a:pt x="2450" y="5140"/>
                  </a:cubicBezTo>
                  <a:cubicBezTo>
                    <a:pt x="2354" y="4959"/>
                    <a:pt x="2309" y="4863"/>
                    <a:pt x="2147" y="4715"/>
                  </a:cubicBezTo>
                  <a:cubicBezTo>
                    <a:pt x="1976" y="4550"/>
                    <a:pt x="1818" y="4399"/>
                    <a:pt x="1669" y="4245"/>
                  </a:cubicBezTo>
                  <a:cubicBezTo>
                    <a:pt x="1620" y="3744"/>
                    <a:pt x="1607" y="3240"/>
                    <a:pt x="1584" y="2733"/>
                  </a:cubicBezTo>
                  <a:cubicBezTo>
                    <a:pt x="1541" y="1795"/>
                    <a:pt x="1416" y="906"/>
                    <a:pt x="794" y="201"/>
                  </a:cubicBezTo>
                  <a:cubicBezTo>
                    <a:pt x="893" y="165"/>
                    <a:pt x="886" y="0"/>
                    <a:pt x="761"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3"/>
            <p:cNvSpPr/>
            <p:nvPr/>
          </p:nvSpPr>
          <p:spPr>
            <a:xfrm>
              <a:off x="7086480" y="1094973"/>
              <a:ext cx="11998" cy="9347"/>
            </a:xfrm>
            <a:custGeom>
              <a:avLst/>
              <a:gdLst/>
              <a:ahLst/>
              <a:cxnLst/>
              <a:rect l="l" t="t" r="r" b="b"/>
              <a:pathLst>
                <a:path w="258" h="201" extrusionOk="0">
                  <a:moveTo>
                    <a:pt x="130" y="0"/>
                  </a:moveTo>
                  <a:cubicBezTo>
                    <a:pt x="1" y="0"/>
                    <a:pt x="1" y="201"/>
                    <a:pt x="130" y="201"/>
                  </a:cubicBezTo>
                  <a:cubicBezTo>
                    <a:pt x="258" y="201"/>
                    <a:pt x="258" y="0"/>
                    <a:pt x="13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3"/>
            <p:cNvSpPr/>
            <p:nvPr/>
          </p:nvSpPr>
          <p:spPr>
            <a:xfrm>
              <a:off x="7051509" y="1149427"/>
              <a:ext cx="43296" cy="138717"/>
            </a:xfrm>
            <a:custGeom>
              <a:avLst/>
              <a:gdLst/>
              <a:ahLst/>
              <a:cxnLst/>
              <a:rect l="l" t="t" r="r" b="b"/>
              <a:pathLst>
                <a:path w="931" h="2983" extrusionOk="0">
                  <a:moveTo>
                    <a:pt x="548" y="0"/>
                  </a:moveTo>
                  <a:cubicBezTo>
                    <a:pt x="509" y="0"/>
                    <a:pt x="471" y="25"/>
                    <a:pt x="476" y="74"/>
                  </a:cubicBezTo>
                  <a:cubicBezTo>
                    <a:pt x="608" y="1150"/>
                    <a:pt x="467" y="1934"/>
                    <a:pt x="13" y="2919"/>
                  </a:cubicBezTo>
                  <a:cubicBezTo>
                    <a:pt x="0" y="2948"/>
                    <a:pt x="24" y="2982"/>
                    <a:pt x="51" y="2982"/>
                  </a:cubicBezTo>
                  <a:cubicBezTo>
                    <a:pt x="60" y="2982"/>
                    <a:pt x="70" y="2978"/>
                    <a:pt x="78" y="2968"/>
                  </a:cubicBezTo>
                  <a:cubicBezTo>
                    <a:pt x="710" y="2214"/>
                    <a:pt x="931" y="989"/>
                    <a:pt x="628" y="54"/>
                  </a:cubicBezTo>
                  <a:cubicBezTo>
                    <a:pt x="616" y="18"/>
                    <a:pt x="582" y="0"/>
                    <a:pt x="548"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3"/>
            <p:cNvSpPr/>
            <p:nvPr/>
          </p:nvSpPr>
          <p:spPr>
            <a:xfrm>
              <a:off x="7105780" y="1169377"/>
              <a:ext cx="13719" cy="10417"/>
            </a:xfrm>
            <a:custGeom>
              <a:avLst/>
              <a:gdLst/>
              <a:ahLst/>
              <a:cxnLst/>
              <a:rect l="l" t="t" r="r" b="b"/>
              <a:pathLst>
                <a:path w="295" h="224" extrusionOk="0">
                  <a:moveTo>
                    <a:pt x="149" y="0"/>
                  </a:moveTo>
                  <a:cubicBezTo>
                    <a:pt x="1" y="0"/>
                    <a:pt x="1" y="224"/>
                    <a:pt x="149" y="224"/>
                  </a:cubicBezTo>
                  <a:cubicBezTo>
                    <a:pt x="294" y="224"/>
                    <a:pt x="294" y="0"/>
                    <a:pt x="149"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3"/>
            <p:cNvSpPr/>
            <p:nvPr/>
          </p:nvSpPr>
          <p:spPr>
            <a:xfrm>
              <a:off x="7134474" y="1125292"/>
              <a:ext cx="8324" cy="6464"/>
            </a:xfrm>
            <a:custGeom>
              <a:avLst/>
              <a:gdLst/>
              <a:ahLst/>
              <a:cxnLst/>
              <a:rect l="l" t="t" r="r" b="b"/>
              <a:pathLst>
                <a:path w="179" h="139" extrusionOk="0">
                  <a:moveTo>
                    <a:pt x="89" y="0"/>
                  </a:moveTo>
                  <a:cubicBezTo>
                    <a:pt x="0" y="0"/>
                    <a:pt x="0" y="138"/>
                    <a:pt x="89" y="138"/>
                  </a:cubicBezTo>
                  <a:cubicBezTo>
                    <a:pt x="178" y="138"/>
                    <a:pt x="178" y="0"/>
                    <a:pt x="89"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3"/>
            <p:cNvSpPr/>
            <p:nvPr/>
          </p:nvSpPr>
          <p:spPr>
            <a:xfrm>
              <a:off x="6814008" y="1369710"/>
              <a:ext cx="10836" cy="11998"/>
            </a:xfrm>
            <a:custGeom>
              <a:avLst/>
              <a:gdLst/>
              <a:ahLst/>
              <a:cxnLst/>
              <a:rect l="l" t="t" r="r" b="b"/>
              <a:pathLst>
                <a:path w="233" h="258" extrusionOk="0">
                  <a:moveTo>
                    <a:pt x="111" y="1"/>
                  </a:moveTo>
                  <a:cubicBezTo>
                    <a:pt x="56" y="1"/>
                    <a:pt x="0" y="57"/>
                    <a:pt x="39" y="118"/>
                  </a:cubicBezTo>
                  <a:cubicBezTo>
                    <a:pt x="76" y="167"/>
                    <a:pt x="91" y="193"/>
                    <a:pt x="131" y="239"/>
                  </a:cubicBezTo>
                  <a:cubicBezTo>
                    <a:pt x="141" y="252"/>
                    <a:pt x="154" y="258"/>
                    <a:pt x="167" y="258"/>
                  </a:cubicBezTo>
                  <a:cubicBezTo>
                    <a:pt x="200" y="258"/>
                    <a:pt x="233" y="222"/>
                    <a:pt x="223" y="186"/>
                  </a:cubicBezTo>
                  <a:cubicBezTo>
                    <a:pt x="217" y="141"/>
                    <a:pt x="204" y="98"/>
                    <a:pt x="184" y="55"/>
                  </a:cubicBezTo>
                  <a:cubicBezTo>
                    <a:pt x="169" y="16"/>
                    <a:pt x="140" y="1"/>
                    <a:pt x="111"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3"/>
            <p:cNvSpPr/>
            <p:nvPr/>
          </p:nvSpPr>
          <p:spPr>
            <a:xfrm>
              <a:off x="6832656" y="967277"/>
              <a:ext cx="12603" cy="18601"/>
            </a:xfrm>
            <a:custGeom>
              <a:avLst/>
              <a:gdLst/>
              <a:ahLst/>
              <a:cxnLst/>
              <a:rect l="l" t="t" r="r" b="b"/>
              <a:pathLst>
                <a:path w="271" h="400" extrusionOk="0">
                  <a:moveTo>
                    <a:pt x="135" y="1"/>
                  </a:moveTo>
                  <a:cubicBezTo>
                    <a:pt x="76" y="1"/>
                    <a:pt x="17" y="41"/>
                    <a:pt x="10" y="122"/>
                  </a:cubicBezTo>
                  <a:cubicBezTo>
                    <a:pt x="0" y="234"/>
                    <a:pt x="0" y="286"/>
                    <a:pt x="70" y="372"/>
                  </a:cubicBezTo>
                  <a:cubicBezTo>
                    <a:pt x="84" y="390"/>
                    <a:pt x="110" y="400"/>
                    <a:pt x="135" y="400"/>
                  </a:cubicBezTo>
                  <a:cubicBezTo>
                    <a:pt x="161" y="400"/>
                    <a:pt x="186" y="390"/>
                    <a:pt x="201" y="372"/>
                  </a:cubicBezTo>
                  <a:cubicBezTo>
                    <a:pt x="270" y="286"/>
                    <a:pt x="270" y="231"/>
                    <a:pt x="260" y="122"/>
                  </a:cubicBezTo>
                  <a:cubicBezTo>
                    <a:pt x="254" y="41"/>
                    <a:pt x="195" y="1"/>
                    <a:pt x="135"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3"/>
            <p:cNvSpPr/>
            <p:nvPr/>
          </p:nvSpPr>
          <p:spPr>
            <a:xfrm>
              <a:off x="6808892" y="984157"/>
              <a:ext cx="9720" cy="53989"/>
            </a:xfrm>
            <a:custGeom>
              <a:avLst/>
              <a:gdLst/>
              <a:ahLst/>
              <a:cxnLst/>
              <a:rect l="l" t="t" r="r" b="b"/>
              <a:pathLst>
                <a:path w="209" h="1161" extrusionOk="0">
                  <a:moveTo>
                    <a:pt x="90" y="0"/>
                  </a:moveTo>
                  <a:cubicBezTo>
                    <a:pt x="55" y="0"/>
                    <a:pt x="19" y="24"/>
                    <a:pt x="17" y="69"/>
                  </a:cubicBezTo>
                  <a:cubicBezTo>
                    <a:pt x="4" y="421"/>
                    <a:pt x="1" y="792"/>
                    <a:pt x="119" y="1132"/>
                  </a:cubicBezTo>
                  <a:cubicBezTo>
                    <a:pt x="127" y="1151"/>
                    <a:pt x="144" y="1160"/>
                    <a:pt x="160" y="1160"/>
                  </a:cubicBezTo>
                  <a:cubicBezTo>
                    <a:pt x="181" y="1160"/>
                    <a:pt x="201" y="1146"/>
                    <a:pt x="201" y="1119"/>
                  </a:cubicBezTo>
                  <a:cubicBezTo>
                    <a:pt x="208" y="769"/>
                    <a:pt x="152" y="421"/>
                    <a:pt x="156" y="69"/>
                  </a:cubicBezTo>
                  <a:cubicBezTo>
                    <a:pt x="157" y="23"/>
                    <a:pt x="124" y="0"/>
                    <a:pt x="9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3"/>
            <p:cNvSpPr/>
            <p:nvPr/>
          </p:nvSpPr>
          <p:spPr>
            <a:xfrm>
              <a:off x="6869488" y="948629"/>
              <a:ext cx="13905" cy="11858"/>
            </a:xfrm>
            <a:custGeom>
              <a:avLst/>
              <a:gdLst/>
              <a:ahLst/>
              <a:cxnLst/>
              <a:rect l="l" t="t" r="r" b="b"/>
              <a:pathLst>
                <a:path w="299" h="255" extrusionOk="0">
                  <a:moveTo>
                    <a:pt x="149" y="0"/>
                  </a:moveTo>
                  <a:cubicBezTo>
                    <a:pt x="118" y="0"/>
                    <a:pt x="86" y="14"/>
                    <a:pt x="71" y="42"/>
                  </a:cubicBezTo>
                  <a:cubicBezTo>
                    <a:pt x="64" y="59"/>
                    <a:pt x="58" y="75"/>
                    <a:pt x="51" y="91"/>
                  </a:cubicBezTo>
                  <a:cubicBezTo>
                    <a:pt x="0" y="200"/>
                    <a:pt x="74" y="254"/>
                    <a:pt x="149" y="254"/>
                  </a:cubicBezTo>
                  <a:cubicBezTo>
                    <a:pt x="223" y="254"/>
                    <a:pt x="298" y="200"/>
                    <a:pt x="249" y="91"/>
                  </a:cubicBezTo>
                  <a:cubicBezTo>
                    <a:pt x="239" y="75"/>
                    <a:pt x="232" y="59"/>
                    <a:pt x="226" y="42"/>
                  </a:cubicBezTo>
                  <a:cubicBezTo>
                    <a:pt x="213" y="14"/>
                    <a:pt x="181" y="0"/>
                    <a:pt x="149"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3"/>
            <p:cNvSpPr/>
            <p:nvPr/>
          </p:nvSpPr>
          <p:spPr>
            <a:xfrm>
              <a:off x="6852746" y="1432953"/>
              <a:ext cx="17067" cy="10463"/>
            </a:xfrm>
            <a:custGeom>
              <a:avLst/>
              <a:gdLst/>
              <a:ahLst/>
              <a:cxnLst/>
              <a:rect l="l" t="t" r="r" b="b"/>
              <a:pathLst>
                <a:path w="367" h="225" extrusionOk="0">
                  <a:moveTo>
                    <a:pt x="137" y="0"/>
                  </a:moveTo>
                  <a:cubicBezTo>
                    <a:pt x="54" y="0"/>
                    <a:pt x="1" y="125"/>
                    <a:pt x="88" y="167"/>
                  </a:cubicBezTo>
                  <a:cubicBezTo>
                    <a:pt x="151" y="197"/>
                    <a:pt x="171" y="206"/>
                    <a:pt x="237" y="223"/>
                  </a:cubicBezTo>
                  <a:cubicBezTo>
                    <a:pt x="242" y="224"/>
                    <a:pt x="248" y="225"/>
                    <a:pt x="253" y="225"/>
                  </a:cubicBezTo>
                  <a:cubicBezTo>
                    <a:pt x="315" y="225"/>
                    <a:pt x="367" y="143"/>
                    <a:pt x="309" y="98"/>
                  </a:cubicBezTo>
                  <a:cubicBezTo>
                    <a:pt x="256" y="55"/>
                    <a:pt x="240" y="45"/>
                    <a:pt x="181" y="12"/>
                  </a:cubicBezTo>
                  <a:cubicBezTo>
                    <a:pt x="165" y="4"/>
                    <a:pt x="151" y="0"/>
                    <a:pt x="137"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3"/>
            <p:cNvSpPr/>
            <p:nvPr/>
          </p:nvSpPr>
          <p:spPr>
            <a:xfrm>
              <a:off x="6751923" y="973973"/>
              <a:ext cx="55806" cy="314543"/>
            </a:xfrm>
            <a:custGeom>
              <a:avLst/>
              <a:gdLst/>
              <a:ahLst/>
              <a:cxnLst/>
              <a:rect l="l" t="t" r="r" b="b"/>
              <a:pathLst>
                <a:path w="1200" h="6764" extrusionOk="0">
                  <a:moveTo>
                    <a:pt x="831" y="1"/>
                  </a:moveTo>
                  <a:cubicBezTo>
                    <a:pt x="765" y="40"/>
                    <a:pt x="699" y="80"/>
                    <a:pt x="633" y="122"/>
                  </a:cubicBezTo>
                  <a:cubicBezTo>
                    <a:pt x="765" y="1127"/>
                    <a:pt x="999" y="2118"/>
                    <a:pt x="640" y="3090"/>
                  </a:cubicBezTo>
                  <a:cubicBezTo>
                    <a:pt x="175" y="4360"/>
                    <a:pt x="1" y="5424"/>
                    <a:pt x="478" y="6725"/>
                  </a:cubicBezTo>
                  <a:cubicBezTo>
                    <a:pt x="489" y="6752"/>
                    <a:pt x="513" y="6764"/>
                    <a:pt x="536" y="6764"/>
                  </a:cubicBezTo>
                  <a:cubicBezTo>
                    <a:pt x="572" y="6764"/>
                    <a:pt x="606" y="6737"/>
                    <a:pt x="590" y="6695"/>
                  </a:cubicBezTo>
                  <a:cubicBezTo>
                    <a:pt x="300" y="5832"/>
                    <a:pt x="238" y="4933"/>
                    <a:pt x="492" y="4054"/>
                  </a:cubicBezTo>
                  <a:cubicBezTo>
                    <a:pt x="676" y="3429"/>
                    <a:pt x="1038" y="2885"/>
                    <a:pt x="1130" y="2230"/>
                  </a:cubicBezTo>
                  <a:cubicBezTo>
                    <a:pt x="1200" y="1716"/>
                    <a:pt x="1098" y="1295"/>
                    <a:pt x="979" y="801"/>
                  </a:cubicBezTo>
                  <a:cubicBezTo>
                    <a:pt x="917" y="531"/>
                    <a:pt x="867" y="268"/>
                    <a:pt x="831"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3"/>
            <p:cNvSpPr/>
            <p:nvPr/>
          </p:nvSpPr>
          <p:spPr>
            <a:xfrm>
              <a:off x="6784244" y="1314511"/>
              <a:ext cx="12417" cy="13765"/>
            </a:xfrm>
            <a:custGeom>
              <a:avLst/>
              <a:gdLst/>
              <a:ahLst/>
              <a:cxnLst/>
              <a:rect l="l" t="t" r="r" b="b"/>
              <a:pathLst>
                <a:path w="267" h="296" extrusionOk="0">
                  <a:moveTo>
                    <a:pt x="125" y="0"/>
                  </a:moveTo>
                  <a:cubicBezTo>
                    <a:pt x="65" y="0"/>
                    <a:pt x="1" y="67"/>
                    <a:pt x="37" y="139"/>
                  </a:cubicBezTo>
                  <a:cubicBezTo>
                    <a:pt x="70" y="201"/>
                    <a:pt x="79" y="218"/>
                    <a:pt x="126" y="271"/>
                  </a:cubicBezTo>
                  <a:cubicBezTo>
                    <a:pt x="140" y="288"/>
                    <a:pt x="156" y="295"/>
                    <a:pt x="174" y="295"/>
                  </a:cubicBezTo>
                  <a:cubicBezTo>
                    <a:pt x="219" y="295"/>
                    <a:pt x="266" y="245"/>
                    <a:pt x="254" y="195"/>
                  </a:cubicBezTo>
                  <a:cubicBezTo>
                    <a:pt x="234" y="129"/>
                    <a:pt x="228" y="109"/>
                    <a:pt x="195" y="47"/>
                  </a:cubicBezTo>
                  <a:cubicBezTo>
                    <a:pt x="179" y="14"/>
                    <a:pt x="152" y="0"/>
                    <a:pt x="125"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3"/>
            <p:cNvSpPr/>
            <p:nvPr/>
          </p:nvSpPr>
          <p:spPr>
            <a:xfrm>
              <a:off x="6670493" y="1227412"/>
              <a:ext cx="13905" cy="11161"/>
            </a:xfrm>
            <a:custGeom>
              <a:avLst/>
              <a:gdLst/>
              <a:ahLst/>
              <a:cxnLst/>
              <a:rect l="l" t="t" r="r" b="b"/>
              <a:pathLst>
                <a:path w="299" h="240" extrusionOk="0">
                  <a:moveTo>
                    <a:pt x="160" y="1"/>
                  </a:moveTo>
                  <a:cubicBezTo>
                    <a:pt x="81" y="1"/>
                    <a:pt x="0" y="111"/>
                    <a:pt x="80" y="175"/>
                  </a:cubicBezTo>
                  <a:cubicBezTo>
                    <a:pt x="122" y="208"/>
                    <a:pt x="142" y="224"/>
                    <a:pt x="194" y="237"/>
                  </a:cubicBezTo>
                  <a:cubicBezTo>
                    <a:pt x="201" y="239"/>
                    <a:pt x="207" y="239"/>
                    <a:pt x="213" y="239"/>
                  </a:cubicBezTo>
                  <a:cubicBezTo>
                    <a:pt x="261" y="239"/>
                    <a:pt x="299" y="195"/>
                    <a:pt x="287" y="145"/>
                  </a:cubicBezTo>
                  <a:cubicBezTo>
                    <a:pt x="273" y="96"/>
                    <a:pt x="257" y="73"/>
                    <a:pt x="224" y="33"/>
                  </a:cubicBezTo>
                  <a:cubicBezTo>
                    <a:pt x="206" y="10"/>
                    <a:pt x="183" y="1"/>
                    <a:pt x="16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3"/>
            <p:cNvSpPr/>
            <p:nvPr/>
          </p:nvSpPr>
          <p:spPr>
            <a:xfrm>
              <a:off x="6699559" y="1034613"/>
              <a:ext cx="69199" cy="288734"/>
            </a:xfrm>
            <a:custGeom>
              <a:avLst/>
              <a:gdLst/>
              <a:ahLst/>
              <a:cxnLst/>
              <a:rect l="l" t="t" r="r" b="b"/>
              <a:pathLst>
                <a:path w="1488" h="6209" extrusionOk="0">
                  <a:moveTo>
                    <a:pt x="373" y="1"/>
                  </a:moveTo>
                  <a:cubicBezTo>
                    <a:pt x="241" y="149"/>
                    <a:pt x="116" y="300"/>
                    <a:pt x="1" y="462"/>
                  </a:cubicBezTo>
                  <a:cubicBezTo>
                    <a:pt x="83" y="758"/>
                    <a:pt x="162" y="1058"/>
                    <a:pt x="241" y="1354"/>
                  </a:cubicBezTo>
                  <a:cubicBezTo>
                    <a:pt x="367" y="1815"/>
                    <a:pt x="491" y="2272"/>
                    <a:pt x="613" y="2727"/>
                  </a:cubicBezTo>
                  <a:cubicBezTo>
                    <a:pt x="610" y="2724"/>
                    <a:pt x="607" y="2717"/>
                    <a:pt x="604" y="2714"/>
                  </a:cubicBezTo>
                  <a:cubicBezTo>
                    <a:pt x="584" y="2681"/>
                    <a:pt x="552" y="2664"/>
                    <a:pt x="519" y="2664"/>
                  </a:cubicBezTo>
                  <a:cubicBezTo>
                    <a:pt x="487" y="2664"/>
                    <a:pt x="454" y="2681"/>
                    <a:pt x="432" y="2714"/>
                  </a:cubicBezTo>
                  <a:cubicBezTo>
                    <a:pt x="423" y="2727"/>
                    <a:pt x="416" y="2743"/>
                    <a:pt x="406" y="2757"/>
                  </a:cubicBezTo>
                  <a:cubicBezTo>
                    <a:pt x="327" y="2880"/>
                    <a:pt x="419" y="2940"/>
                    <a:pt x="513" y="2940"/>
                  </a:cubicBezTo>
                  <a:cubicBezTo>
                    <a:pt x="572" y="2940"/>
                    <a:pt x="632" y="2916"/>
                    <a:pt x="650" y="2868"/>
                  </a:cubicBezTo>
                  <a:cubicBezTo>
                    <a:pt x="943" y="3962"/>
                    <a:pt x="1216" y="5055"/>
                    <a:pt x="1410" y="6181"/>
                  </a:cubicBezTo>
                  <a:cubicBezTo>
                    <a:pt x="1413" y="6200"/>
                    <a:pt x="1429" y="6208"/>
                    <a:pt x="1445" y="6208"/>
                  </a:cubicBezTo>
                  <a:cubicBezTo>
                    <a:pt x="1466" y="6208"/>
                    <a:pt x="1488" y="6194"/>
                    <a:pt x="1486" y="6167"/>
                  </a:cubicBezTo>
                  <a:cubicBezTo>
                    <a:pt x="1338" y="4465"/>
                    <a:pt x="887" y="2760"/>
                    <a:pt x="557" y="1084"/>
                  </a:cubicBezTo>
                  <a:cubicBezTo>
                    <a:pt x="488" y="742"/>
                    <a:pt x="432" y="376"/>
                    <a:pt x="373"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3"/>
            <p:cNvSpPr/>
            <p:nvPr/>
          </p:nvSpPr>
          <p:spPr>
            <a:xfrm>
              <a:off x="6691095" y="1113620"/>
              <a:ext cx="13347" cy="10556"/>
            </a:xfrm>
            <a:custGeom>
              <a:avLst/>
              <a:gdLst/>
              <a:ahLst/>
              <a:cxnLst/>
              <a:rect l="l" t="t" r="r" b="b"/>
              <a:pathLst>
                <a:path w="287" h="227" extrusionOk="0">
                  <a:moveTo>
                    <a:pt x="143" y="0"/>
                  </a:moveTo>
                  <a:cubicBezTo>
                    <a:pt x="119" y="0"/>
                    <a:pt x="94" y="12"/>
                    <a:pt x="81" y="37"/>
                  </a:cubicBezTo>
                  <a:cubicBezTo>
                    <a:pt x="71" y="50"/>
                    <a:pt x="64" y="67"/>
                    <a:pt x="55" y="83"/>
                  </a:cubicBezTo>
                  <a:cubicBezTo>
                    <a:pt x="0" y="178"/>
                    <a:pt x="72" y="226"/>
                    <a:pt x="143" y="226"/>
                  </a:cubicBezTo>
                  <a:cubicBezTo>
                    <a:pt x="215" y="226"/>
                    <a:pt x="287" y="178"/>
                    <a:pt x="233" y="83"/>
                  </a:cubicBezTo>
                  <a:cubicBezTo>
                    <a:pt x="222" y="67"/>
                    <a:pt x="216" y="50"/>
                    <a:pt x="206" y="37"/>
                  </a:cubicBezTo>
                  <a:cubicBezTo>
                    <a:pt x="193" y="12"/>
                    <a:pt x="168" y="0"/>
                    <a:pt x="143"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3"/>
            <p:cNvSpPr/>
            <p:nvPr/>
          </p:nvSpPr>
          <p:spPr>
            <a:xfrm>
              <a:off x="6772153" y="1075349"/>
              <a:ext cx="18276" cy="14137"/>
            </a:xfrm>
            <a:custGeom>
              <a:avLst/>
              <a:gdLst/>
              <a:ahLst/>
              <a:cxnLst/>
              <a:rect l="l" t="t" r="r" b="b"/>
              <a:pathLst>
                <a:path w="393" h="304" extrusionOk="0">
                  <a:moveTo>
                    <a:pt x="198" y="1"/>
                  </a:moveTo>
                  <a:cubicBezTo>
                    <a:pt x="0" y="1"/>
                    <a:pt x="4" y="304"/>
                    <a:pt x="198" y="304"/>
                  </a:cubicBezTo>
                  <a:cubicBezTo>
                    <a:pt x="392" y="304"/>
                    <a:pt x="392" y="1"/>
                    <a:pt x="198"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3"/>
            <p:cNvSpPr/>
            <p:nvPr/>
          </p:nvSpPr>
          <p:spPr>
            <a:xfrm>
              <a:off x="6745971" y="1378685"/>
              <a:ext cx="1442" cy="1116"/>
            </a:xfrm>
            <a:custGeom>
              <a:avLst/>
              <a:gdLst/>
              <a:ahLst/>
              <a:cxnLst/>
              <a:rect l="l" t="t" r="r" b="b"/>
              <a:pathLst>
                <a:path w="31" h="24" extrusionOk="0">
                  <a:moveTo>
                    <a:pt x="17" y="0"/>
                  </a:moveTo>
                  <a:cubicBezTo>
                    <a:pt x="1" y="0"/>
                    <a:pt x="1" y="23"/>
                    <a:pt x="17" y="23"/>
                  </a:cubicBezTo>
                  <a:cubicBezTo>
                    <a:pt x="30" y="23"/>
                    <a:pt x="30" y="0"/>
                    <a:pt x="17"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3"/>
            <p:cNvSpPr/>
            <p:nvPr/>
          </p:nvSpPr>
          <p:spPr>
            <a:xfrm>
              <a:off x="6767782" y="1397658"/>
              <a:ext cx="9720" cy="13579"/>
            </a:xfrm>
            <a:custGeom>
              <a:avLst/>
              <a:gdLst/>
              <a:ahLst/>
              <a:cxnLst/>
              <a:rect l="l" t="t" r="r" b="b"/>
              <a:pathLst>
                <a:path w="209" h="292" extrusionOk="0">
                  <a:moveTo>
                    <a:pt x="104" y="1"/>
                  </a:moveTo>
                  <a:cubicBezTo>
                    <a:pt x="53" y="1"/>
                    <a:pt x="1" y="33"/>
                    <a:pt x="3" y="99"/>
                  </a:cubicBezTo>
                  <a:cubicBezTo>
                    <a:pt x="6" y="172"/>
                    <a:pt x="9" y="195"/>
                    <a:pt x="45" y="257"/>
                  </a:cubicBezTo>
                  <a:cubicBezTo>
                    <a:pt x="58" y="280"/>
                    <a:pt x="82" y="292"/>
                    <a:pt x="106" y="292"/>
                  </a:cubicBezTo>
                  <a:cubicBezTo>
                    <a:pt x="129" y="292"/>
                    <a:pt x="153" y="280"/>
                    <a:pt x="164" y="257"/>
                  </a:cubicBezTo>
                  <a:cubicBezTo>
                    <a:pt x="200" y="195"/>
                    <a:pt x="203" y="172"/>
                    <a:pt x="207" y="99"/>
                  </a:cubicBezTo>
                  <a:cubicBezTo>
                    <a:pt x="208" y="33"/>
                    <a:pt x="156" y="1"/>
                    <a:pt x="104"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3"/>
            <p:cNvSpPr/>
            <p:nvPr/>
          </p:nvSpPr>
          <p:spPr>
            <a:xfrm>
              <a:off x="6720393" y="1334182"/>
              <a:ext cx="12277" cy="22414"/>
            </a:xfrm>
            <a:custGeom>
              <a:avLst/>
              <a:gdLst/>
              <a:ahLst/>
              <a:cxnLst/>
              <a:rect l="l" t="t" r="r" b="b"/>
              <a:pathLst>
                <a:path w="264" h="482" extrusionOk="0">
                  <a:moveTo>
                    <a:pt x="134" y="0"/>
                  </a:moveTo>
                  <a:cubicBezTo>
                    <a:pt x="85" y="0"/>
                    <a:pt x="35" y="34"/>
                    <a:pt x="27" y="101"/>
                  </a:cubicBezTo>
                  <a:cubicBezTo>
                    <a:pt x="14" y="233"/>
                    <a:pt x="1" y="328"/>
                    <a:pt x="70" y="447"/>
                  </a:cubicBezTo>
                  <a:cubicBezTo>
                    <a:pt x="85" y="470"/>
                    <a:pt x="108" y="481"/>
                    <a:pt x="132" y="481"/>
                  </a:cubicBezTo>
                  <a:cubicBezTo>
                    <a:pt x="156" y="481"/>
                    <a:pt x="180" y="470"/>
                    <a:pt x="195" y="447"/>
                  </a:cubicBezTo>
                  <a:cubicBezTo>
                    <a:pt x="264" y="328"/>
                    <a:pt x="251" y="233"/>
                    <a:pt x="238" y="101"/>
                  </a:cubicBezTo>
                  <a:cubicBezTo>
                    <a:pt x="231" y="34"/>
                    <a:pt x="183" y="0"/>
                    <a:pt x="134"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3"/>
            <p:cNvSpPr/>
            <p:nvPr/>
          </p:nvSpPr>
          <p:spPr>
            <a:xfrm>
              <a:off x="6845631" y="1353527"/>
              <a:ext cx="115379" cy="115373"/>
            </a:xfrm>
            <a:custGeom>
              <a:avLst/>
              <a:gdLst/>
              <a:ahLst/>
              <a:cxnLst/>
              <a:rect l="l" t="t" r="r" b="b"/>
              <a:pathLst>
                <a:path w="2481" h="2481" extrusionOk="0">
                  <a:moveTo>
                    <a:pt x="1239" y="1"/>
                  </a:moveTo>
                  <a:cubicBezTo>
                    <a:pt x="557" y="1"/>
                    <a:pt x="1" y="554"/>
                    <a:pt x="1" y="1239"/>
                  </a:cubicBezTo>
                  <a:cubicBezTo>
                    <a:pt x="1" y="1924"/>
                    <a:pt x="557" y="2481"/>
                    <a:pt x="1239" y="2481"/>
                  </a:cubicBezTo>
                  <a:cubicBezTo>
                    <a:pt x="1924" y="2481"/>
                    <a:pt x="2481" y="1924"/>
                    <a:pt x="2481" y="1239"/>
                  </a:cubicBezTo>
                  <a:cubicBezTo>
                    <a:pt x="2481" y="554"/>
                    <a:pt x="1924" y="1"/>
                    <a:pt x="1239"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3"/>
            <p:cNvSpPr/>
            <p:nvPr/>
          </p:nvSpPr>
          <p:spPr>
            <a:xfrm>
              <a:off x="6853351" y="1397193"/>
              <a:ext cx="107659" cy="71707"/>
            </a:xfrm>
            <a:custGeom>
              <a:avLst/>
              <a:gdLst/>
              <a:ahLst/>
              <a:cxnLst/>
              <a:rect l="l" t="t" r="r" b="b"/>
              <a:pathLst>
                <a:path w="2315" h="1542" extrusionOk="0">
                  <a:moveTo>
                    <a:pt x="2272" y="1"/>
                  </a:moveTo>
                  <a:cubicBezTo>
                    <a:pt x="1929" y="458"/>
                    <a:pt x="1099" y="844"/>
                    <a:pt x="783" y="913"/>
                  </a:cubicBezTo>
                  <a:cubicBezTo>
                    <a:pt x="666" y="937"/>
                    <a:pt x="540" y="950"/>
                    <a:pt x="410" y="950"/>
                  </a:cubicBezTo>
                  <a:cubicBezTo>
                    <a:pt x="275" y="950"/>
                    <a:pt x="137" y="936"/>
                    <a:pt x="0" y="909"/>
                  </a:cubicBezTo>
                  <a:lnTo>
                    <a:pt x="0" y="909"/>
                  </a:lnTo>
                  <a:cubicBezTo>
                    <a:pt x="213" y="1285"/>
                    <a:pt x="612" y="1542"/>
                    <a:pt x="1073" y="1542"/>
                  </a:cubicBezTo>
                  <a:cubicBezTo>
                    <a:pt x="1758" y="1542"/>
                    <a:pt x="2315" y="985"/>
                    <a:pt x="2315" y="300"/>
                  </a:cubicBezTo>
                  <a:cubicBezTo>
                    <a:pt x="2315" y="198"/>
                    <a:pt x="2298" y="100"/>
                    <a:pt x="2272"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3"/>
            <p:cNvSpPr/>
            <p:nvPr/>
          </p:nvSpPr>
          <p:spPr>
            <a:xfrm>
              <a:off x="7309611" y="1367942"/>
              <a:ext cx="86406" cy="86541"/>
            </a:xfrm>
            <a:custGeom>
              <a:avLst/>
              <a:gdLst/>
              <a:ahLst/>
              <a:cxnLst/>
              <a:rect l="l" t="t" r="r" b="b"/>
              <a:pathLst>
                <a:path w="1858" h="1861" extrusionOk="0">
                  <a:moveTo>
                    <a:pt x="929" y="1"/>
                  </a:moveTo>
                  <a:cubicBezTo>
                    <a:pt x="415" y="1"/>
                    <a:pt x="0" y="416"/>
                    <a:pt x="0" y="929"/>
                  </a:cubicBezTo>
                  <a:cubicBezTo>
                    <a:pt x="0" y="1443"/>
                    <a:pt x="415" y="1861"/>
                    <a:pt x="929" y="1861"/>
                  </a:cubicBezTo>
                  <a:cubicBezTo>
                    <a:pt x="1443" y="1861"/>
                    <a:pt x="1857" y="1443"/>
                    <a:pt x="1857" y="929"/>
                  </a:cubicBezTo>
                  <a:cubicBezTo>
                    <a:pt x="1857" y="416"/>
                    <a:pt x="1443" y="1"/>
                    <a:pt x="929"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3"/>
            <p:cNvSpPr/>
            <p:nvPr/>
          </p:nvSpPr>
          <p:spPr>
            <a:xfrm>
              <a:off x="7314076" y="1367942"/>
              <a:ext cx="78733" cy="43712"/>
            </a:xfrm>
            <a:custGeom>
              <a:avLst/>
              <a:gdLst/>
              <a:ahLst/>
              <a:cxnLst/>
              <a:rect l="l" t="t" r="r" b="b"/>
              <a:pathLst>
                <a:path w="1693" h="940" extrusionOk="0">
                  <a:moveTo>
                    <a:pt x="833" y="1"/>
                  </a:moveTo>
                  <a:cubicBezTo>
                    <a:pt x="465" y="1"/>
                    <a:pt x="149" y="218"/>
                    <a:pt x="0" y="531"/>
                  </a:cubicBezTo>
                  <a:cubicBezTo>
                    <a:pt x="155" y="698"/>
                    <a:pt x="382" y="808"/>
                    <a:pt x="599" y="870"/>
                  </a:cubicBezTo>
                  <a:cubicBezTo>
                    <a:pt x="753" y="915"/>
                    <a:pt x="895" y="940"/>
                    <a:pt x="1026" y="940"/>
                  </a:cubicBezTo>
                  <a:cubicBezTo>
                    <a:pt x="1297" y="940"/>
                    <a:pt x="1517" y="833"/>
                    <a:pt x="1693" y="580"/>
                  </a:cubicBezTo>
                  <a:cubicBezTo>
                    <a:pt x="1554" y="241"/>
                    <a:pt x="1222" y="1"/>
                    <a:pt x="833"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4" name="Google Shape;364;p33"/>
          <p:cNvGrpSpPr/>
          <p:nvPr/>
        </p:nvGrpSpPr>
        <p:grpSpPr>
          <a:xfrm>
            <a:off x="8115593" y="588275"/>
            <a:ext cx="303461" cy="275166"/>
            <a:chOff x="4832775" y="4525200"/>
            <a:chExt cx="362125" cy="328400"/>
          </a:xfrm>
        </p:grpSpPr>
        <p:sp>
          <p:nvSpPr>
            <p:cNvPr id="365" name="Google Shape;365;p33"/>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3"/>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3"/>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3"/>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3"/>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3"/>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3"/>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3"/>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3"/>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3"/>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3"/>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3"/>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3"/>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3"/>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3"/>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0" name="Google Shape;380;p33"/>
          <p:cNvSpPr/>
          <p:nvPr/>
        </p:nvSpPr>
        <p:spPr>
          <a:xfrm>
            <a:off x="5297639" y="-874182"/>
            <a:ext cx="4910325" cy="4847025"/>
          </a:xfrm>
          <a:custGeom>
            <a:avLst/>
            <a:gdLst/>
            <a:ahLst/>
            <a:cxnLst/>
            <a:rect l="l" t="t" r="r" b="b"/>
            <a:pathLst>
              <a:path w="196413" h="193881" extrusionOk="0">
                <a:moveTo>
                  <a:pt x="19847" y="26883"/>
                </a:moveTo>
                <a:cubicBezTo>
                  <a:pt x="-9622" y="38504"/>
                  <a:pt x="-359" y="69171"/>
                  <a:pt x="10096" y="78733"/>
                </a:cubicBezTo>
                <a:cubicBezTo>
                  <a:pt x="20551" y="88296"/>
                  <a:pt x="64862" y="77799"/>
                  <a:pt x="82576" y="84258"/>
                </a:cubicBezTo>
                <a:cubicBezTo>
                  <a:pt x="100290" y="90717"/>
                  <a:pt x="109824" y="100325"/>
                  <a:pt x="116379" y="117488"/>
                </a:cubicBezTo>
                <a:cubicBezTo>
                  <a:pt x="122934" y="134652"/>
                  <a:pt x="112966" y="178346"/>
                  <a:pt x="121904" y="187239"/>
                </a:cubicBezTo>
                <a:cubicBezTo>
                  <a:pt x="130842" y="196132"/>
                  <a:pt x="159174" y="200552"/>
                  <a:pt x="170008" y="170846"/>
                </a:cubicBezTo>
                <a:cubicBezTo>
                  <a:pt x="180842" y="141141"/>
                  <a:pt x="211936" y="33000"/>
                  <a:pt x="186909" y="9006"/>
                </a:cubicBezTo>
                <a:cubicBezTo>
                  <a:pt x="161882" y="-14988"/>
                  <a:pt x="49316" y="15262"/>
                  <a:pt x="19847" y="26883"/>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 name="Google Shape;381;p33"/>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382" name="Google Shape;382;p33"/>
          <p:cNvSpPr txBox="1">
            <a:spLocks noGrp="1"/>
          </p:cNvSpPr>
          <p:nvPr>
            <p:ph type="title"/>
          </p:nvPr>
        </p:nvSpPr>
        <p:spPr>
          <a:xfrm flipH="1">
            <a:off x="2952900" y="1063825"/>
            <a:ext cx="3238200" cy="1213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500"/>
              <a:buNone/>
              <a:defRPr sz="8000">
                <a:solidFill>
                  <a:schemeClr val="lt2"/>
                </a:solidFill>
              </a:defRPr>
            </a:lvl1pPr>
            <a:lvl2pPr lvl="1" algn="r">
              <a:lnSpc>
                <a:spcPct val="100000"/>
              </a:lnSpc>
              <a:spcBef>
                <a:spcPts val="0"/>
              </a:spcBef>
              <a:spcAft>
                <a:spcPts val="0"/>
              </a:spcAft>
              <a:buClr>
                <a:schemeClr val="dk1"/>
              </a:buClr>
              <a:buSzPts val="2500"/>
              <a:buNone/>
              <a:defRPr sz="2500">
                <a:solidFill>
                  <a:schemeClr val="dk1"/>
                </a:solidFill>
              </a:defRPr>
            </a:lvl2pPr>
            <a:lvl3pPr lvl="2" algn="r">
              <a:lnSpc>
                <a:spcPct val="100000"/>
              </a:lnSpc>
              <a:spcBef>
                <a:spcPts val="0"/>
              </a:spcBef>
              <a:spcAft>
                <a:spcPts val="0"/>
              </a:spcAft>
              <a:buClr>
                <a:schemeClr val="dk1"/>
              </a:buClr>
              <a:buSzPts val="2500"/>
              <a:buNone/>
              <a:defRPr sz="2500">
                <a:solidFill>
                  <a:schemeClr val="dk1"/>
                </a:solidFill>
              </a:defRPr>
            </a:lvl3pPr>
            <a:lvl4pPr lvl="3" algn="r">
              <a:lnSpc>
                <a:spcPct val="100000"/>
              </a:lnSpc>
              <a:spcBef>
                <a:spcPts val="0"/>
              </a:spcBef>
              <a:spcAft>
                <a:spcPts val="0"/>
              </a:spcAft>
              <a:buClr>
                <a:schemeClr val="dk1"/>
              </a:buClr>
              <a:buSzPts val="2500"/>
              <a:buNone/>
              <a:defRPr sz="2500">
                <a:solidFill>
                  <a:schemeClr val="dk1"/>
                </a:solidFill>
              </a:defRPr>
            </a:lvl4pPr>
            <a:lvl5pPr lvl="4" algn="r">
              <a:lnSpc>
                <a:spcPct val="100000"/>
              </a:lnSpc>
              <a:spcBef>
                <a:spcPts val="0"/>
              </a:spcBef>
              <a:spcAft>
                <a:spcPts val="0"/>
              </a:spcAft>
              <a:buClr>
                <a:schemeClr val="dk1"/>
              </a:buClr>
              <a:buSzPts val="2500"/>
              <a:buNone/>
              <a:defRPr sz="2500">
                <a:solidFill>
                  <a:schemeClr val="dk1"/>
                </a:solidFill>
              </a:defRPr>
            </a:lvl5pPr>
            <a:lvl6pPr lvl="5" algn="r">
              <a:lnSpc>
                <a:spcPct val="100000"/>
              </a:lnSpc>
              <a:spcBef>
                <a:spcPts val="0"/>
              </a:spcBef>
              <a:spcAft>
                <a:spcPts val="0"/>
              </a:spcAft>
              <a:buClr>
                <a:schemeClr val="dk1"/>
              </a:buClr>
              <a:buSzPts val="2500"/>
              <a:buNone/>
              <a:defRPr sz="2500">
                <a:solidFill>
                  <a:schemeClr val="dk1"/>
                </a:solidFill>
              </a:defRPr>
            </a:lvl6pPr>
            <a:lvl7pPr lvl="6" algn="r">
              <a:lnSpc>
                <a:spcPct val="100000"/>
              </a:lnSpc>
              <a:spcBef>
                <a:spcPts val="0"/>
              </a:spcBef>
              <a:spcAft>
                <a:spcPts val="0"/>
              </a:spcAft>
              <a:buClr>
                <a:schemeClr val="dk1"/>
              </a:buClr>
              <a:buSzPts val="2500"/>
              <a:buNone/>
              <a:defRPr sz="2500">
                <a:solidFill>
                  <a:schemeClr val="dk1"/>
                </a:solidFill>
              </a:defRPr>
            </a:lvl7pPr>
            <a:lvl8pPr lvl="7" algn="r">
              <a:lnSpc>
                <a:spcPct val="100000"/>
              </a:lnSpc>
              <a:spcBef>
                <a:spcPts val="0"/>
              </a:spcBef>
              <a:spcAft>
                <a:spcPts val="0"/>
              </a:spcAft>
              <a:buClr>
                <a:schemeClr val="dk1"/>
              </a:buClr>
              <a:buSzPts val="2500"/>
              <a:buNone/>
              <a:defRPr sz="2500">
                <a:solidFill>
                  <a:schemeClr val="dk1"/>
                </a:solidFill>
              </a:defRPr>
            </a:lvl8pPr>
            <a:lvl9pPr lvl="8" algn="r">
              <a:lnSpc>
                <a:spcPct val="100000"/>
              </a:lnSpc>
              <a:spcBef>
                <a:spcPts val="0"/>
              </a:spcBef>
              <a:spcAft>
                <a:spcPts val="0"/>
              </a:spcAft>
              <a:buClr>
                <a:schemeClr val="dk1"/>
              </a:buClr>
              <a:buSzPts val="2500"/>
              <a:buNone/>
              <a:defRPr sz="2500">
                <a:solidFill>
                  <a:schemeClr val="dk1"/>
                </a:solidFill>
              </a:defRPr>
            </a:lvl9pPr>
          </a:lstStyle>
          <a:p>
            <a:endParaRPr/>
          </a:p>
        </p:txBody>
      </p:sp>
      <p:sp>
        <p:nvSpPr>
          <p:cNvPr id="383" name="Google Shape;383;p33"/>
          <p:cNvSpPr txBox="1">
            <a:spLocks noGrp="1"/>
          </p:cNvSpPr>
          <p:nvPr>
            <p:ph type="title" idx="2"/>
          </p:nvPr>
        </p:nvSpPr>
        <p:spPr>
          <a:xfrm>
            <a:off x="1904400" y="2158650"/>
            <a:ext cx="5335200" cy="84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84" name="Google Shape;384;p33"/>
          <p:cNvSpPr txBox="1">
            <a:spLocks noGrp="1"/>
          </p:cNvSpPr>
          <p:nvPr>
            <p:ph type="subTitle" idx="1"/>
          </p:nvPr>
        </p:nvSpPr>
        <p:spPr>
          <a:xfrm>
            <a:off x="3246150" y="3040975"/>
            <a:ext cx="2651700" cy="61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853"/>
        <p:cNvGrpSpPr/>
        <p:nvPr/>
      </p:nvGrpSpPr>
      <p:grpSpPr>
        <a:xfrm>
          <a:off x="0" y="0"/>
          <a:ext cx="0" cy="0"/>
          <a:chOff x="0" y="0"/>
          <a:chExt cx="0" cy="0"/>
        </a:xfrm>
      </p:grpSpPr>
      <p:sp>
        <p:nvSpPr>
          <p:cNvPr id="2854" name="Google Shape;2854;p61"/>
          <p:cNvSpPr/>
          <p:nvPr/>
        </p:nvSpPr>
        <p:spPr>
          <a:xfrm rot="-5400000">
            <a:off x="-1122221" y="2591095"/>
            <a:ext cx="3530406" cy="1666090"/>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61"/>
          <p:cNvSpPr/>
          <p:nvPr/>
        </p:nvSpPr>
        <p:spPr>
          <a:xfrm rot="-5400000">
            <a:off x="-998725" y="2763456"/>
            <a:ext cx="3397101" cy="139965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61"/>
          <p:cNvSpPr/>
          <p:nvPr/>
        </p:nvSpPr>
        <p:spPr>
          <a:xfrm>
            <a:off x="6020150" y="4593815"/>
            <a:ext cx="2364600" cy="826700"/>
          </a:xfrm>
          <a:custGeom>
            <a:avLst/>
            <a:gdLst/>
            <a:ahLst/>
            <a:cxnLst/>
            <a:rect l="l" t="t" r="r" b="b"/>
            <a:pathLst>
              <a:path w="94584" h="33068" extrusionOk="0">
                <a:moveTo>
                  <a:pt x="19050" y="30416"/>
                </a:moveTo>
                <a:cubicBezTo>
                  <a:pt x="5652" y="27686"/>
                  <a:pt x="0" y="19812"/>
                  <a:pt x="0" y="15176"/>
                </a:cubicBezTo>
                <a:cubicBezTo>
                  <a:pt x="0" y="10541"/>
                  <a:pt x="11049" y="3238"/>
                  <a:pt x="19050" y="2603"/>
                </a:cubicBezTo>
                <a:cubicBezTo>
                  <a:pt x="27051" y="1968"/>
                  <a:pt x="39624" y="11557"/>
                  <a:pt x="48006" y="11366"/>
                </a:cubicBezTo>
                <a:cubicBezTo>
                  <a:pt x="56388" y="11176"/>
                  <a:pt x="63056" y="3111"/>
                  <a:pt x="69342" y="1460"/>
                </a:cubicBezTo>
                <a:cubicBezTo>
                  <a:pt x="75629" y="-191"/>
                  <a:pt x="81534" y="-762"/>
                  <a:pt x="85725" y="1460"/>
                </a:cubicBezTo>
                <a:cubicBezTo>
                  <a:pt x="89916" y="3683"/>
                  <a:pt x="95377" y="9779"/>
                  <a:pt x="94488" y="14795"/>
                </a:cubicBezTo>
                <a:cubicBezTo>
                  <a:pt x="93599" y="19812"/>
                  <a:pt x="92964" y="28956"/>
                  <a:pt x="80391" y="31559"/>
                </a:cubicBezTo>
                <a:cubicBezTo>
                  <a:pt x="67818" y="34163"/>
                  <a:pt x="32449" y="33147"/>
                  <a:pt x="19050" y="30416"/>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7" name="Google Shape;2857;p61"/>
          <p:cNvGrpSpPr/>
          <p:nvPr/>
        </p:nvGrpSpPr>
        <p:grpSpPr>
          <a:xfrm rot="1895152" flipH="1">
            <a:off x="159924" y="4776368"/>
            <a:ext cx="100484" cy="265699"/>
            <a:chOff x="2581525" y="3787700"/>
            <a:chExt cx="105325" cy="278500"/>
          </a:xfrm>
        </p:grpSpPr>
        <p:sp>
          <p:nvSpPr>
            <p:cNvPr id="2858" name="Google Shape;2858;p6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6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6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6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62" name="Google Shape;2862;p61"/>
          <p:cNvSpPr/>
          <p:nvPr/>
        </p:nvSpPr>
        <p:spPr>
          <a:xfrm rot="9900146" flipH="1">
            <a:off x="144183" y="4115456"/>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61"/>
          <p:cNvSpPr/>
          <p:nvPr/>
        </p:nvSpPr>
        <p:spPr>
          <a:xfrm rot="9900146" flipH="1">
            <a:off x="565058" y="4897409"/>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64" name="Google Shape;2864;p61"/>
          <p:cNvGrpSpPr/>
          <p:nvPr/>
        </p:nvGrpSpPr>
        <p:grpSpPr>
          <a:xfrm rot="288930" flipH="1">
            <a:off x="453284" y="4238454"/>
            <a:ext cx="37857" cy="182675"/>
            <a:chOff x="2785650" y="3828250"/>
            <a:chExt cx="39675" cy="191450"/>
          </a:xfrm>
        </p:grpSpPr>
        <p:sp>
          <p:nvSpPr>
            <p:cNvPr id="2865" name="Google Shape;2865;p6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6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6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68" name="Google Shape;2868;p61"/>
          <p:cNvSpPr/>
          <p:nvPr/>
        </p:nvSpPr>
        <p:spPr>
          <a:xfrm rot="9900146" flipH="1">
            <a:off x="80548" y="3552659"/>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69" name="Google Shape;2869;p61"/>
          <p:cNvGrpSpPr/>
          <p:nvPr/>
        </p:nvGrpSpPr>
        <p:grpSpPr>
          <a:xfrm flipH="1">
            <a:off x="123356" y="2799811"/>
            <a:ext cx="66713" cy="176402"/>
            <a:chOff x="2581525" y="3787700"/>
            <a:chExt cx="105325" cy="278500"/>
          </a:xfrm>
        </p:grpSpPr>
        <p:sp>
          <p:nvSpPr>
            <p:cNvPr id="2870" name="Google Shape;2870;p6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6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6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6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74" name="Google Shape;2874;p61"/>
          <p:cNvSpPr/>
          <p:nvPr/>
        </p:nvSpPr>
        <p:spPr>
          <a:xfrm rot="9900146" flipH="1">
            <a:off x="357791" y="2642327"/>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75" name="Google Shape;2875;p61"/>
          <p:cNvGrpSpPr/>
          <p:nvPr/>
        </p:nvGrpSpPr>
        <p:grpSpPr>
          <a:xfrm rot="5400000" flipH="1">
            <a:off x="385682" y="4596817"/>
            <a:ext cx="173090" cy="173090"/>
            <a:chOff x="5715100" y="2545000"/>
            <a:chExt cx="379750" cy="379750"/>
          </a:xfrm>
        </p:grpSpPr>
        <p:sp>
          <p:nvSpPr>
            <p:cNvPr id="2876" name="Google Shape;2876;p61"/>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61"/>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61"/>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61"/>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61"/>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61"/>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61"/>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61"/>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61"/>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61"/>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61"/>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61"/>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61"/>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61"/>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61"/>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61"/>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61"/>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61"/>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61"/>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61"/>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61"/>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61"/>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61"/>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61"/>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61"/>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61"/>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02" name="Google Shape;2902;p61"/>
          <p:cNvSpPr/>
          <p:nvPr/>
        </p:nvSpPr>
        <p:spPr>
          <a:xfrm rot="-5400000" flipH="1">
            <a:off x="136469" y="2503312"/>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61"/>
          <p:cNvSpPr/>
          <p:nvPr/>
        </p:nvSpPr>
        <p:spPr>
          <a:xfrm rot="-5400000" flipH="1">
            <a:off x="185986" y="3864864"/>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61"/>
          <p:cNvSpPr/>
          <p:nvPr/>
        </p:nvSpPr>
        <p:spPr>
          <a:xfrm rot="-5400000" flipH="1">
            <a:off x="115845" y="4434243"/>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61"/>
          <p:cNvSpPr/>
          <p:nvPr/>
        </p:nvSpPr>
        <p:spPr>
          <a:xfrm rot="-5400000" flipH="1">
            <a:off x="363398" y="4982982"/>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61"/>
          <p:cNvSpPr/>
          <p:nvPr/>
        </p:nvSpPr>
        <p:spPr>
          <a:xfrm rot="9900146" flipH="1">
            <a:off x="292718" y="4243351"/>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61"/>
          <p:cNvSpPr/>
          <p:nvPr/>
        </p:nvSpPr>
        <p:spPr>
          <a:xfrm rot="10800000" flipH="1">
            <a:off x="7013350" y="-71141"/>
            <a:ext cx="2609917" cy="1035968"/>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61"/>
          <p:cNvSpPr/>
          <p:nvPr/>
        </p:nvSpPr>
        <p:spPr>
          <a:xfrm rot="10800000" flipH="1">
            <a:off x="7288943" y="-68009"/>
            <a:ext cx="2304383" cy="784975"/>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rgbClr val="4949E7">
                  <a:alpha val="40000"/>
                </a:srgbClr>
              </a:gs>
              <a:gs pos="28000">
                <a:srgbClr val="4949E7">
                  <a:alpha val="40000"/>
                </a:srgbClr>
              </a:gs>
              <a:gs pos="57000">
                <a:srgbClr val="1273EB">
                  <a:alpha val="40000"/>
                </a:srgbClr>
              </a:gs>
              <a:gs pos="100000">
                <a:srgbClr val="050A10">
                  <a:alpha val="4000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09" name="Google Shape;2909;p61"/>
          <p:cNvGrpSpPr/>
          <p:nvPr/>
        </p:nvGrpSpPr>
        <p:grpSpPr>
          <a:xfrm rot="-2700000" flipH="1">
            <a:off x="7648177" y="114668"/>
            <a:ext cx="835068" cy="512050"/>
            <a:chOff x="5586400" y="3049600"/>
            <a:chExt cx="691350" cy="423925"/>
          </a:xfrm>
        </p:grpSpPr>
        <p:sp>
          <p:nvSpPr>
            <p:cNvPr id="2910" name="Google Shape;2910;p61"/>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1161" y="1956"/>
                    <a:pt x="18961" y="2891"/>
                    <a:pt x="16759" y="3826"/>
                  </a:cubicBezTo>
                  <a:cubicBezTo>
                    <a:pt x="16627" y="3882"/>
                    <a:pt x="16488" y="3941"/>
                    <a:pt x="16386" y="4040"/>
                  </a:cubicBezTo>
                  <a:cubicBezTo>
                    <a:pt x="16154" y="4263"/>
                    <a:pt x="16248" y="4574"/>
                    <a:pt x="16575" y="4574"/>
                  </a:cubicBezTo>
                  <a:cubicBezTo>
                    <a:pt x="16586" y="4574"/>
                    <a:pt x="16598" y="4574"/>
                    <a:pt x="16610" y="4573"/>
                  </a:cubicBezTo>
                  <a:cubicBezTo>
                    <a:pt x="16762" y="4564"/>
                    <a:pt x="16900" y="4481"/>
                    <a:pt x="17032" y="4402"/>
                  </a:cubicBezTo>
                  <a:cubicBezTo>
                    <a:pt x="18217" y="3698"/>
                    <a:pt x="19363" y="3058"/>
                    <a:pt x="20611" y="2505"/>
                  </a:cubicBezTo>
                  <a:cubicBezTo>
                    <a:pt x="21954" y="1912"/>
                    <a:pt x="23291" y="1307"/>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616" y="14886"/>
                    <a:pt x="3068" y="13971"/>
                    <a:pt x="3529" y="13638"/>
                  </a:cubicBezTo>
                  <a:cubicBezTo>
                    <a:pt x="4460" y="12963"/>
                    <a:pt x="5386" y="12284"/>
                    <a:pt x="6325" y="11623"/>
                  </a:cubicBezTo>
                  <a:cubicBezTo>
                    <a:pt x="8168" y="10319"/>
                    <a:pt x="10062" y="9071"/>
                    <a:pt x="12069" y="8034"/>
                  </a:cubicBezTo>
                  <a:cubicBezTo>
                    <a:pt x="12175" y="7978"/>
                    <a:pt x="12118" y="7809"/>
                    <a:pt x="12016" y="7809"/>
                  </a:cubicBezTo>
                  <a:cubicBezTo>
                    <a:pt x="12004" y="7809"/>
                    <a:pt x="11991" y="7811"/>
                    <a:pt x="11978" y="7816"/>
                  </a:cubicBezTo>
                  <a:cubicBezTo>
                    <a:pt x="9788" y="8633"/>
                    <a:pt x="7802" y="9819"/>
                    <a:pt x="5925" y="11194"/>
                  </a:cubicBezTo>
                  <a:cubicBezTo>
                    <a:pt x="4112" y="12528"/>
                    <a:pt x="2330" y="13937"/>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61"/>
            <p:cNvSpPr/>
            <p:nvPr/>
          </p:nvSpPr>
          <p:spPr>
            <a:xfrm>
              <a:off x="5775850" y="3064800"/>
              <a:ext cx="343925" cy="343875"/>
            </a:xfrm>
            <a:custGeom>
              <a:avLst/>
              <a:gdLst/>
              <a:ahLst/>
              <a:cxnLst/>
              <a:rect l="l" t="t" r="r" b="b"/>
              <a:pathLst>
                <a:path w="13757" h="13755" extrusionOk="0">
                  <a:moveTo>
                    <a:pt x="6879" y="1"/>
                  </a:moveTo>
                  <a:cubicBezTo>
                    <a:pt x="3079" y="1"/>
                    <a:pt x="1" y="3079"/>
                    <a:pt x="1" y="6880"/>
                  </a:cubicBezTo>
                  <a:cubicBezTo>
                    <a:pt x="1" y="10676"/>
                    <a:pt x="3079" y="13754"/>
                    <a:pt x="6879" y="13754"/>
                  </a:cubicBezTo>
                  <a:cubicBezTo>
                    <a:pt x="10675" y="13754"/>
                    <a:pt x="13757" y="10676"/>
                    <a:pt x="13757" y="6880"/>
                  </a:cubicBezTo>
                  <a:cubicBezTo>
                    <a:pt x="13757" y="3079"/>
                    <a:pt x="10675" y="1"/>
                    <a:pt x="6879"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61"/>
            <p:cNvSpPr/>
            <p:nvPr/>
          </p:nvSpPr>
          <p:spPr>
            <a:xfrm>
              <a:off x="5843850" y="3235200"/>
              <a:ext cx="103175" cy="29150"/>
            </a:xfrm>
            <a:custGeom>
              <a:avLst/>
              <a:gdLst/>
              <a:ahLst/>
              <a:cxnLst/>
              <a:rect l="l" t="t" r="r" b="b"/>
              <a:pathLst>
                <a:path w="4127" h="1166" extrusionOk="0">
                  <a:moveTo>
                    <a:pt x="4126" y="0"/>
                  </a:moveTo>
                  <a:lnTo>
                    <a:pt x="4126" y="0"/>
                  </a:lnTo>
                  <a:cubicBezTo>
                    <a:pt x="3128" y="79"/>
                    <a:pt x="2124" y="109"/>
                    <a:pt x="1127" y="139"/>
                  </a:cubicBezTo>
                  <a:cubicBezTo>
                    <a:pt x="616" y="415"/>
                    <a:pt x="116" y="682"/>
                    <a:pt x="1" y="1166"/>
                  </a:cubicBezTo>
                  <a:cubicBezTo>
                    <a:pt x="234" y="1123"/>
                    <a:pt x="464" y="1077"/>
                    <a:pt x="698" y="1024"/>
                  </a:cubicBezTo>
                  <a:cubicBezTo>
                    <a:pt x="1406" y="866"/>
                    <a:pt x="2118" y="689"/>
                    <a:pt x="2819" y="498"/>
                  </a:cubicBezTo>
                  <a:cubicBezTo>
                    <a:pt x="3267" y="376"/>
                    <a:pt x="3721" y="228"/>
                    <a:pt x="4126"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61"/>
            <p:cNvSpPr/>
            <p:nvPr/>
          </p:nvSpPr>
          <p:spPr>
            <a:xfrm>
              <a:off x="5957800" y="3088425"/>
              <a:ext cx="149325" cy="172975"/>
            </a:xfrm>
            <a:custGeom>
              <a:avLst/>
              <a:gdLst/>
              <a:ahLst/>
              <a:cxnLst/>
              <a:rect l="l" t="t" r="r" b="b"/>
              <a:pathLst>
                <a:path w="5973" h="6919" extrusionOk="0">
                  <a:moveTo>
                    <a:pt x="3068" y="1"/>
                  </a:moveTo>
                  <a:cubicBezTo>
                    <a:pt x="3006" y="63"/>
                    <a:pt x="2950" y="139"/>
                    <a:pt x="2907" y="235"/>
                  </a:cubicBezTo>
                  <a:cubicBezTo>
                    <a:pt x="2693" y="692"/>
                    <a:pt x="2982" y="827"/>
                    <a:pt x="3022" y="1233"/>
                  </a:cubicBezTo>
                  <a:cubicBezTo>
                    <a:pt x="3078" y="1838"/>
                    <a:pt x="2416" y="1690"/>
                    <a:pt x="2235" y="2128"/>
                  </a:cubicBezTo>
                  <a:cubicBezTo>
                    <a:pt x="2192" y="2230"/>
                    <a:pt x="2189" y="2329"/>
                    <a:pt x="2205" y="2418"/>
                  </a:cubicBezTo>
                  <a:cubicBezTo>
                    <a:pt x="2175" y="2421"/>
                    <a:pt x="2145" y="2422"/>
                    <a:pt x="2114" y="2422"/>
                  </a:cubicBezTo>
                  <a:cubicBezTo>
                    <a:pt x="1763" y="2422"/>
                    <a:pt x="1401" y="2242"/>
                    <a:pt x="1031" y="2242"/>
                  </a:cubicBezTo>
                  <a:cubicBezTo>
                    <a:pt x="936" y="2242"/>
                    <a:pt x="842" y="2253"/>
                    <a:pt x="747" y="2283"/>
                  </a:cubicBezTo>
                  <a:cubicBezTo>
                    <a:pt x="351" y="2405"/>
                    <a:pt x="88" y="2642"/>
                    <a:pt x="29" y="3053"/>
                  </a:cubicBezTo>
                  <a:cubicBezTo>
                    <a:pt x="0" y="3244"/>
                    <a:pt x="123" y="3387"/>
                    <a:pt x="288" y="3387"/>
                  </a:cubicBezTo>
                  <a:cubicBezTo>
                    <a:pt x="331" y="3387"/>
                    <a:pt x="377" y="3377"/>
                    <a:pt x="424" y="3356"/>
                  </a:cubicBezTo>
                  <a:cubicBezTo>
                    <a:pt x="507" y="3319"/>
                    <a:pt x="587" y="3303"/>
                    <a:pt x="662" y="3303"/>
                  </a:cubicBezTo>
                  <a:cubicBezTo>
                    <a:pt x="1275" y="3303"/>
                    <a:pt x="1619" y="4381"/>
                    <a:pt x="977" y="4634"/>
                  </a:cubicBezTo>
                  <a:cubicBezTo>
                    <a:pt x="862" y="4680"/>
                    <a:pt x="727" y="4650"/>
                    <a:pt x="611" y="4710"/>
                  </a:cubicBezTo>
                  <a:cubicBezTo>
                    <a:pt x="283" y="4874"/>
                    <a:pt x="187" y="5200"/>
                    <a:pt x="213" y="5535"/>
                  </a:cubicBezTo>
                  <a:cubicBezTo>
                    <a:pt x="226" y="5682"/>
                    <a:pt x="332" y="5829"/>
                    <a:pt x="490" y="5829"/>
                  </a:cubicBezTo>
                  <a:cubicBezTo>
                    <a:pt x="496" y="5829"/>
                    <a:pt x="501" y="5829"/>
                    <a:pt x="506" y="5829"/>
                  </a:cubicBezTo>
                  <a:cubicBezTo>
                    <a:pt x="533" y="5827"/>
                    <a:pt x="559" y="5827"/>
                    <a:pt x="583" y="5827"/>
                  </a:cubicBezTo>
                  <a:cubicBezTo>
                    <a:pt x="1238" y="5827"/>
                    <a:pt x="889" y="6295"/>
                    <a:pt x="543" y="6695"/>
                  </a:cubicBezTo>
                  <a:cubicBezTo>
                    <a:pt x="480" y="6771"/>
                    <a:pt x="477" y="6853"/>
                    <a:pt x="509" y="6918"/>
                  </a:cubicBezTo>
                  <a:cubicBezTo>
                    <a:pt x="1178" y="6731"/>
                    <a:pt x="1678" y="6435"/>
                    <a:pt x="2107" y="6089"/>
                  </a:cubicBezTo>
                  <a:cubicBezTo>
                    <a:pt x="2344" y="5740"/>
                    <a:pt x="2518" y="5338"/>
                    <a:pt x="2640" y="4947"/>
                  </a:cubicBezTo>
                  <a:cubicBezTo>
                    <a:pt x="2686" y="4808"/>
                    <a:pt x="3275" y="3636"/>
                    <a:pt x="3467" y="3524"/>
                  </a:cubicBezTo>
                  <a:cubicBezTo>
                    <a:pt x="3604" y="3445"/>
                    <a:pt x="3774" y="3418"/>
                    <a:pt x="3960" y="3418"/>
                  </a:cubicBezTo>
                  <a:cubicBezTo>
                    <a:pt x="4208" y="3418"/>
                    <a:pt x="4486" y="3467"/>
                    <a:pt x="4757" y="3505"/>
                  </a:cubicBezTo>
                  <a:cubicBezTo>
                    <a:pt x="5064" y="3234"/>
                    <a:pt x="5360" y="2944"/>
                    <a:pt x="5623" y="2631"/>
                  </a:cubicBezTo>
                  <a:cubicBezTo>
                    <a:pt x="5752" y="2865"/>
                    <a:pt x="5863" y="3109"/>
                    <a:pt x="5965" y="3359"/>
                  </a:cubicBezTo>
                  <a:cubicBezTo>
                    <a:pt x="5969" y="3356"/>
                    <a:pt x="5972" y="3356"/>
                    <a:pt x="5972" y="3353"/>
                  </a:cubicBezTo>
                  <a:cubicBezTo>
                    <a:pt x="5403" y="1940"/>
                    <a:pt x="4372" y="765"/>
                    <a:pt x="3068"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61"/>
            <p:cNvSpPr/>
            <p:nvPr/>
          </p:nvSpPr>
          <p:spPr>
            <a:xfrm>
              <a:off x="5831925" y="3172400"/>
              <a:ext cx="287125" cy="132375"/>
            </a:xfrm>
            <a:custGeom>
              <a:avLst/>
              <a:gdLst/>
              <a:ahLst/>
              <a:cxnLst/>
              <a:rect l="l" t="t" r="r" b="b"/>
              <a:pathLst>
                <a:path w="11485" h="5295" extrusionOk="0">
                  <a:moveTo>
                    <a:pt x="11000" y="0"/>
                  </a:moveTo>
                  <a:cubicBezTo>
                    <a:pt x="10869" y="70"/>
                    <a:pt x="10728" y="126"/>
                    <a:pt x="10573" y="161"/>
                  </a:cubicBezTo>
                  <a:cubicBezTo>
                    <a:pt x="10485" y="181"/>
                    <a:pt x="10390" y="189"/>
                    <a:pt x="10290" y="189"/>
                  </a:cubicBezTo>
                  <a:cubicBezTo>
                    <a:pt x="10133" y="189"/>
                    <a:pt x="9965" y="170"/>
                    <a:pt x="9792" y="146"/>
                  </a:cubicBezTo>
                  <a:cubicBezTo>
                    <a:pt x="9654" y="267"/>
                    <a:pt x="9512" y="386"/>
                    <a:pt x="9368" y="501"/>
                  </a:cubicBezTo>
                  <a:cubicBezTo>
                    <a:pt x="8491" y="1199"/>
                    <a:pt x="7955" y="2062"/>
                    <a:pt x="7142" y="2730"/>
                  </a:cubicBezTo>
                  <a:cubicBezTo>
                    <a:pt x="6822" y="3197"/>
                    <a:pt x="6384" y="3570"/>
                    <a:pt x="5772" y="3668"/>
                  </a:cubicBezTo>
                  <a:cubicBezTo>
                    <a:pt x="5759" y="3670"/>
                    <a:pt x="5746" y="3671"/>
                    <a:pt x="5733" y="3671"/>
                  </a:cubicBezTo>
                  <a:cubicBezTo>
                    <a:pt x="5646" y="3671"/>
                    <a:pt x="5576" y="3623"/>
                    <a:pt x="5544" y="3559"/>
                  </a:cubicBezTo>
                  <a:cubicBezTo>
                    <a:pt x="5117" y="3678"/>
                    <a:pt x="4623" y="3757"/>
                    <a:pt x="4037" y="3773"/>
                  </a:cubicBezTo>
                  <a:cubicBezTo>
                    <a:pt x="2881" y="3813"/>
                    <a:pt x="1830" y="4485"/>
                    <a:pt x="724" y="4821"/>
                  </a:cubicBezTo>
                  <a:cubicBezTo>
                    <a:pt x="668" y="4837"/>
                    <a:pt x="613" y="4854"/>
                    <a:pt x="560" y="4873"/>
                  </a:cubicBezTo>
                  <a:cubicBezTo>
                    <a:pt x="504" y="4933"/>
                    <a:pt x="425" y="4975"/>
                    <a:pt x="320" y="4989"/>
                  </a:cubicBezTo>
                  <a:cubicBezTo>
                    <a:pt x="131" y="5009"/>
                    <a:pt x="40" y="5133"/>
                    <a:pt x="0" y="5295"/>
                  </a:cubicBezTo>
                  <a:cubicBezTo>
                    <a:pt x="797" y="5255"/>
                    <a:pt x="1590" y="5156"/>
                    <a:pt x="2374" y="5077"/>
                  </a:cubicBezTo>
                  <a:cubicBezTo>
                    <a:pt x="3230" y="4989"/>
                    <a:pt x="4070" y="4863"/>
                    <a:pt x="4912" y="4679"/>
                  </a:cubicBezTo>
                  <a:cubicBezTo>
                    <a:pt x="5696" y="4508"/>
                    <a:pt x="6674" y="4606"/>
                    <a:pt x="7441" y="4373"/>
                  </a:cubicBezTo>
                  <a:cubicBezTo>
                    <a:pt x="8933" y="3915"/>
                    <a:pt x="10111" y="2884"/>
                    <a:pt x="11412" y="2038"/>
                  </a:cubicBezTo>
                  <a:cubicBezTo>
                    <a:pt x="11435" y="2022"/>
                    <a:pt x="11459" y="2006"/>
                    <a:pt x="11485" y="1989"/>
                  </a:cubicBezTo>
                  <a:cubicBezTo>
                    <a:pt x="11425" y="1287"/>
                    <a:pt x="11254" y="623"/>
                    <a:pt x="1100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61"/>
            <p:cNvSpPr/>
            <p:nvPr/>
          </p:nvSpPr>
          <p:spPr>
            <a:xfrm>
              <a:off x="5970525" y="3240625"/>
              <a:ext cx="39950" cy="23575"/>
            </a:xfrm>
            <a:custGeom>
              <a:avLst/>
              <a:gdLst/>
              <a:ahLst/>
              <a:cxnLst/>
              <a:rect l="l" t="t" r="r" b="b"/>
              <a:pathLst>
                <a:path w="1598" h="943" extrusionOk="0">
                  <a:moveTo>
                    <a:pt x="1598" y="1"/>
                  </a:moveTo>
                  <a:lnTo>
                    <a:pt x="1598" y="1"/>
                  </a:lnTo>
                  <a:cubicBezTo>
                    <a:pt x="1169" y="347"/>
                    <a:pt x="669" y="643"/>
                    <a:pt x="0" y="830"/>
                  </a:cubicBezTo>
                  <a:cubicBezTo>
                    <a:pt x="32" y="894"/>
                    <a:pt x="102" y="942"/>
                    <a:pt x="189" y="942"/>
                  </a:cubicBezTo>
                  <a:cubicBezTo>
                    <a:pt x="202" y="942"/>
                    <a:pt x="215" y="941"/>
                    <a:pt x="228" y="939"/>
                  </a:cubicBezTo>
                  <a:cubicBezTo>
                    <a:pt x="840" y="841"/>
                    <a:pt x="1278" y="468"/>
                    <a:pt x="159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61"/>
            <p:cNvSpPr/>
            <p:nvPr/>
          </p:nvSpPr>
          <p:spPr>
            <a:xfrm>
              <a:off x="6076700" y="3154200"/>
              <a:ext cx="30250" cy="22925"/>
            </a:xfrm>
            <a:custGeom>
              <a:avLst/>
              <a:gdLst/>
              <a:ahLst/>
              <a:cxnLst/>
              <a:rect l="l" t="t" r="r" b="b"/>
              <a:pathLst>
                <a:path w="1210" h="917" extrusionOk="0">
                  <a:moveTo>
                    <a:pt x="867" y="0"/>
                  </a:moveTo>
                  <a:cubicBezTo>
                    <a:pt x="604" y="313"/>
                    <a:pt x="308" y="603"/>
                    <a:pt x="1" y="874"/>
                  </a:cubicBezTo>
                  <a:cubicBezTo>
                    <a:pt x="174" y="898"/>
                    <a:pt x="342" y="917"/>
                    <a:pt x="499" y="917"/>
                  </a:cubicBezTo>
                  <a:cubicBezTo>
                    <a:pt x="599" y="917"/>
                    <a:pt x="694" y="909"/>
                    <a:pt x="782" y="889"/>
                  </a:cubicBezTo>
                  <a:cubicBezTo>
                    <a:pt x="937" y="854"/>
                    <a:pt x="1078" y="798"/>
                    <a:pt x="1209" y="728"/>
                  </a:cubicBezTo>
                  <a:cubicBezTo>
                    <a:pt x="1107" y="478"/>
                    <a:pt x="996" y="234"/>
                    <a:pt x="867"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61"/>
            <p:cNvSpPr/>
            <p:nvPr/>
          </p:nvSpPr>
          <p:spPr>
            <a:xfrm>
              <a:off x="5835775" y="3366925"/>
              <a:ext cx="6625" cy="5450"/>
            </a:xfrm>
            <a:custGeom>
              <a:avLst/>
              <a:gdLst/>
              <a:ahLst/>
              <a:cxnLst/>
              <a:rect l="l" t="t" r="r" b="b"/>
              <a:pathLst>
                <a:path w="265" h="218" extrusionOk="0">
                  <a:moveTo>
                    <a:pt x="1" y="0"/>
                  </a:moveTo>
                  <a:cubicBezTo>
                    <a:pt x="87" y="76"/>
                    <a:pt x="175" y="148"/>
                    <a:pt x="264" y="217"/>
                  </a:cubicBezTo>
                  <a:cubicBezTo>
                    <a:pt x="175" y="144"/>
                    <a:pt x="87" y="76"/>
                    <a:pt x="1"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61"/>
            <p:cNvSpPr/>
            <p:nvPr/>
          </p:nvSpPr>
          <p:spPr>
            <a:xfrm>
              <a:off x="5812175" y="3342125"/>
              <a:ext cx="1650" cy="2075"/>
            </a:xfrm>
            <a:custGeom>
              <a:avLst/>
              <a:gdLst/>
              <a:ahLst/>
              <a:cxnLst/>
              <a:rect l="l" t="t" r="r" b="b"/>
              <a:pathLst>
                <a:path w="66" h="83" extrusionOk="0">
                  <a:moveTo>
                    <a:pt x="66" y="83"/>
                  </a:moveTo>
                  <a:cubicBezTo>
                    <a:pt x="46" y="57"/>
                    <a:pt x="23" y="27"/>
                    <a:pt x="0" y="1"/>
                  </a:cubicBezTo>
                  <a:cubicBezTo>
                    <a:pt x="23" y="27"/>
                    <a:pt x="46" y="57"/>
                    <a:pt x="66"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61"/>
            <p:cNvSpPr/>
            <p:nvPr/>
          </p:nvSpPr>
          <p:spPr>
            <a:xfrm>
              <a:off x="5932175" y="3407900"/>
              <a:ext cx="15650" cy="775"/>
            </a:xfrm>
            <a:custGeom>
              <a:avLst/>
              <a:gdLst/>
              <a:ahLst/>
              <a:cxnLst/>
              <a:rect l="l" t="t" r="r" b="b"/>
              <a:pathLst>
                <a:path w="626" h="31" extrusionOk="0">
                  <a:moveTo>
                    <a:pt x="626" y="30"/>
                  </a:moveTo>
                  <a:cubicBezTo>
                    <a:pt x="416" y="30"/>
                    <a:pt x="208" y="20"/>
                    <a:pt x="1" y="0"/>
                  </a:cubicBezTo>
                  <a:cubicBezTo>
                    <a:pt x="208" y="20"/>
                    <a:pt x="416" y="30"/>
                    <a:pt x="626" y="3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61"/>
            <p:cNvSpPr/>
            <p:nvPr/>
          </p:nvSpPr>
          <p:spPr>
            <a:xfrm>
              <a:off x="5832575" y="3232725"/>
              <a:ext cx="287200" cy="175950"/>
            </a:xfrm>
            <a:custGeom>
              <a:avLst/>
              <a:gdLst/>
              <a:ahLst/>
              <a:cxnLst/>
              <a:rect l="l" t="t" r="r" b="b"/>
              <a:pathLst>
                <a:path w="11488" h="7038" extrusionOk="0">
                  <a:moveTo>
                    <a:pt x="11478" y="1"/>
                  </a:moveTo>
                  <a:cubicBezTo>
                    <a:pt x="11320" y="103"/>
                    <a:pt x="11165" y="208"/>
                    <a:pt x="11007" y="307"/>
                  </a:cubicBezTo>
                  <a:cubicBezTo>
                    <a:pt x="9661" y="1143"/>
                    <a:pt x="8667" y="2398"/>
                    <a:pt x="7119" y="2773"/>
                  </a:cubicBezTo>
                  <a:cubicBezTo>
                    <a:pt x="6934" y="2819"/>
                    <a:pt x="6726" y="2835"/>
                    <a:pt x="6505" y="2835"/>
                  </a:cubicBezTo>
                  <a:cubicBezTo>
                    <a:pt x="5954" y="2835"/>
                    <a:pt x="5325" y="2733"/>
                    <a:pt x="4781" y="2733"/>
                  </a:cubicBezTo>
                  <a:cubicBezTo>
                    <a:pt x="4595" y="2733"/>
                    <a:pt x="4420" y="2745"/>
                    <a:pt x="4261" y="2777"/>
                  </a:cubicBezTo>
                  <a:cubicBezTo>
                    <a:pt x="3408" y="2944"/>
                    <a:pt x="2019" y="3422"/>
                    <a:pt x="1160" y="3521"/>
                  </a:cubicBezTo>
                  <a:cubicBezTo>
                    <a:pt x="995" y="3539"/>
                    <a:pt x="843" y="3547"/>
                    <a:pt x="698" y="3547"/>
                  </a:cubicBezTo>
                  <a:cubicBezTo>
                    <a:pt x="448" y="3547"/>
                    <a:pt x="222" y="3523"/>
                    <a:pt x="0" y="3488"/>
                  </a:cubicBezTo>
                  <a:lnTo>
                    <a:pt x="0" y="3488"/>
                  </a:lnTo>
                  <a:cubicBezTo>
                    <a:pt x="17" y="3550"/>
                    <a:pt x="34" y="3606"/>
                    <a:pt x="46" y="3646"/>
                  </a:cubicBezTo>
                  <a:cubicBezTo>
                    <a:pt x="128" y="3853"/>
                    <a:pt x="247" y="4041"/>
                    <a:pt x="343" y="4238"/>
                  </a:cubicBezTo>
                  <a:cubicBezTo>
                    <a:pt x="464" y="4485"/>
                    <a:pt x="606" y="4762"/>
                    <a:pt x="619" y="5042"/>
                  </a:cubicBezTo>
                  <a:cubicBezTo>
                    <a:pt x="629" y="5305"/>
                    <a:pt x="560" y="5483"/>
                    <a:pt x="425" y="5608"/>
                  </a:cubicBezTo>
                  <a:cubicBezTo>
                    <a:pt x="1251" y="6247"/>
                    <a:pt x="2226" y="6702"/>
                    <a:pt x="3293" y="6909"/>
                  </a:cubicBezTo>
                  <a:cubicBezTo>
                    <a:pt x="3286" y="6899"/>
                    <a:pt x="3277" y="6886"/>
                    <a:pt x="3270" y="6875"/>
                  </a:cubicBezTo>
                  <a:cubicBezTo>
                    <a:pt x="3247" y="6869"/>
                    <a:pt x="3207" y="6856"/>
                    <a:pt x="3151" y="6836"/>
                  </a:cubicBezTo>
                  <a:cubicBezTo>
                    <a:pt x="3145" y="6849"/>
                    <a:pt x="3138" y="6863"/>
                    <a:pt x="3135" y="6875"/>
                  </a:cubicBezTo>
                  <a:cubicBezTo>
                    <a:pt x="2891" y="6823"/>
                    <a:pt x="2651" y="6754"/>
                    <a:pt x="2417" y="6675"/>
                  </a:cubicBezTo>
                  <a:cubicBezTo>
                    <a:pt x="2417" y="6672"/>
                    <a:pt x="2414" y="6668"/>
                    <a:pt x="2414" y="6665"/>
                  </a:cubicBezTo>
                  <a:cubicBezTo>
                    <a:pt x="2417" y="6316"/>
                    <a:pt x="2479" y="5816"/>
                    <a:pt x="2795" y="5595"/>
                  </a:cubicBezTo>
                  <a:cubicBezTo>
                    <a:pt x="2889" y="5530"/>
                    <a:pt x="2977" y="5502"/>
                    <a:pt x="3062" y="5502"/>
                  </a:cubicBezTo>
                  <a:cubicBezTo>
                    <a:pt x="3277" y="5502"/>
                    <a:pt x="3467" y="5681"/>
                    <a:pt x="3652" y="5848"/>
                  </a:cubicBezTo>
                  <a:cubicBezTo>
                    <a:pt x="4079" y="6243"/>
                    <a:pt x="4419" y="6678"/>
                    <a:pt x="4870" y="7024"/>
                  </a:cubicBezTo>
                  <a:cubicBezTo>
                    <a:pt x="4784" y="7027"/>
                    <a:pt x="4699" y="7037"/>
                    <a:pt x="4610" y="7037"/>
                  </a:cubicBezTo>
                  <a:cubicBezTo>
                    <a:pt x="8410" y="7037"/>
                    <a:pt x="11488" y="3959"/>
                    <a:pt x="11488" y="163"/>
                  </a:cubicBezTo>
                  <a:cubicBezTo>
                    <a:pt x="11488" y="106"/>
                    <a:pt x="11482" y="53"/>
                    <a:pt x="1147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61"/>
            <p:cNvSpPr/>
            <p:nvPr/>
          </p:nvSpPr>
          <p:spPr>
            <a:xfrm>
              <a:off x="5805900" y="3333575"/>
              <a:ext cx="600" cy="825"/>
            </a:xfrm>
            <a:custGeom>
              <a:avLst/>
              <a:gdLst/>
              <a:ahLst/>
              <a:cxnLst/>
              <a:rect l="l" t="t" r="r" b="b"/>
              <a:pathLst>
                <a:path w="24" h="33" extrusionOk="0">
                  <a:moveTo>
                    <a:pt x="23" y="33"/>
                  </a:moveTo>
                  <a:cubicBezTo>
                    <a:pt x="17" y="24"/>
                    <a:pt x="7" y="10"/>
                    <a:pt x="1" y="1"/>
                  </a:cubicBezTo>
                  <a:cubicBezTo>
                    <a:pt x="7" y="10"/>
                    <a:pt x="17" y="24"/>
                    <a:pt x="23" y="3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61"/>
            <p:cNvSpPr/>
            <p:nvPr/>
          </p:nvSpPr>
          <p:spPr>
            <a:xfrm>
              <a:off x="5818825" y="3350125"/>
              <a:ext cx="2500" cy="2900"/>
            </a:xfrm>
            <a:custGeom>
              <a:avLst/>
              <a:gdLst/>
              <a:ahLst/>
              <a:cxnLst/>
              <a:rect l="l" t="t" r="r" b="b"/>
              <a:pathLst>
                <a:path w="100" h="116" extrusionOk="0">
                  <a:moveTo>
                    <a:pt x="99" y="115"/>
                  </a:moveTo>
                  <a:cubicBezTo>
                    <a:pt x="66" y="76"/>
                    <a:pt x="34" y="40"/>
                    <a:pt x="0" y="0"/>
                  </a:cubicBezTo>
                  <a:cubicBezTo>
                    <a:pt x="34" y="40"/>
                    <a:pt x="66" y="76"/>
                    <a:pt x="99" y="115"/>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61"/>
            <p:cNvSpPr/>
            <p:nvPr/>
          </p:nvSpPr>
          <p:spPr>
            <a:xfrm>
              <a:off x="5915625" y="3405500"/>
              <a:ext cx="13925" cy="2075"/>
            </a:xfrm>
            <a:custGeom>
              <a:avLst/>
              <a:gdLst/>
              <a:ahLst/>
              <a:cxnLst/>
              <a:rect l="l" t="t" r="r" b="b"/>
              <a:pathLst>
                <a:path w="557" h="83" extrusionOk="0">
                  <a:moveTo>
                    <a:pt x="557" y="83"/>
                  </a:moveTo>
                  <a:cubicBezTo>
                    <a:pt x="369" y="63"/>
                    <a:pt x="181" y="37"/>
                    <a:pt x="0" y="1"/>
                  </a:cubicBezTo>
                  <a:cubicBezTo>
                    <a:pt x="181" y="37"/>
                    <a:pt x="369" y="63"/>
                    <a:pt x="557"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61"/>
            <p:cNvSpPr/>
            <p:nvPr/>
          </p:nvSpPr>
          <p:spPr>
            <a:xfrm>
              <a:off x="5825525" y="3357300"/>
              <a:ext cx="9450" cy="8900"/>
            </a:xfrm>
            <a:custGeom>
              <a:avLst/>
              <a:gdLst/>
              <a:ahLst/>
              <a:cxnLst/>
              <a:rect l="l" t="t" r="r" b="b"/>
              <a:pathLst>
                <a:path w="378" h="356" extrusionOk="0">
                  <a:moveTo>
                    <a:pt x="0" y="0"/>
                  </a:moveTo>
                  <a:cubicBezTo>
                    <a:pt x="122" y="122"/>
                    <a:pt x="246" y="243"/>
                    <a:pt x="378" y="355"/>
                  </a:cubicBezTo>
                  <a:cubicBezTo>
                    <a:pt x="246" y="240"/>
                    <a:pt x="122" y="122"/>
                    <a:pt x="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61"/>
            <p:cNvSpPr/>
            <p:nvPr/>
          </p:nvSpPr>
          <p:spPr>
            <a:xfrm>
              <a:off x="5929525" y="3407575"/>
              <a:ext cx="2675" cy="350"/>
            </a:xfrm>
            <a:custGeom>
              <a:avLst/>
              <a:gdLst/>
              <a:ahLst/>
              <a:cxnLst/>
              <a:rect l="l" t="t" r="r" b="b"/>
              <a:pathLst>
                <a:path w="107" h="14" extrusionOk="0">
                  <a:moveTo>
                    <a:pt x="107" y="13"/>
                  </a:moveTo>
                  <a:cubicBezTo>
                    <a:pt x="70" y="10"/>
                    <a:pt x="37" y="7"/>
                    <a:pt x="1" y="0"/>
                  </a:cubicBezTo>
                  <a:cubicBezTo>
                    <a:pt x="37" y="7"/>
                    <a:pt x="70" y="10"/>
                    <a:pt x="107" y="13"/>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61"/>
            <p:cNvSpPr/>
            <p:nvPr/>
          </p:nvSpPr>
          <p:spPr>
            <a:xfrm>
              <a:off x="5914900" y="3405425"/>
              <a:ext cx="750" cy="100"/>
            </a:xfrm>
            <a:custGeom>
              <a:avLst/>
              <a:gdLst/>
              <a:ahLst/>
              <a:cxnLst/>
              <a:rect l="l" t="t" r="r" b="b"/>
              <a:pathLst>
                <a:path w="30" h="4" extrusionOk="0">
                  <a:moveTo>
                    <a:pt x="0" y="1"/>
                  </a:moveTo>
                  <a:cubicBezTo>
                    <a:pt x="10" y="4"/>
                    <a:pt x="20" y="4"/>
                    <a:pt x="29" y="4"/>
                  </a:cubicBezTo>
                  <a:cubicBezTo>
                    <a:pt x="20" y="4"/>
                    <a:pt x="10" y="1"/>
                    <a:pt x="0" y="1"/>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61"/>
            <p:cNvSpPr/>
            <p:nvPr/>
          </p:nvSpPr>
          <p:spPr>
            <a:xfrm>
              <a:off x="5892900" y="3370275"/>
              <a:ext cx="61425" cy="38400"/>
            </a:xfrm>
            <a:custGeom>
              <a:avLst/>
              <a:gdLst/>
              <a:ahLst/>
              <a:cxnLst/>
              <a:rect l="l" t="t" r="r" b="b"/>
              <a:pathLst>
                <a:path w="2457" h="1536" extrusionOk="0">
                  <a:moveTo>
                    <a:pt x="649" y="0"/>
                  </a:moveTo>
                  <a:cubicBezTo>
                    <a:pt x="564" y="0"/>
                    <a:pt x="476" y="28"/>
                    <a:pt x="382" y="93"/>
                  </a:cubicBezTo>
                  <a:cubicBezTo>
                    <a:pt x="66" y="314"/>
                    <a:pt x="4" y="814"/>
                    <a:pt x="1" y="1163"/>
                  </a:cubicBezTo>
                  <a:cubicBezTo>
                    <a:pt x="1" y="1166"/>
                    <a:pt x="4" y="1170"/>
                    <a:pt x="4" y="1173"/>
                  </a:cubicBezTo>
                  <a:cubicBezTo>
                    <a:pt x="238" y="1252"/>
                    <a:pt x="478" y="1321"/>
                    <a:pt x="722" y="1373"/>
                  </a:cubicBezTo>
                  <a:cubicBezTo>
                    <a:pt x="725" y="1361"/>
                    <a:pt x="732" y="1347"/>
                    <a:pt x="738" y="1334"/>
                  </a:cubicBezTo>
                  <a:cubicBezTo>
                    <a:pt x="794" y="1354"/>
                    <a:pt x="834" y="1367"/>
                    <a:pt x="857" y="1373"/>
                  </a:cubicBezTo>
                  <a:cubicBezTo>
                    <a:pt x="864" y="1384"/>
                    <a:pt x="873" y="1397"/>
                    <a:pt x="880" y="1407"/>
                  </a:cubicBezTo>
                  <a:cubicBezTo>
                    <a:pt x="890" y="1407"/>
                    <a:pt x="900" y="1410"/>
                    <a:pt x="909" y="1410"/>
                  </a:cubicBezTo>
                  <a:cubicBezTo>
                    <a:pt x="1090" y="1446"/>
                    <a:pt x="1278" y="1472"/>
                    <a:pt x="1466" y="1492"/>
                  </a:cubicBezTo>
                  <a:cubicBezTo>
                    <a:pt x="1502" y="1499"/>
                    <a:pt x="1535" y="1502"/>
                    <a:pt x="1572" y="1505"/>
                  </a:cubicBezTo>
                  <a:cubicBezTo>
                    <a:pt x="1779" y="1525"/>
                    <a:pt x="1987" y="1535"/>
                    <a:pt x="2197" y="1535"/>
                  </a:cubicBezTo>
                  <a:cubicBezTo>
                    <a:pt x="2286" y="1535"/>
                    <a:pt x="2371" y="1525"/>
                    <a:pt x="2457" y="1522"/>
                  </a:cubicBezTo>
                  <a:cubicBezTo>
                    <a:pt x="2006" y="1176"/>
                    <a:pt x="1666" y="741"/>
                    <a:pt x="1239" y="346"/>
                  </a:cubicBezTo>
                  <a:cubicBezTo>
                    <a:pt x="1054" y="179"/>
                    <a:pt x="864" y="0"/>
                    <a:pt x="649" y="0"/>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61"/>
            <p:cNvSpPr/>
            <p:nvPr/>
          </p:nvSpPr>
          <p:spPr>
            <a:xfrm>
              <a:off x="5834950" y="3366175"/>
              <a:ext cx="850" cy="750"/>
            </a:xfrm>
            <a:custGeom>
              <a:avLst/>
              <a:gdLst/>
              <a:ahLst/>
              <a:cxnLst/>
              <a:rect l="l" t="t" r="r" b="b"/>
              <a:pathLst>
                <a:path w="34" h="30" extrusionOk="0">
                  <a:moveTo>
                    <a:pt x="33" y="30"/>
                  </a:moveTo>
                  <a:cubicBezTo>
                    <a:pt x="21" y="20"/>
                    <a:pt x="10" y="10"/>
                    <a:pt x="1" y="0"/>
                  </a:cubicBezTo>
                  <a:cubicBezTo>
                    <a:pt x="10" y="10"/>
                    <a:pt x="21" y="20"/>
                    <a:pt x="33" y="3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p61"/>
            <p:cNvSpPr/>
            <p:nvPr/>
          </p:nvSpPr>
          <p:spPr>
            <a:xfrm>
              <a:off x="5842375" y="3372350"/>
              <a:ext cx="825" cy="575"/>
            </a:xfrm>
            <a:custGeom>
              <a:avLst/>
              <a:gdLst/>
              <a:ahLst/>
              <a:cxnLst/>
              <a:rect l="l" t="t" r="r" b="b"/>
              <a:pathLst>
                <a:path w="33" h="23" extrusionOk="0">
                  <a:moveTo>
                    <a:pt x="1" y="0"/>
                  </a:moveTo>
                  <a:cubicBezTo>
                    <a:pt x="10" y="7"/>
                    <a:pt x="20" y="17"/>
                    <a:pt x="30" y="23"/>
                  </a:cubicBezTo>
                  <a:lnTo>
                    <a:pt x="33" y="23"/>
                  </a:lnTo>
                  <a:cubicBezTo>
                    <a:pt x="20" y="17"/>
                    <a:pt x="10" y="7"/>
                    <a:pt x="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p61"/>
            <p:cNvSpPr/>
            <p:nvPr/>
          </p:nvSpPr>
          <p:spPr>
            <a:xfrm>
              <a:off x="5821300" y="3353000"/>
              <a:ext cx="4225" cy="4300"/>
            </a:xfrm>
            <a:custGeom>
              <a:avLst/>
              <a:gdLst/>
              <a:ahLst/>
              <a:cxnLst/>
              <a:rect l="l" t="t" r="r" b="b"/>
              <a:pathLst>
                <a:path w="169" h="172" extrusionOk="0">
                  <a:moveTo>
                    <a:pt x="0" y="0"/>
                  </a:moveTo>
                  <a:lnTo>
                    <a:pt x="0" y="0"/>
                  </a:lnTo>
                  <a:cubicBezTo>
                    <a:pt x="56" y="60"/>
                    <a:pt x="112" y="116"/>
                    <a:pt x="168" y="172"/>
                  </a:cubicBezTo>
                  <a:cubicBezTo>
                    <a:pt x="112" y="116"/>
                    <a:pt x="56" y="57"/>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61"/>
            <p:cNvSpPr/>
            <p:nvPr/>
          </p:nvSpPr>
          <p:spPr>
            <a:xfrm>
              <a:off x="5813800" y="3344175"/>
              <a:ext cx="5050" cy="5975"/>
            </a:xfrm>
            <a:custGeom>
              <a:avLst/>
              <a:gdLst/>
              <a:ahLst/>
              <a:cxnLst/>
              <a:rect l="l" t="t" r="r" b="b"/>
              <a:pathLst>
                <a:path w="202" h="239" extrusionOk="0">
                  <a:moveTo>
                    <a:pt x="201" y="238"/>
                  </a:moveTo>
                  <a:cubicBezTo>
                    <a:pt x="136" y="162"/>
                    <a:pt x="66" y="83"/>
                    <a:pt x="1" y="1"/>
                  </a:cubicBezTo>
                  <a:cubicBezTo>
                    <a:pt x="66" y="83"/>
                    <a:pt x="136" y="162"/>
                    <a:pt x="201" y="238"/>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61"/>
            <p:cNvSpPr/>
            <p:nvPr/>
          </p:nvSpPr>
          <p:spPr>
            <a:xfrm>
              <a:off x="5806475" y="3334400"/>
              <a:ext cx="5725" cy="7750"/>
            </a:xfrm>
            <a:custGeom>
              <a:avLst/>
              <a:gdLst/>
              <a:ahLst/>
              <a:cxnLst/>
              <a:rect l="l" t="t" r="r" b="b"/>
              <a:pathLst>
                <a:path w="229" h="310" extrusionOk="0">
                  <a:moveTo>
                    <a:pt x="0" y="0"/>
                  </a:moveTo>
                  <a:cubicBezTo>
                    <a:pt x="73" y="106"/>
                    <a:pt x="152" y="208"/>
                    <a:pt x="228" y="310"/>
                  </a:cubicBezTo>
                  <a:cubicBezTo>
                    <a:pt x="152" y="208"/>
                    <a:pt x="76" y="106"/>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61"/>
            <p:cNvSpPr/>
            <p:nvPr/>
          </p:nvSpPr>
          <p:spPr>
            <a:xfrm>
              <a:off x="5775850" y="3133425"/>
              <a:ext cx="129100" cy="200175"/>
            </a:xfrm>
            <a:custGeom>
              <a:avLst/>
              <a:gdLst/>
              <a:ahLst/>
              <a:cxnLst/>
              <a:rect l="l" t="t" r="r" b="b"/>
              <a:pathLst>
                <a:path w="5164" h="8007" extrusionOk="0">
                  <a:moveTo>
                    <a:pt x="2027" y="0"/>
                  </a:moveTo>
                  <a:cubicBezTo>
                    <a:pt x="1802" y="0"/>
                    <a:pt x="1580" y="35"/>
                    <a:pt x="1354" y="104"/>
                  </a:cubicBezTo>
                  <a:cubicBezTo>
                    <a:pt x="1350" y="88"/>
                    <a:pt x="1350" y="71"/>
                    <a:pt x="1347" y="58"/>
                  </a:cubicBezTo>
                  <a:cubicBezTo>
                    <a:pt x="505" y="1197"/>
                    <a:pt x="1" y="2606"/>
                    <a:pt x="1" y="4135"/>
                  </a:cubicBezTo>
                  <a:cubicBezTo>
                    <a:pt x="1" y="5520"/>
                    <a:pt x="415" y="6811"/>
                    <a:pt x="1125" y="7891"/>
                  </a:cubicBezTo>
                  <a:lnTo>
                    <a:pt x="1125" y="7891"/>
                  </a:lnTo>
                  <a:cubicBezTo>
                    <a:pt x="982" y="7672"/>
                    <a:pt x="852" y="7444"/>
                    <a:pt x="735" y="7209"/>
                  </a:cubicBezTo>
                  <a:lnTo>
                    <a:pt x="735" y="7209"/>
                  </a:lnTo>
                  <a:cubicBezTo>
                    <a:pt x="1347" y="7262"/>
                    <a:pt x="1798" y="7387"/>
                    <a:pt x="2269" y="7460"/>
                  </a:cubicBezTo>
                  <a:cubicBezTo>
                    <a:pt x="2227" y="7285"/>
                    <a:pt x="2197" y="7045"/>
                    <a:pt x="2243" y="6854"/>
                  </a:cubicBezTo>
                  <a:lnTo>
                    <a:pt x="2243" y="6854"/>
                  </a:lnTo>
                  <a:cubicBezTo>
                    <a:pt x="2015" y="6865"/>
                    <a:pt x="1787" y="6872"/>
                    <a:pt x="1559" y="6872"/>
                  </a:cubicBezTo>
                  <a:cubicBezTo>
                    <a:pt x="1378" y="6872"/>
                    <a:pt x="1197" y="6867"/>
                    <a:pt x="1018" y="6857"/>
                  </a:cubicBezTo>
                  <a:cubicBezTo>
                    <a:pt x="1621" y="6778"/>
                    <a:pt x="2216" y="6607"/>
                    <a:pt x="2803" y="6432"/>
                  </a:cubicBezTo>
                  <a:cubicBezTo>
                    <a:pt x="2882" y="6337"/>
                    <a:pt x="2905" y="6202"/>
                    <a:pt x="2842" y="6060"/>
                  </a:cubicBezTo>
                  <a:cubicBezTo>
                    <a:pt x="2694" y="5728"/>
                    <a:pt x="2668" y="5458"/>
                    <a:pt x="2721" y="5237"/>
                  </a:cubicBezTo>
                  <a:lnTo>
                    <a:pt x="2721" y="5237"/>
                  </a:lnTo>
                  <a:cubicBezTo>
                    <a:pt x="1874" y="5395"/>
                    <a:pt x="1022" y="5504"/>
                    <a:pt x="165" y="5577"/>
                  </a:cubicBezTo>
                  <a:cubicBezTo>
                    <a:pt x="76" y="5174"/>
                    <a:pt x="24" y="4760"/>
                    <a:pt x="11" y="4335"/>
                  </a:cubicBezTo>
                  <a:cubicBezTo>
                    <a:pt x="517" y="4285"/>
                    <a:pt x="1045" y="4302"/>
                    <a:pt x="1548" y="4282"/>
                  </a:cubicBezTo>
                  <a:cubicBezTo>
                    <a:pt x="2207" y="4259"/>
                    <a:pt x="2868" y="4240"/>
                    <a:pt x="3527" y="4220"/>
                  </a:cubicBezTo>
                  <a:cubicBezTo>
                    <a:pt x="3632" y="4217"/>
                    <a:pt x="3741" y="4214"/>
                    <a:pt x="3847" y="4210"/>
                  </a:cubicBezTo>
                  <a:cubicBezTo>
                    <a:pt x="4344" y="3943"/>
                    <a:pt x="4851" y="3667"/>
                    <a:pt x="5025" y="3176"/>
                  </a:cubicBezTo>
                  <a:cubicBezTo>
                    <a:pt x="5163" y="2778"/>
                    <a:pt x="5091" y="2155"/>
                    <a:pt x="4630" y="2096"/>
                  </a:cubicBezTo>
                  <a:cubicBezTo>
                    <a:pt x="4620" y="2017"/>
                    <a:pt x="4590" y="1935"/>
                    <a:pt x="4535" y="1863"/>
                  </a:cubicBezTo>
                  <a:cubicBezTo>
                    <a:pt x="4483" y="1793"/>
                    <a:pt x="4410" y="1749"/>
                    <a:pt x="4332" y="1749"/>
                  </a:cubicBezTo>
                  <a:cubicBezTo>
                    <a:pt x="4295" y="1749"/>
                    <a:pt x="4257" y="1759"/>
                    <a:pt x="4219" y="1780"/>
                  </a:cubicBezTo>
                  <a:cubicBezTo>
                    <a:pt x="3967" y="1919"/>
                    <a:pt x="3662" y="2033"/>
                    <a:pt x="3363" y="2033"/>
                  </a:cubicBezTo>
                  <a:cubicBezTo>
                    <a:pt x="3181" y="2033"/>
                    <a:pt x="3001" y="1990"/>
                    <a:pt x="2836" y="1886"/>
                  </a:cubicBezTo>
                  <a:cubicBezTo>
                    <a:pt x="2378" y="1599"/>
                    <a:pt x="2279" y="898"/>
                    <a:pt x="2780" y="588"/>
                  </a:cubicBezTo>
                  <a:cubicBezTo>
                    <a:pt x="2974" y="466"/>
                    <a:pt x="2941" y="164"/>
                    <a:pt x="2713" y="100"/>
                  </a:cubicBezTo>
                  <a:cubicBezTo>
                    <a:pt x="2477" y="34"/>
                    <a:pt x="2250" y="0"/>
                    <a:pt x="2027" y="0"/>
                  </a:cubicBezTo>
                  <a:close/>
                  <a:moveTo>
                    <a:pt x="1125" y="7891"/>
                  </a:moveTo>
                  <a:lnTo>
                    <a:pt x="1125" y="7891"/>
                  </a:lnTo>
                  <a:cubicBezTo>
                    <a:pt x="1150" y="7930"/>
                    <a:pt x="1176" y="7968"/>
                    <a:pt x="1203" y="8007"/>
                  </a:cubicBezTo>
                  <a:cubicBezTo>
                    <a:pt x="1176" y="7968"/>
                    <a:pt x="1150" y="7930"/>
                    <a:pt x="1125" y="789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p61"/>
            <p:cNvSpPr/>
            <p:nvPr/>
          </p:nvSpPr>
          <p:spPr>
            <a:xfrm>
              <a:off x="5776100" y="3238650"/>
              <a:ext cx="95925" cy="34200"/>
            </a:xfrm>
            <a:custGeom>
              <a:avLst/>
              <a:gdLst/>
              <a:ahLst/>
              <a:cxnLst/>
              <a:rect l="l" t="t" r="r" b="b"/>
              <a:pathLst>
                <a:path w="3837" h="1368" extrusionOk="0">
                  <a:moveTo>
                    <a:pt x="3837" y="1"/>
                  </a:moveTo>
                  <a:lnTo>
                    <a:pt x="3837" y="1"/>
                  </a:lnTo>
                  <a:cubicBezTo>
                    <a:pt x="3731" y="5"/>
                    <a:pt x="3622" y="8"/>
                    <a:pt x="3517" y="11"/>
                  </a:cubicBezTo>
                  <a:cubicBezTo>
                    <a:pt x="2858" y="31"/>
                    <a:pt x="2197" y="50"/>
                    <a:pt x="1538" y="73"/>
                  </a:cubicBezTo>
                  <a:cubicBezTo>
                    <a:pt x="1035" y="93"/>
                    <a:pt x="507" y="76"/>
                    <a:pt x="1" y="126"/>
                  </a:cubicBezTo>
                  <a:cubicBezTo>
                    <a:pt x="14" y="551"/>
                    <a:pt x="66" y="965"/>
                    <a:pt x="155" y="1368"/>
                  </a:cubicBezTo>
                  <a:cubicBezTo>
                    <a:pt x="1012" y="1295"/>
                    <a:pt x="1864" y="1186"/>
                    <a:pt x="2711" y="1028"/>
                  </a:cubicBezTo>
                  <a:cubicBezTo>
                    <a:pt x="2826" y="544"/>
                    <a:pt x="3326" y="277"/>
                    <a:pt x="3837"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61"/>
            <p:cNvSpPr/>
            <p:nvPr/>
          </p:nvSpPr>
          <p:spPr>
            <a:xfrm>
              <a:off x="5801300" y="3294225"/>
              <a:ext cx="44625" cy="11000"/>
            </a:xfrm>
            <a:custGeom>
              <a:avLst/>
              <a:gdLst/>
              <a:ahLst/>
              <a:cxnLst/>
              <a:rect l="l" t="t" r="r" b="b"/>
              <a:pathLst>
                <a:path w="1785" h="440" extrusionOk="0">
                  <a:moveTo>
                    <a:pt x="1785" y="0"/>
                  </a:moveTo>
                  <a:cubicBezTo>
                    <a:pt x="1198" y="175"/>
                    <a:pt x="603" y="346"/>
                    <a:pt x="0" y="425"/>
                  </a:cubicBezTo>
                  <a:cubicBezTo>
                    <a:pt x="179" y="435"/>
                    <a:pt x="360" y="440"/>
                    <a:pt x="541" y="440"/>
                  </a:cubicBezTo>
                  <a:cubicBezTo>
                    <a:pt x="769" y="440"/>
                    <a:pt x="997" y="433"/>
                    <a:pt x="1225" y="422"/>
                  </a:cubicBezTo>
                  <a:cubicBezTo>
                    <a:pt x="1265" y="260"/>
                    <a:pt x="1356" y="136"/>
                    <a:pt x="1545" y="116"/>
                  </a:cubicBezTo>
                  <a:cubicBezTo>
                    <a:pt x="1650" y="102"/>
                    <a:pt x="1729" y="60"/>
                    <a:pt x="1785"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61"/>
            <p:cNvSpPr/>
            <p:nvPr/>
          </p:nvSpPr>
          <p:spPr>
            <a:xfrm>
              <a:off x="5794200" y="3313650"/>
              <a:ext cx="54125" cy="59275"/>
            </a:xfrm>
            <a:custGeom>
              <a:avLst/>
              <a:gdLst/>
              <a:ahLst/>
              <a:cxnLst/>
              <a:rect l="l" t="t" r="r" b="b"/>
              <a:pathLst>
                <a:path w="2165" h="2371" extrusionOk="0">
                  <a:moveTo>
                    <a:pt x="1" y="0"/>
                  </a:moveTo>
                  <a:lnTo>
                    <a:pt x="1" y="0"/>
                  </a:lnTo>
                  <a:cubicBezTo>
                    <a:pt x="139" y="277"/>
                    <a:pt x="294" y="544"/>
                    <a:pt x="469" y="798"/>
                  </a:cubicBezTo>
                  <a:cubicBezTo>
                    <a:pt x="475" y="807"/>
                    <a:pt x="485" y="821"/>
                    <a:pt x="491" y="830"/>
                  </a:cubicBezTo>
                  <a:cubicBezTo>
                    <a:pt x="564" y="936"/>
                    <a:pt x="643" y="1038"/>
                    <a:pt x="719" y="1140"/>
                  </a:cubicBezTo>
                  <a:cubicBezTo>
                    <a:pt x="742" y="1166"/>
                    <a:pt x="765" y="1196"/>
                    <a:pt x="785" y="1222"/>
                  </a:cubicBezTo>
                  <a:cubicBezTo>
                    <a:pt x="850" y="1304"/>
                    <a:pt x="920" y="1383"/>
                    <a:pt x="985" y="1459"/>
                  </a:cubicBezTo>
                  <a:cubicBezTo>
                    <a:pt x="1019" y="1499"/>
                    <a:pt x="1051" y="1535"/>
                    <a:pt x="1084" y="1574"/>
                  </a:cubicBezTo>
                  <a:cubicBezTo>
                    <a:pt x="1140" y="1634"/>
                    <a:pt x="1196" y="1690"/>
                    <a:pt x="1252" y="1746"/>
                  </a:cubicBezTo>
                  <a:cubicBezTo>
                    <a:pt x="1374" y="1868"/>
                    <a:pt x="1499" y="1989"/>
                    <a:pt x="1631" y="2101"/>
                  </a:cubicBezTo>
                  <a:cubicBezTo>
                    <a:pt x="1640" y="2111"/>
                    <a:pt x="1651" y="2121"/>
                    <a:pt x="1663" y="2131"/>
                  </a:cubicBezTo>
                  <a:cubicBezTo>
                    <a:pt x="1750" y="2207"/>
                    <a:pt x="1838" y="2279"/>
                    <a:pt x="1927" y="2348"/>
                  </a:cubicBezTo>
                  <a:cubicBezTo>
                    <a:pt x="1937" y="2354"/>
                    <a:pt x="1947" y="2365"/>
                    <a:pt x="1960" y="2371"/>
                  </a:cubicBezTo>
                  <a:cubicBezTo>
                    <a:pt x="2095" y="2246"/>
                    <a:pt x="2164" y="2068"/>
                    <a:pt x="2154" y="1805"/>
                  </a:cubicBezTo>
                  <a:cubicBezTo>
                    <a:pt x="2141" y="1525"/>
                    <a:pt x="1999" y="1248"/>
                    <a:pt x="1878" y="1001"/>
                  </a:cubicBezTo>
                  <a:cubicBezTo>
                    <a:pt x="1782" y="804"/>
                    <a:pt x="1663" y="616"/>
                    <a:pt x="1581" y="409"/>
                  </a:cubicBezTo>
                  <a:cubicBezTo>
                    <a:pt x="1569" y="369"/>
                    <a:pt x="1552" y="313"/>
                    <a:pt x="1535" y="251"/>
                  </a:cubicBezTo>
                  <a:cubicBezTo>
                    <a:pt x="1064" y="178"/>
                    <a:pt x="613" y="53"/>
                    <a:pt x="1"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61"/>
            <p:cNvSpPr/>
            <p:nvPr/>
          </p:nvSpPr>
          <p:spPr>
            <a:xfrm>
              <a:off x="5879650" y="3140875"/>
              <a:ext cx="44050" cy="32750"/>
            </a:xfrm>
            <a:custGeom>
              <a:avLst/>
              <a:gdLst/>
              <a:ahLst/>
              <a:cxnLst/>
              <a:rect l="l" t="t" r="r" b="b"/>
              <a:pathLst>
                <a:path w="1762" h="1310" extrusionOk="0">
                  <a:moveTo>
                    <a:pt x="1076" y="1"/>
                  </a:moveTo>
                  <a:cubicBezTo>
                    <a:pt x="1040" y="1"/>
                    <a:pt x="1003" y="4"/>
                    <a:pt x="965" y="10"/>
                  </a:cubicBezTo>
                  <a:cubicBezTo>
                    <a:pt x="564" y="76"/>
                    <a:pt x="297" y="422"/>
                    <a:pt x="76" y="735"/>
                  </a:cubicBezTo>
                  <a:cubicBezTo>
                    <a:pt x="0" y="837"/>
                    <a:pt x="63" y="972"/>
                    <a:pt x="155" y="1038"/>
                  </a:cubicBezTo>
                  <a:cubicBezTo>
                    <a:pt x="349" y="1171"/>
                    <a:pt x="676" y="1309"/>
                    <a:pt x="963" y="1309"/>
                  </a:cubicBezTo>
                  <a:cubicBezTo>
                    <a:pt x="1101" y="1309"/>
                    <a:pt x="1230" y="1278"/>
                    <a:pt x="1331" y="1199"/>
                  </a:cubicBezTo>
                  <a:cubicBezTo>
                    <a:pt x="1360" y="1179"/>
                    <a:pt x="1380" y="1150"/>
                    <a:pt x="1397" y="1117"/>
                  </a:cubicBezTo>
                  <a:cubicBezTo>
                    <a:pt x="1410" y="1113"/>
                    <a:pt x="1423" y="1113"/>
                    <a:pt x="1436" y="1110"/>
                  </a:cubicBezTo>
                  <a:cubicBezTo>
                    <a:pt x="1713" y="1008"/>
                    <a:pt x="1762" y="688"/>
                    <a:pt x="1673" y="439"/>
                  </a:cubicBezTo>
                  <a:cubicBezTo>
                    <a:pt x="1577" y="171"/>
                    <a:pt x="1348" y="1"/>
                    <a:pt x="107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61"/>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3117" y="1126"/>
                    <a:pt x="22869" y="1228"/>
                    <a:pt x="22626" y="1333"/>
                  </a:cubicBezTo>
                  <a:cubicBezTo>
                    <a:pt x="22488" y="1488"/>
                    <a:pt x="22346" y="1643"/>
                    <a:pt x="22204" y="1794"/>
                  </a:cubicBezTo>
                  <a:cubicBezTo>
                    <a:pt x="23011" y="1432"/>
                    <a:pt x="23821" y="1070"/>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840" y="15396"/>
                    <a:pt x="1922" y="15133"/>
                    <a:pt x="2097" y="14879"/>
                  </a:cubicBezTo>
                  <a:lnTo>
                    <a:pt x="2097" y="14879"/>
                  </a:lnTo>
                  <a:cubicBezTo>
                    <a:pt x="1909" y="14896"/>
                    <a:pt x="1721" y="14912"/>
                    <a:pt x="1533" y="14928"/>
                  </a:cubicBezTo>
                  <a:cubicBezTo>
                    <a:pt x="1307" y="15168"/>
                    <a:pt x="1085" y="15413"/>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p61"/>
            <p:cNvSpPr/>
            <p:nvPr/>
          </p:nvSpPr>
          <p:spPr>
            <a:xfrm>
              <a:off x="5657950" y="3092825"/>
              <a:ext cx="592900" cy="359375"/>
            </a:xfrm>
            <a:custGeom>
              <a:avLst/>
              <a:gdLst/>
              <a:ahLst/>
              <a:cxnLst/>
              <a:rect l="l" t="t" r="r" b="b"/>
              <a:pathLst>
                <a:path w="23716" h="14375" extrusionOk="0">
                  <a:moveTo>
                    <a:pt x="23663" y="1"/>
                  </a:moveTo>
                  <a:cubicBezTo>
                    <a:pt x="23648" y="1"/>
                    <a:pt x="23634" y="7"/>
                    <a:pt x="23626" y="22"/>
                  </a:cubicBezTo>
                  <a:cubicBezTo>
                    <a:pt x="22490" y="1975"/>
                    <a:pt x="20456" y="3374"/>
                    <a:pt x="18710" y="4767"/>
                  </a:cubicBezTo>
                  <a:cubicBezTo>
                    <a:pt x="16863" y="6248"/>
                    <a:pt x="14894" y="7529"/>
                    <a:pt x="12873" y="8757"/>
                  </a:cubicBezTo>
                  <a:cubicBezTo>
                    <a:pt x="10847" y="9982"/>
                    <a:pt x="8797" y="11477"/>
                    <a:pt x="6570" y="12307"/>
                  </a:cubicBezTo>
                  <a:cubicBezTo>
                    <a:pt x="5543" y="12693"/>
                    <a:pt x="4470" y="12916"/>
                    <a:pt x="3426" y="13239"/>
                  </a:cubicBezTo>
                  <a:cubicBezTo>
                    <a:pt x="2416" y="13552"/>
                    <a:pt x="1440" y="14160"/>
                    <a:pt x="373" y="14160"/>
                  </a:cubicBezTo>
                  <a:cubicBezTo>
                    <a:pt x="285" y="14160"/>
                    <a:pt x="197" y="14156"/>
                    <a:pt x="107" y="14148"/>
                  </a:cubicBezTo>
                  <a:cubicBezTo>
                    <a:pt x="104" y="14147"/>
                    <a:pt x="101" y="14147"/>
                    <a:pt x="99" y="14147"/>
                  </a:cubicBezTo>
                  <a:cubicBezTo>
                    <a:pt x="11" y="14147"/>
                    <a:pt x="1" y="14287"/>
                    <a:pt x="84" y="14309"/>
                  </a:cubicBezTo>
                  <a:cubicBezTo>
                    <a:pt x="255" y="14354"/>
                    <a:pt x="426" y="14374"/>
                    <a:pt x="596" y="14374"/>
                  </a:cubicBezTo>
                  <a:cubicBezTo>
                    <a:pt x="1482" y="14374"/>
                    <a:pt x="2349" y="13832"/>
                    <a:pt x="3173" y="13558"/>
                  </a:cubicBezTo>
                  <a:cubicBezTo>
                    <a:pt x="4315" y="13176"/>
                    <a:pt x="5493" y="12916"/>
                    <a:pt x="6619" y="12488"/>
                  </a:cubicBezTo>
                  <a:cubicBezTo>
                    <a:pt x="8862" y="11632"/>
                    <a:pt x="10897" y="10114"/>
                    <a:pt x="12948" y="8886"/>
                  </a:cubicBezTo>
                  <a:cubicBezTo>
                    <a:pt x="15091" y="7599"/>
                    <a:pt x="17146" y="6242"/>
                    <a:pt x="19089" y="4665"/>
                  </a:cubicBezTo>
                  <a:cubicBezTo>
                    <a:pt x="20047" y="3891"/>
                    <a:pt x="20992" y="3098"/>
                    <a:pt x="21921" y="2288"/>
                  </a:cubicBezTo>
                  <a:cubicBezTo>
                    <a:pt x="22638" y="1659"/>
                    <a:pt x="23369" y="967"/>
                    <a:pt x="23705" y="52"/>
                  </a:cubicBezTo>
                  <a:cubicBezTo>
                    <a:pt x="23716" y="22"/>
                    <a:pt x="23689" y="1"/>
                    <a:pt x="23663"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0" name="Google Shape;2940;p61"/>
          <p:cNvGrpSpPr/>
          <p:nvPr/>
        </p:nvGrpSpPr>
        <p:grpSpPr>
          <a:xfrm flipH="1">
            <a:off x="8966147" y="175391"/>
            <a:ext cx="80163" cy="211966"/>
            <a:chOff x="2581525" y="3787700"/>
            <a:chExt cx="105325" cy="278500"/>
          </a:xfrm>
        </p:grpSpPr>
        <p:sp>
          <p:nvSpPr>
            <p:cNvPr id="2941" name="Google Shape;2941;p6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6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6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6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5" name="Google Shape;2945;p61"/>
          <p:cNvGrpSpPr/>
          <p:nvPr/>
        </p:nvGrpSpPr>
        <p:grpSpPr>
          <a:xfrm rot="4499867" flipH="1">
            <a:off x="8258354" y="-52158"/>
            <a:ext cx="30194" cy="145701"/>
            <a:chOff x="2785650" y="3828250"/>
            <a:chExt cx="39675" cy="191450"/>
          </a:xfrm>
        </p:grpSpPr>
        <p:sp>
          <p:nvSpPr>
            <p:cNvPr id="2946" name="Google Shape;2946;p6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6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6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49" name="Google Shape;2949;p61"/>
          <p:cNvSpPr/>
          <p:nvPr/>
        </p:nvSpPr>
        <p:spPr>
          <a:xfrm rot="4499867" flipH="1">
            <a:off x="8779202" y="22356"/>
            <a:ext cx="20110" cy="1917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p61"/>
          <p:cNvSpPr/>
          <p:nvPr/>
        </p:nvSpPr>
        <p:spPr>
          <a:xfrm rot="4499584" flipH="1">
            <a:off x="7586842" y="133885"/>
            <a:ext cx="13430" cy="1280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61"/>
          <p:cNvSpPr/>
          <p:nvPr/>
        </p:nvSpPr>
        <p:spPr>
          <a:xfrm flipH="1">
            <a:off x="7417381" y="-4426"/>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61"/>
          <p:cNvSpPr/>
          <p:nvPr/>
        </p:nvSpPr>
        <p:spPr>
          <a:xfrm flipH="1">
            <a:off x="8764338" y="453944"/>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61"/>
          <p:cNvSpPr/>
          <p:nvPr/>
        </p:nvSpPr>
        <p:spPr>
          <a:xfrm flipH="1">
            <a:off x="7908905" y="-20903"/>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61"/>
          <p:cNvSpPr/>
          <p:nvPr/>
        </p:nvSpPr>
        <p:spPr>
          <a:xfrm rot="10800000">
            <a:off x="6131275" y="4551643"/>
            <a:ext cx="3075191" cy="62124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41000">
                <a:srgbClr val="4949E7">
                  <a:alpha val="0"/>
                </a:srgbClr>
              </a:gs>
              <a:gs pos="66000">
                <a:schemeClr val="lt2"/>
              </a:gs>
              <a:gs pos="100000">
                <a:srgbClr val="050A10"/>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55" name="Google Shape;2955;p61"/>
          <p:cNvGrpSpPr/>
          <p:nvPr/>
        </p:nvGrpSpPr>
        <p:grpSpPr>
          <a:xfrm rot="-3504966" flipH="1">
            <a:off x="8789049" y="4923612"/>
            <a:ext cx="93793" cy="248006"/>
            <a:chOff x="2581525" y="3787700"/>
            <a:chExt cx="105325" cy="278500"/>
          </a:xfrm>
        </p:grpSpPr>
        <p:sp>
          <p:nvSpPr>
            <p:cNvPr id="2956" name="Google Shape;2956;p6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6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6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6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60" name="Google Shape;2960;p61"/>
          <p:cNvSpPr/>
          <p:nvPr/>
        </p:nvSpPr>
        <p:spPr>
          <a:xfrm rot="4499962" flipH="1">
            <a:off x="8332170" y="5070752"/>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61"/>
          <p:cNvSpPr/>
          <p:nvPr/>
        </p:nvSpPr>
        <p:spPr>
          <a:xfrm rot="4499962" flipH="1">
            <a:off x="7620004" y="5036392"/>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62" name="Google Shape;2962;p61"/>
          <p:cNvGrpSpPr/>
          <p:nvPr/>
        </p:nvGrpSpPr>
        <p:grpSpPr>
          <a:xfrm rot="-5110527" flipH="1">
            <a:off x="8032556" y="4812355"/>
            <a:ext cx="35333" cy="170497"/>
            <a:chOff x="2785650" y="3828250"/>
            <a:chExt cx="39675" cy="191450"/>
          </a:xfrm>
        </p:grpSpPr>
        <p:sp>
          <p:nvSpPr>
            <p:cNvPr id="2963" name="Google Shape;2963;p6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6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6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66" name="Google Shape;2966;p61"/>
          <p:cNvSpPr/>
          <p:nvPr/>
        </p:nvSpPr>
        <p:spPr>
          <a:xfrm rot="-6300038" flipH="1">
            <a:off x="7132046" y="5070757"/>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61"/>
          <p:cNvSpPr/>
          <p:nvPr/>
        </p:nvSpPr>
        <p:spPr>
          <a:xfrm flipH="1">
            <a:off x="6586724" y="4784547"/>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61"/>
          <p:cNvSpPr/>
          <p:nvPr/>
        </p:nvSpPr>
        <p:spPr>
          <a:xfrm flipH="1">
            <a:off x="7419021" y="496118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61"/>
          <p:cNvSpPr/>
          <p:nvPr/>
        </p:nvSpPr>
        <p:spPr>
          <a:xfrm flipH="1">
            <a:off x="9046301" y="478455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61"/>
          <p:cNvSpPr/>
          <p:nvPr/>
        </p:nvSpPr>
        <p:spPr>
          <a:xfrm flipH="1">
            <a:off x="7917524" y="5058722"/>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61"/>
          <p:cNvSpPr/>
          <p:nvPr/>
        </p:nvSpPr>
        <p:spPr>
          <a:xfrm rot="4499962" flipH="1">
            <a:off x="8306545" y="4735255"/>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61"/>
          <p:cNvSpPr/>
          <p:nvPr/>
        </p:nvSpPr>
        <p:spPr>
          <a:xfrm flipH="1">
            <a:off x="7864995" y="47232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73" name="Google Shape;2973;p61"/>
          <p:cNvGrpSpPr/>
          <p:nvPr/>
        </p:nvGrpSpPr>
        <p:grpSpPr>
          <a:xfrm flipH="1">
            <a:off x="8477295" y="4831042"/>
            <a:ext cx="172878" cy="156778"/>
            <a:chOff x="4832775" y="4525200"/>
            <a:chExt cx="362125" cy="328400"/>
          </a:xfrm>
        </p:grpSpPr>
        <p:sp>
          <p:nvSpPr>
            <p:cNvPr id="2974" name="Google Shape;2974;p61"/>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61"/>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p61"/>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61"/>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61"/>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61"/>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61"/>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p61"/>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61"/>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61"/>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61"/>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61"/>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61"/>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61"/>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61"/>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89" name="Google Shape;2989;p61"/>
          <p:cNvSpPr/>
          <p:nvPr/>
        </p:nvSpPr>
        <p:spPr>
          <a:xfrm rot="4499962" flipH="1">
            <a:off x="6941520" y="4927877"/>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61"/>
          <p:cNvSpPr/>
          <p:nvPr/>
        </p:nvSpPr>
        <p:spPr>
          <a:xfrm flipH="1">
            <a:off x="6823721" y="503738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61"/>
          <p:cNvSpPr/>
          <p:nvPr/>
        </p:nvSpPr>
        <p:spPr>
          <a:xfrm rot="4499962" flipH="1">
            <a:off x="8836995" y="4837402"/>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92" name="Google Shape;2992;p61"/>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2993" name="Google Shape;2993;p61"/>
          <p:cNvSpPr txBox="1">
            <a:spLocks noGrp="1"/>
          </p:cNvSpPr>
          <p:nvPr>
            <p:ph type="subTitle" idx="1"/>
          </p:nvPr>
        </p:nvSpPr>
        <p:spPr>
          <a:xfrm>
            <a:off x="3406650" y="3047175"/>
            <a:ext cx="2330700" cy="71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a:endParaRPr/>
          </a:p>
        </p:txBody>
      </p:sp>
      <p:sp>
        <p:nvSpPr>
          <p:cNvPr id="2994" name="Google Shape;2994;p61"/>
          <p:cNvSpPr txBox="1">
            <a:spLocks noGrp="1"/>
          </p:cNvSpPr>
          <p:nvPr>
            <p:ph type="subTitle" idx="2"/>
          </p:nvPr>
        </p:nvSpPr>
        <p:spPr>
          <a:xfrm>
            <a:off x="5858600" y="3047180"/>
            <a:ext cx="2330700" cy="71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a:endParaRPr/>
          </a:p>
        </p:txBody>
      </p:sp>
      <p:sp>
        <p:nvSpPr>
          <p:cNvPr id="2995" name="Google Shape;2995;p61"/>
          <p:cNvSpPr txBox="1">
            <a:spLocks noGrp="1"/>
          </p:cNvSpPr>
          <p:nvPr>
            <p:ph type="subTitle" idx="3"/>
          </p:nvPr>
        </p:nvSpPr>
        <p:spPr>
          <a:xfrm>
            <a:off x="5858600" y="2634125"/>
            <a:ext cx="233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996" name="Google Shape;2996;p61"/>
          <p:cNvSpPr txBox="1">
            <a:spLocks noGrp="1"/>
          </p:cNvSpPr>
          <p:nvPr>
            <p:ph type="subTitle" idx="4"/>
          </p:nvPr>
        </p:nvSpPr>
        <p:spPr>
          <a:xfrm>
            <a:off x="954700" y="3047175"/>
            <a:ext cx="2330700" cy="71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a:endParaRPr/>
          </a:p>
        </p:txBody>
      </p:sp>
      <p:sp>
        <p:nvSpPr>
          <p:cNvPr id="2997" name="Google Shape;2997;p61"/>
          <p:cNvSpPr txBox="1">
            <a:spLocks noGrp="1"/>
          </p:cNvSpPr>
          <p:nvPr>
            <p:ph type="subTitle" idx="5"/>
          </p:nvPr>
        </p:nvSpPr>
        <p:spPr>
          <a:xfrm>
            <a:off x="954700" y="2634125"/>
            <a:ext cx="233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998" name="Google Shape;2998;p61"/>
          <p:cNvSpPr txBox="1">
            <a:spLocks noGrp="1"/>
          </p:cNvSpPr>
          <p:nvPr>
            <p:ph type="subTitle" idx="6"/>
          </p:nvPr>
        </p:nvSpPr>
        <p:spPr>
          <a:xfrm>
            <a:off x="3406650" y="2634125"/>
            <a:ext cx="233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2999" name="Google Shape;2999;p61"/>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3000"/>
        <p:cNvGrpSpPr/>
        <p:nvPr/>
      </p:nvGrpSpPr>
      <p:grpSpPr>
        <a:xfrm>
          <a:off x="0" y="0"/>
          <a:ext cx="0" cy="0"/>
          <a:chOff x="0" y="0"/>
          <a:chExt cx="0" cy="0"/>
        </a:xfrm>
      </p:grpSpPr>
      <p:sp>
        <p:nvSpPr>
          <p:cNvPr id="3001" name="Google Shape;3001;p62"/>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62"/>
          <p:cNvSpPr/>
          <p:nvPr/>
        </p:nvSpPr>
        <p:spPr>
          <a:xfrm>
            <a:off x="5208259" y="4104665"/>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2"/>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2"/>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05" name="Google Shape;3005;p62"/>
          <p:cNvGrpSpPr/>
          <p:nvPr/>
        </p:nvGrpSpPr>
        <p:grpSpPr>
          <a:xfrm rot="7294961" flipH="1">
            <a:off x="422344" y="82399"/>
            <a:ext cx="93977" cy="248493"/>
            <a:chOff x="2581525" y="3787700"/>
            <a:chExt cx="105325" cy="278500"/>
          </a:xfrm>
        </p:grpSpPr>
        <p:sp>
          <p:nvSpPr>
            <p:cNvPr id="3006" name="Google Shape;3006;p62"/>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62"/>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62"/>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62"/>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10" name="Google Shape;3010;p62"/>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11" name="Google Shape;3011;p62"/>
          <p:cNvGrpSpPr/>
          <p:nvPr/>
        </p:nvGrpSpPr>
        <p:grpSpPr>
          <a:xfrm rot="5688890" flipH="1">
            <a:off x="1342313" y="244015"/>
            <a:ext cx="35404" cy="170840"/>
            <a:chOff x="2785650" y="3828250"/>
            <a:chExt cx="39675" cy="191450"/>
          </a:xfrm>
        </p:grpSpPr>
        <p:sp>
          <p:nvSpPr>
            <p:cNvPr id="3012" name="Google Shape;3012;p62"/>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62"/>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62"/>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15" name="Google Shape;3015;p62"/>
          <p:cNvGrpSpPr/>
          <p:nvPr/>
        </p:nvGrpSpPr>
        <p:grpSpPr>
          <a:xfrm rot="-3505059" flipH="1">
            <a:off x="8634176" y="4841509"/>
            <a:ext cx="132007" cy="349053"/>
            <a:chOff x="2581525" y="3787700"/>
            <a:chExt cx="105325" cy="278500"/>
          </a:xfrm>
        </p:grpSpPr>
        <p:sp>
          <p:nvSpPr>
            <p:cNvPr id="3016" name="Google Shape;3016;p62"/>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62"/>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62"/>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62"/>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20" name="Google Shape;3020;p62"/>
          <p:cNvSpPr/>
          <p:nvPr/>
        </p:nvSpPr>
        <p:spPr>
          <a:xfrm rot="4500016" flipH="1">
            <a:off x="8068158" y="507060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62"/>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22" name="Google Shape;3022;p62"/>
          <p:cNvGrpSpPr/>
          <p:nvPr/>
        </p:nvGrpSpPr>
        <p:grpSpPr>
          <a:xfrm rot="-5110856" flipH="1">
            <a:off x="7544207" y="4594183"/>
            <a:ext cx="49730" cy="239969"/>
            <a:chOff x="2785650" y="3828250"/>
            <a:chExt cx="39675" cy="191450"/>
          </a:xfrm>
        </p:grpSpPr>
        <p:sp>
          <p:nvSpPr>
            <p:cNvPr id="3023" name="Google Shape;3023;p62"/>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62"/>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62"/>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26" name="Google Shape;3026;p62"/>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p62"/>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62"/>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62"/>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62"/>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62"/>
          <p:cNvSpPr/>
          <p:nvPr/>
        </p:nvSpPr>
        <p:spPr>
          <a:xfrm flipH="1">
            <a:off x="6744887" y="505369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62"/>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62"/>
          <p:cNvSpPr/>
          <p:nvPr/>
        </p:nvSpPr>
        <p:spPr>
          <a:xfrm flipH="1">
            <a:off x="7242650" y="50537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62"/>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62"/>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62"/>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62"/>
          <p:cNvSpPr/>
          <p:nvPr/>
        </p:nvSpPr>
        <p:spPr>
          <a:xfrm flipH="1">
            <a:off x="1159507" y="7887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62"/>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39" name="Google Shape;3039;p62"/>
          <p:cNvGrpSpPr/>
          <p:nvPr/>
        </p:nvGrpSpPr>
        <p:grpSpPr>
          <a:xfrm flipH="1">
            <a:off x="7581750" y="4905706"/>
            <a:ext cx="243312" cy="220652"/>
            <a:chOff x="4832775" y="4525200"/>
            <a:chExt cx="362125" cy="328400"/>
          </a:xfrm>
        </p:grpSpPr>
        <p:sp>
          <p:nvSpPr>
            <p:cNvPr id="3040" name="Google Shape;3040;p62"/>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62"/>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62"/>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62"/>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62"/>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62"/>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62"/>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62"/>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62"/>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62"/>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62"/>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62"/>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62"/>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62"/>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62"/>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055" name="Google Shape;3055;p62"/>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3056" name="Google Shape;3056;p62"/>
          <p:cNvSpPr txBox="1">
            <a:spLocks noGrp="1"/>
          </p:cNvSpPr>
          <p:nvPr>
            <p:ph type="subTitle" idx="1"/>
          </p:nvPr>
        </p:nvSpPr>
        <p:spPr>
          <a:xfrm>
            <a:off x="2648322" y="3281073"/>
            <a:ext cx="1875000" cy="71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a:endParaRPr/>
          </a:p>
        </p:txBody>
      </p:sp>
      <p:sp>
        <p:nvSpPr>
          <p:cNvPr id="3057" name="Google Shape;3057;p62"/>
          <p:cNvSpPr txBox="1">
            <a:spLocks noGrp="1"/>
          </p:cNvSpPr>
          <p:nvPr>
            <p:ph type="subTitle" idx="2"/>
          </p:nvPr>
        </p:nvSpPr>
        <p:spPr>
          <a:xfrm>
            <a:off x="4620727" y="3281077"/>
            <a:ext cx="1875000" cy="71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a:endParaRPr/>
          </a:p>
        </p:txBody>
      </p:sp>
      <p:sp>
        <p:nvSpPr>
          <p:cNvPr id="3058" name="Google Shape;3058;p62"/>
          <p:cNvSpPr txBox="1">
            <a:spLocks noGrp="1"/>
          </p:cNvSpPr>
          <p:nvPr>
            <p:ph type="subTitle" idx="3"/>
          </p:nvPr>
        </p:nvSpPr>
        <p:spPr>
          <a:xfrm>
            <a:off x="4620727" y="2868025"/>
            <a:ext cx="18750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059" name="Google Shape;3059;p62"/>
          <p:cNvSpPr txBox="1">
            <a:spLocks noGrp="1"/>
          </p:cNvSpPr>
          <p:nvPr>
            <p:ph type="subTitle" idx="4"/>
          </p:nvPr>
        </p:nvSpPr>
        <p:spPr>
          <a:xfrm>
            <a:off x="675917" y="3281072"/>
            <a:ext cx="1875000" cy="71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a:endParaRPr/>
          </a:p>
        </p:txBody>
      </p:sp>
      <p:sp>
        <p:nvSpPr>
          <p:cNvPr id="3060" name="Google Shape;3060;p62"/>
          <p:cNvSpPr txBox="1">
            <a:spLocks noGrp="1"/>
          </p:cNvSpPr>
          <p:nvPr>
            <p:ph type="subTitle" idx="5"/>
          </p:nvPr>
        </p:nvSpPr>
        <p:spPr>
          <a:xfrm>
            <a:off x="675917" y="2868025"/>
            <a:ext cx="18750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061" name="Google Shape;3061;p62"/>
          <p:cNvSpPr txBox="1">
            <a:spLocks noGrp="1"/>
          </p:cNvSpPr>
          <p:nvPr>
            <p:ph type="subTitle" idx="6"/>
          </p:nvPr>
        </p:nvSpPr>
        <p:spPr>
          <a:xfrm>
            <a:off x="2648322" y="2868025"/>
            <a:ext cx="18750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062" name="Google Shape;3062;p62"/>
          <p:cNvSpPr txBox="1">
            <a:spLocks noGrp="1"/>
          </p:cNvSpPr>
          <p:nvPr>
            <p:ph type="subTitle" idx="7"/>
          </p:nvPr>
        </p:nvSpPr>
        <p:spPr>
          <a:xfrm>
            <a:off x="6593133" y="3281077"/>
            <a:ext cx="1875000" cy="71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lvl1pPr>
            <a:lvl2pPr lvl="1" algn="l">
              <a:lnSpc>
                <a:spcPct val="100000"/>
              </a:lnSpc>
              <a:spcBef>
                <a:spcPts val="0"/>
              </a:spcBef>
              <a:spcAft>
                <a:spcPts val="0"/>
              </a:spcAft>
              <a:buClr>
                <a:schemeClr val="dk1"/>
              </a:buClr>
              <a:buSzPts val="1400"/>
              <a:buNone/>
              <a:defRPr sz="1400">
                <a:solidFill>
                  <a:schemeClr val="dk1"/>
                </a:solidFill>
              </a:defRPr>
            </a:lvl2pPr>
            <a:lvl3pPr lvl="2" algn="l">
              <a:lnSpc>
                <a:spcPct val="100000"/>
              </a:lnSpc>
              <a:spcBef>
                <a:spcPts val="0"/>
              </a:spcBef>
              <a:spcAft>
                <a:spcPts val="0"/>
              </a:spcAft>
              <a:buClr>
                <a:schemeClr val="dk1"/>
              </a:buClr>
              <a:buSzPts val="1400"/>
              <a:buNone/>
              <a:defRPr sz="1400">
                <a:solidFill>
                  <a:schemeClr val="dk1"/>
                </a:solidFill>
              </a:defRPr>
            </a:lvl3pPr>
            <a:lvl4pPr lvl="3" algn="l">
              <a:lnSpc>
                <a:spcPct val="100000"/>
              </a:lnSpc>
              <a:spcBef>
                <a:spcPts val="0"/>
              </a:spcBef>
              <a:spcAft>
                <a:spcPts val="0"/>
              </a:spcAft>
              <a:buClr>
                <a:schemeClr val="dk1"/>
              </a:buClr>
              <a:buSzPts val="1400"/>
              <a:buNone/>
              <a:defRPr sz="1400">
                <a:solidFill>
                  <a:schemeClr val="dk1"/>
                </a:solidFill>
              </a:defRPr>
            </a:lvl4pPr>
            <a:lvl5pPr lvl="4" algn="l">
              <a:lnSpc>
                <a:spcPct val="100000"/>
              </a:lnSpc>
              <a:spcBef>
                <a:spcPts val="0"/>
              </a:spcBef>
              <a:spcAft>
                <a:spcPts val="0"/>
              </a:spcAft>
              <a:buClr>
                <a:schemeClr val="dk1"/>
              </a:buClr>
              <a:buSzPts val="1400"/>
              <a:buNone/>
              <a:defRPr sz="1400">
                <a:solidFill>
                  <a:schemeClr val="dk1"/>
                </a:solidFill>
              </a:defRPr>
            </a:lvl5pPr>
            <a:lvl6pPr lvl="5" algn="l">
              <a:lnSpc>
                <a:spcPct val="100000"/>
              </a:lnSpc>
              <a:spcBef>
                <a:spcPts val="0"/>
              </a:spcBef>
              <a:spcAft>
                <a:spcPts val="0"/>
              </a:spcAft>
              <a:buClr>
                <a:schemeClr val="dk1"/>
              </a:buClr>
              <a:buSzPts val="1400"/>
              <a:buNone/>
              <a:defRPr sz="1400">
                <a:solidFill>
                  <a:schemeClr val="dk1"/>
                </a:solidFill>
              </a:defRPr>
            </a:lvl6pPr>
            <a:lvl7pPr lvl="6" algn="l">
              <a:lnSpc>
                <a:spcPct val="100000"/>
              </a:lnSpc>
              <a:spcBef>
                <a:spcPts val="0"/>
              </a:spcBef>
              <a:spcAft>
                <a:spcPts val="0"/>
              </a:spcAft>
              <a:buClr>
                <a:schemeClr val="dk1"/>
              </a:buClr>
              <a:buSzPts val="1400"/>
              <a:buNone/>
              <a:defRPr sz="1400">
                <a:solidFill>
                  <a:schemeClr val="dk1"/>
                </a:solidFill>
              </a:defRPr>
            </a:lvl7pPr>
            <a:lvl8pPr lvl="7" algn="l">
              <a:lnSpc>
                <a:spcPct val="100000"/>
              </a:lnSpc>
              <a:spcBef>
                <a:spcPts val="0"/>
              </a:spcBef>
              <a:spcAft>
                <a:spcPts val="0"/>
              </a:spcAft>
              <a:buClr>
                <a:schemeClr val="dk1"/>
              </a:buClr>
              <a:buSzPts val="1400"/>
              <a:buNone/>
              <a:defRPr sz="1400">
                <a:solidFill>
                  <a:schemeClr val="dk1"/>
                </a:solidFill>
              </a:defRPr>
            </a:lvl8pPr>
            <a:lvl9pPr lvl="8" algn="l">
              <a:lnSpc>
                <a:spcPct val="100000"/>
              </a:lnSpc>
              <a:spcBef>
                <a:spcPts val="0"/>
              </a:spcBef>
              <a:spcAft>
                <a:spcPts val="0"/>
              </a:spcAft>
              <a:buClr>
                <a:schemeClr val="dk1"/>
              </a:buClr>
              <a:buSzPts val="1400"/>
              <a:buNone/>
              <a:defRPr sz="1400">
                <a:solidFill>
                  <a:schemeClr val="dk1"/>
                </a:solidFill>
              </a:defRPr>
            </a:lvl9pPr>
          </a:lstStyle>
          <a:p>
            <a:endParaRPr/>
          </a:p>
        </p:txBody>
      </p:sp>
      <p:sp>
        <p:nvSpPr>
          <p:cNvPr id="3063" name="Google Shape;3063;p62"/>
          <p:cNvSpPr txBox="1">
            <a:spLocks noGrp="1"/>
          </p:cNvSpPr>
          <p:nvPr>
            <p:ph type="subTitle" idx="8"/>
          </p:nvPr>
        </p:nvSpPr>
        <p:spPr>
          <a:xfrm>
            <a:off x="6593133" y="2868025"/>
            <a:ext cx="18750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064" name="Google Shape;3064;p62"/>
          <p:cNvSpPr txBox="1">
            <a:spLocks noGrp="1"/>
          </p:cNvSpPr>
          <p:nvPr>
            <p:ph type="title"/>
          </p:nvPr>
        </p:nvSpPr>
        <p:spPr>
          <a:xfrm>
            <a:off x="796663" y="3070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3065"/>
        <p:cNvGrpSpPr/>
        <p:nvPr/>
      </p:nvGrpSpPr>
      <p:grpSpPr>
        <a:xfrm>
          <a:off x="0" y="0"/>
          <a:ext cx="0" cy="0"/>
          <a:chOff x="0" y="0"/>
          <a:chExt cx="0" cy="0"/>
        </a:xfrm>
      </p:grpSpPr>
      <p:sp>
        <p:nvSpPr>
          <p:cNvPr id="3066" name="Google Shape;3066;p63"/>
          <p:cNvSpPr/>
          <p:nvPr/>
        </p:nvSpPr>
        <p:spPr>
          <a:xfrm rot="-5400000">
            <a:off x="-1122221" y="2591095"/>
            <a:ext cx="3530406" cy="1666090"/>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63"/>
          <p:cNvSpPr/>
          <p:nvPr/>
        </p:nvSpPr>
        <p:spPr>
          <a:xfrm rot="-5400000">
            <a:off x="-998725" y="2763456"/>
            <a:ext cx="3397101" cy="139965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63"/>
          <p:cNvSpPr/>
          <p:nvPr/>
        </p:nvSpPr>
        <p:spPr>
          <a:xfrm>
            <a:off x="6020150" y="4593815"/>
            <a:ext cx="2364600" cy="826700"/>
          </a:xfrm>
          <a:custGeom>
            <a:avLst/>
            <a:gdLst/>
            <a:ahLst/>
            <a:cxnLst/>
            <a:rect l="l" t="t" r="r" b="b"/>
            <a:pathLst>
              <a:path w="94584" h="33068" extrusionOk="0">
                <a:moveTo>
                  <a:pt x="19050" y="30416"/>
                </a:moveTo>
                <a:cubicBezTo>
                  <a:pt x="5652" y="27686"/>
                  <a:pt x="0" y="19812"/>
                  <a:pt x="0" y="15176"/>
                </a:cubicBezTo>
                <a:cubicBezTo>
                  <a:pt x="0" y="10541"/>
                  <a:pt x="11049" y="3238"/>
                  <a:pt x="19050" y="2603"/>
                </a:cubicBezTo>
                <a:cubicBezTo>
                  <a:pt x="27051" y="1968"/>
                  <a:pt x="39624" y="11557"/>
                  <a:pt x="48006" y="11366"/>
                </a:cubicBezTo>
                <a:cubicBezTo>
                  <a:pt x="56388" y="11176"/>
                  <a:pt x="63056" y="3111"/>
                  <a:pt x="69342" y="1460"/>
                </a:cubicBezTo>
                <a:cubicBezTo>
                  <a:pt x="75629" y="-191"/>
                  <a:pt x="81534" y="-762"/>
                  <a:pt x="85725" y="1460"/>
                </a:cubicBezTo>
                <a:cubicBezTo>
                  <a:pt x="89916" y="3683"/>
                  <a:pt x="95377" y="9779"/>
                  <a:pt x="94488" y="14795"/>
                </a:cubicBezTo>
                <a:cubicBezTo>
                  <a:pt x="93599" y="19812"/>
                  <a:pt x="92964" y="28956"/>
                  <a:pt x="80391" y="31559"/>
                </a:cubicBezTo>
                <a:cubicBezTo>
                  <a:pt x="67818" y="34163"/>
                  <a:pt x="32449" y="33147"/>
                  <a:pt x="19050" y="30416"/>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9" name="Google Shape;3069;p63"/>
          <p:cNvGrpSpPr/>
          <p:nvPr/>
        </p:nvGrpSpPr>
        <p:grpSpPr>
          <a:xfrm rot="5109214" flipH="1">
            <a:off x="156337" y="2159639"/>
            <a:ext cx="100481" cy="265692"/>
            <a:chOff x="2581525" y="3787700"/>
            <a:chExt cx="105325" cy="278500"/>
          </a:xfrm>
        </p:grpSpPr>
        <p:sp>
          <p:nvSpPr>
            <p:cNvPr id="3070" name="Google Shape;3070;p6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6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6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6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74" name="Google Shape;3074;p63"/>
          <p:cNvSpPr/>
          <p:nvPr/>
        </p:nvSpPr>
        <p:spPr>
          <a:xfrm rot="9900146" flipH="1">
            <a:off x="144183" y="4115456"/>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63"/>
          <p:cNvSpPr/>
          <p:nvPr/>
        </p:nvSpPr>
        <p:spPr>
          <a:xfrm rot="9900146" flipH="1">
            <a:off x="565058" y="4897409"/>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76" name="Google Shape;3076;p63"/>
          <p:cNvGrpSpPr/>
          <p:nvPr/>
        </p:nvGrpSpPr>
        <p:grpSpPr>
          <a:xfrm rot="1624517" flipH="1">
            <a:off x="187443" y="4912043"/>
            <a:ext cx="37857" cy="182675"/>
            <a:chOff x="2785650" y="3828250"/>
            <a:chExt cx="39675" cy="191450"/>
          </a:xfrm>
        </p:grpSpPr>
        <p:sp>
          <p:nvSpPr>
            <p:cNvPr id="3077" name="Google Shape;3077;p6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6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6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80" name="Google Shape;3080;p63"/>
          <p:cNvSpPr/>
          <p:nvPr/>
        </p:nvSpPr>
        <p:spPr>
          <a:xfrm rot="9900146" flipH="1">
            <a:off x="80548" y="3552659"/>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81" name="Google Shape;3081;p63"/>
          <p:cNvGrpSpPr/>
          <p:nvPr/>
        </p:nvGrpSpPr>
        <p:grpSpPr>
          <a:xfrm flipH="1">
            <a:off x="123356" y="2799811"/>
            <a:ext cx="66713" cy="176402"/>
            <a:chOff x="2581525" y="3787700"/>
            <a:chExt cx="105325" cy="278500"/>
          </a:xfrm>
        </p:grpSpPr>
        <p:sp>
          <p:nvSpPr>
            <p:cNvPr id="3082" name="Google Shape;3082;p6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6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6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6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86" name="Google Shape;3086;p63"/>
          <p:cNvSpPr/>
          <p:nvPr/>
        </p:nvSpPr>
        <p:spPr>
          <a:xfrm rot="9900146" flipH="1">
            <a:off x="357791" y="2642327"/>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63"/>
          <p:cNvSpPr/>
          <p:nvPr/>
        </p:nvSpPr>
        <p:spPr>
          <a:xfrm rot="-5400000" flipH="1">
            <a:off x="136469" y="2503312"/>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63"/>
          <p:cNvSpPr/>
          <p:nvPr/>
        </p:nvSpPr>
        <p:spPr>
          <a:xfrm rot="-5400000" flipH="1">
            <a:off x="185986" y="3864864"/>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63"/>
          <p:cNvSpPr/>
          <p:nvPr/>
        </p:nvSpPr>
        <p:spPr>
          <a:xfrm rot="-5400000" flipH="1">
            <a:off x="115845" y="4434243"/>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63"/>
          <p:cNvSpPr/>
          <p:nvPr/>
        </p:nvSpPr>
        <p:spPr>
          <a:xfrm rot="-5400000" flipH="1">
            <a:off x="363398" y="4982982"/>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63"/>
          <p:cNvSpPr/>
          <p:nvPr/>
        </p:nvSpPr>
        <p:spPr>
          <a:xfrm rot="9900146" flipH="1">
            <a:off x="292718" y="4243351"/>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63"/>
          <p:cNvSpPr/>
          <p:nvPr/>
        </p:nvSpPr>
        <p:spPr>
          <a:xfrm rot="10800000" flipH="1">
            <a:off x="7360899" y="-71145"/>
            <a:ext cx="2262417" cy="898021"/>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63"/>
          <p:cNvSpPr/>
          <p:nvPr/>
        </p:nvSpPr>
        <p:spPr>
          <a:xfrm rot="10800000" flipH="1">
            <a:off x="7599793" y="-68417"/>
            <a:ext cx="1997517" cy="680435"/>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rgbClr val="4949E7">
                  <a:alpha val="40000"/>
                </a:srgbClr>
              </a:gs>
              <a:gs pos="28000">
                <a:srgbClr val="4949E7">
                  <a:alpha val="40000"/>
                </a:srgbClr>
              </a:gs>
              <a:gs pos="57000">
                <a:srgbClr val="1273EB">
                  <a:alpha val="40000"/>
                </a:srgbClr>
              </a:gs>
              <a:gs pos="100000">
                <a:srgbClr val="050A10">
                  <a:alpha val="4000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94" name="Google Shape;3094;p63"/>
          <p:cNvGrpSpPr/>
          <p:nvPr/>
        </p:nvGrpSpPr>
        <p:grpSpPr>
          <a:xfrm rot="-2700000" flipH="1">
            <a:off x="225439" y="4364943"/>
            <a:ext cx="835068" cy="512050"/>
            <a:chOff x="5586400" y="3049600"/>
            <a:chExt cx="691350" cy="423925"/>
          </a:xfrm>
        </p:grpSpPr>
        <p:sp>
          <p:nvSpPr>
            <p:cNvPr id="3095" name="Google Shape;3095;p63"/>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1161" y="1956"/>
                    <a:pt x="18961" y="2891"/>
                    <a:pt x="16759" y="3826"/>
                  </a:cubicBezTo>
                  <a:cubicBezTo>
                    <a:pt x="16627" y="3882"/>
                    <a:pt x="16488" y="3941"/>
                    <a:pt x="16386" y="4040"/>
                  </a:cubicBezTo>
                  <a:cubicBezTo>
                    <a:pt x="16154" y="4263"/>
                    <a:pt x="16248" y="4574"/>
                    <a:pt x="16575" y="4574"/>
                  </a:cubicBezTo>
                  <a:cubicBezTo>
                    <a:pt x="16586" y="4574"/>
                    <a:pt x="16598" y="4574"/>
                    <a:pt x="16610" y="4573"/>
                  </a:cubicBezTo>
                  <a:cubicBezTo>
                    <a:pt x="16762" y="4564"/>
                    <a:pt x="16900" y="4481"/>
                    <a:pt x="17032" y="4402"/>
                  </a:cubicBezTo>
                  <a:cubicBezTo>
                    <a:pt x="18217" y="3698"/>
                    <a:pt x="19363" y="3058"/>
                    <a:pt x="20611" y="2505"/>
                  </a:cubicBezTo>
                  <a:cubicBezTo>
                    <a:pt x="21954" y="1912"/>
                    <a:pt x="23291" y="1307"/>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616" y="14886"/>
                    <a:pt x="3068" y="13971"/>
                    <a:pt x="3529" y="13638"/>
                  </a:cubicBezTo>
                  <a:cubicBezTo>
                    <a:pt x="4460" y="12963"/>
                    <a:pt x="5386" y="12284"/>
                    <a:pt x="6325" y="11623"/>
                  </a:cubicBezTo>
                  <a:cubicBezTo>
                    <a:pt x="8168" y="10319"/>
                    <a:pt x="10062" y="9071"/>
                    <a:pt x="12069" y="8034"/>
                  </a:cubicBezTo>
                  <a:cubicBezTo>
                    <a:pt x="12175" y="7978"/>
                    <a:pt x="12118" y="7809"/>
                    <a:pt x="12016" y="7809"/>
                  </a:cubicBezTo>
                  <a:cubicBezTo>
                    <a:pt x="12004" y="7809"/>
                    <a:pt x="11991" y="7811"/>
                    <a:pt x="11978" y="7816"/>
                  </a:cubicBezTo>
                  <a:cubicBezTo>
                    <a:pt x="9788" y="8633"/>
                    <a:pt x="7802" y="9819"/>
                    <a:pt x="5925" y="11194"/>
                  </a:cubicBezTo>
                  <a:cubicBezTo>
                    <a:pt x="4112" y="12528"/>
                    <a:pt x="2330" y="13937"/>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63"/>
            <p:cNvSpPr/>
            <p:nvPr/>
          </p:nvSpPr>
          <p:spPr>
            <a:xfrm>
              <a:off x="5775850" y="3064800"/>
              <a:ext cx="343925" cy="343875"/>
            </a:xfrm>
            <a:custGeom>
              <a:avLst/>
              <a:gdLst/>
              <a:ahLst/>
              <a:cxnLst/>
              <a:rect l="l" t="t" r="r" b="b"/>
              <a:pathLst>
                <a:path w="13757" h="13755" extrusionOk="0">
                  <a:moveTo>
                    <a:pt x="6879" y="1"/>
                  </a:moveTo>
                  <a:cubicBezTo>
                    <a:pt x="3079" y="1"/>
                    <a:pt x="1" y="3079"/>
                    <a:pt x="1" y="6880"/>
                  </a:cubicBezTo>
                  <a:cubicBezTo>
                    <a:pt x="1" y="10676"/>
                    <a:pt x="3079" y="13754"/>
                    <a:pt x="6879" y="13754"/>
                  </a:cubicBezTo>
                  <a:cubicBezTo>
                    <a:pt x="10675" y="13754"/>
                    <a:pt x="13757" y="10676"/>
                    <a:pt x="13757" y="6880"/>
                  </a:cubicBezTo>
                  <a:cubicBezTo>
                    <a:pt x="13757" y="3079"/>
                    <a:pt x="10675" y="1"/>
                    <a:pt x="6879"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63"/>
            <p:cNvSpPr/>
            <p:nvPr/>
          </p:nvSpPr>
          <p:spPr>
            <a:xfrm>
              <a:off x="5843850" y="3235200"/>
              <a:ext cx="103175" cy="29150"/>
            </a:xfrm>
            <a:custGeom>
              <a:avLst/>
              <a:gdLst/>
              <a:ahLst/>
              <a:cxnLst/>
              <a:rect l="l" t="t" r="r" b="b"/>
              <a:pathLst>
                <a:path w="4127" h="1166" extrusionOk="0">
                  <a:moveTo>
                    <a:pt x="4126" y="0"/>
                  </a:moveTo>
                  <a:lnTo>
                    <a:pt x="4126" y="0"/>
                  </a:lnTo>
                  <a:cubicBezTo>
                    <a:pt x="3128" y="79"/>
                    <a:pt x="2124" y="109"/>
                    <a:pt x="1127" y="139"/>
                  </a:cubicBezTo>
                  <a:cubicBezTo>
                    <a:pt x="616" y="415"/>
                    <a:pt x="116" y="682"/>
                    <a:pt x="1" y="1166"/>
                  </a:cubicBezTo>
                  <a:cubicBezTo>
                    <a:pt x="234" y="1123"/>
                    <a:pt x="464" y="1077"/>
                    <a:pt x="698" y="1024"/>
                  </a:cubicBezTo>
                  <a:cubicBezTo>
                    <a:pt x="1406" y="866"/>
                    <a:pt x="2118" y="689"/>
                    <a:pt x="2819" y="498"/>
                  </a:cubicBezTo>
                  <a:cubicBezTo>
                    <a:pt x="3267" y="376"/>
                    <a:pt x="3721" y="228"/>
                    <a:pt x="4126"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63"/>
            <p:cNvSpPr/>
            <p:nvPr/>
          </p:nvSpPr>
          <p:spPr>
            <a:xfrm>
              <a:off x="5957800" y="3088425"/>
              <a:ext cx="149325" cy="172975"/>
            </a:xfrm>
            <a:custGeom>
              <a:avLst/>
              <a:gdLst/>
              <a:ahLst/>
              <a:cxnLst/>
              <a:rect l="l" t="t" r="r" b="b"/>
              <a:pathLst>
                <a:path w="5973" h="6919" extrusionOk="0">
                  <a:moveTo>
                    <a:pt x="3068" y="1"/>
                  </a:moveTo>
                  <a:cubicBezTo>
                    <a:pt x="3006" y="63"/>
                    <a:pt x="2950" y="139"/>
                    <a:pt x="2907" y="235"/>
                  </a:cubicBezTo>
                  <a:cubicBezTo>
                    <a:pt x="2693" y="692"/>
                    <a:pt x="2982" y="827"/>
                    <a:pt x="3022" y="1233"/>
                  </a:cubicBezTo>
                  <a:cubicBezTo>
                    <a:pt x="3078" y="1838"/>
                    <a:pt x="2416" y="1690"/>
                    <a:pt x="2235" y="2128"/>
                  </a:cubicBezTo>
                  <a:cubicBezTo>
                    <a:pt x="2192" y="2230"/>
                    <a:pt x="2189" y="2329"/>
                    <a:pt x="2205" y="2418"/>
                  </a:cubicBezTo>
                  <a:cubicBezTo>
                    <a:pt x="2175" y="2421"/>
                    <a:pt x="2145" y="2422"/>
                    <a:pt x="2114" y="2422"/>
                  </a:cubicBezTo>
                  <a:cubicBezTo>
                    <a:pt x="1763" y="2422"/>
                    <a:pt x="1401" y="2242"/>
                    <a:pt x="1031" y="2242"/>
                  </a:cubicBezTo>
                  <a:cubicBezTo>
                    <a:pt x="936" y="2242"/>
                    <a:pt x="842" y="2253"/>
                    <a:pt x="747" y="2283"/>
                  </a:cubicBezTo>
                  <a:cubicBezTo>
                    <a:pt x="351" y="2405"/>
                    <a:pt x="88" y="2642"/>
                    <a:pt x="29" y="3053"/>
                  </a:cubicBezTo>
                  <a:cubicBezTo>
                    <a:pt x="0" y="3244"/>
                    <a:pt x="123" y="3387"/>
                    <a:pt x="288" y="3387"/>
                  </a:cubicBezTo>
                  <a:cubicBezTo>
                    <a:pt x="331" y="3387"/>
                    <a:pt x="377" y="3377"/>
                    <a:pt x="424" y="3356"/>
                  </a:cubicBezTo>
                  <a:cubicBezTo>
                    <a:pt x="507" y="3319"/>
                    <a:pt x="587" y="3303"/>
                    <a:pt x="662" y="3303"/>
                  </a:cubicBezTo>
                  <a:cubicBezTo>
                    <a:pt x="1275" y="3303"/>
                    <a:pt x="1619" y="4381"/>
                    <a:pt x="977" y="4634"/>
                  </a:cubicBezTo>
                  <a:cubicBezTo>
                    <a:pt x="862" y="4680"/>
                    <a:pt x="727" y="4650"/>
                    <a:pt x="611" y="4710"/>
                  </a:cubicBezTo>
                  <a:cubicBezTo>
                    <a:pt x="283" y="4874"/>
                    <a:pt x="187" y="5200"/>
                    <a:pt x="213" y="5535"/>
                  </a:cubicBezTo>
                  <a:cubicBezTo>
                    <a:pt x="226" y="5682"/>
                    <a:pt x="332" y="5829"/>
                    <a:pt x="490" y="5829"/>
                  </a:cubicBezTo>
                  <a:cubicBezTo>
                    <a:pt x="496" y="5829"/>
                    <a:pt x="501" y="5829"/>
                    <a:pt x="506" y="5829"/>
                  </a:cubicBezTo>
                  <a:cubicBezTo>
                    <a:pt x="533" y="5827"/>
                    <a:pt x="559" y="5827"/>
                    <a:pt x="583" y="5827"/>
                  </a:cubicBezTo>
                  <a:cubicBezTo>
                    <a:pt x="1238" y="5827"/>
                    <a:pt x="889" y="6295"/>
                    <a:pt x="543" y="6695"/>
                  </a:cubicBezTo>
                  <a:cubicBezTo>
                    <a:pt x="480" y="6771"/>
                    <a:pt x="477" y="6853"/>
                    <a:pt x="509" y="6918"/>
                  </a:cubicBezTo>
                  <a:cubicBezTo>
                    <a:pt x="1178" y="6731"/>
                    <a:pt x="1678" y="6435"/>
                    <a:pt x="2107" y="6089"/>
                  </a:cubicBezTo>
                  <a:cubicBezTo>
                    <a:pt x="2344" y="5740"/>
                    <a:pt x="2518" y="5338"/>
                    <a:pt x="2640" y="4947"/>
                  </a:cubicBezTo>
                  <a:cubicBezTo>
                    <a:pt x="2686" y="4808"/>
                    <a:pt x="3275" y="3636"/>
                    <a:pt x="3467" y="3524"/>
                  </a:cubicBezTo>
                  <a:cubicBezTo>
                    <a:pt x="3604" y="3445"/>
                    <a:pt x="3774" y="3418"/>
                    <a:pt x="3960" y="3418"/>
                  </a:cubicBezTo>
                  <a:cubicBezTo>
                    <a:pt x="4208" y="3418"/>
                    <a:pt x="4486" y="3467"/>
                    <a:pt x="4757" y="3505"/>
                  </a:cubicBezTo>
                  <a:cubicBezTo>
                    <a:pt x="5064" y="3234"/>
                    <a:pt x="5360" y="2944"/>
                    <a:pt x="5623" y="2631"/>
                  </a:cubicBezTo>
                  <a:cubicBezTo>
                    <a:pt x="5752" y="2865"/>
                    <a:pt x="5863" y="3109"/>
                    <a:pt x="5965" y="3359"/>
                  </a:cubicBezTo>
                  <a:cubicBezTo>
                    <a:pt x="5969" y="3356"/>
                    <a:pt x="5972" y="3356"/>
                    <a:pt x="5972" y="3353"/>
                  </a:cubicBezTo>
                  <a:cubicBezTo>
                    <a:pt x="5403" y="1940"/>
                    <a:pt x="4372" y="765"/>
                    <a:pt x="3068"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63"/>
            <p:cNvSpPr/>
            <p:nvPr/>
          </p:nvSpPr>
          <p:spPr>
            <a:xfrm>
              <a:off x="5831925" y="3172400"/>
              <a:ext cx="287125" cy="132375"/>
            </a:xfrm>
            <a:custGeom>
              <a:avLst/>
              <a:gdLst/>
              <a:ahLst/>
              <a:cxnLst/>
              <a:rect l="l" t="t" r="r" b="b"/>
              <a:pathLst>
                <a:path w="11485" h="5295" extrusionOk="0">
                  <a:moveTo>
                    <a:pt x="11000" y="0"/>
                  </a:moveTo>
                  <a:cubicBezTo>
                    <a:pt x="10869" y="70"/>
                    <a:pt x="10728" y="126"/>
                    <a:pt x="10573" y="161"/>
                  </a:cubicBezTo>
                  <a:cubicBezTo>
                    <a:pt x="10485" y="181"/>
                    <a:pt x="10390" y="189"/>
                    <a:pt x="10290" y="189"/>
                  </a:cubicBezTo>
                  <a:cubicBezTo>
                    <a:pt x="10133" y="189"/>
                    <a:pt x="9965" y="170"/>
                    <a:pt x="9792" y="146"/>
                  </a:cubicBezTo>
                  <a:cubicBezTo>
                    <a:pt x="9654" y="267"/>
                    <a:pt x="9512" y="386"/>
                    <a:pt x="9368" y="501"/>
                  </a:cubicBezTo>
                  <a:cubicBezTo>
                    <a:pt x="8491" y="1199"/>
                    <a:pt x="7955" y="2062"/>
                    <a:pt x="7142" y="2730"/>
                  </a:cubicBezTo>
                  <a:cubicBezTo>
                    <a:pt x="6822" y="3197"/>
                    <a:pt x="6384" y="3570"/>
                    <a:pt x="5772" y="3668"/>
                  </a:cubicBezTo>
                  <a:cubicBezTo>
                    <a:pt x="5759" y="3670"/>
                    <a:pt x="5746" y="3671"/>
                    <a:pt x="5733" y="3671"/>
                  </a:cubicBezTo>
                  <a:cubicBezTo>
                    <a:pt x="5646" y="3671"/>
                    <a:pt x="5576" y="3623"/>
                    <a:pt x="5544" y="3559"/>
                  </a:cubicBezTo>
                  <a:cubicBezTo>
                    <a:pt x="5117" y="3678"/>
                    <a:pt x="4623" y="3757"/>
                    <a:pt x="4037" y="3773"/>
                  </a:cubicBezTo>
                  <a:cubicBezTo>
                    <a:pt x="2881" y="3813"/>
                    <a:pt x="1830" y="4485"/>
                    <a:pt x="724" y="4821"/>
                  </a:cubicBezTo>
                  <a:cubicBezTo>
                    <a:pt x="668" y="4837"/>
                    <a:pt x="613" y="4854"/>
                    <a:pt x="560" y="4873"/>
                  </a:cubicBezTo>
                  <a:cubicBezTo>
                    <a:pt x="504" y="4933"/>
                    <a:pt x="425" y="4975"/>
                    <a:pt x="320" y="4989"/>
                  </a:cubicBezTo>
                  <a:cubicBezTo>
                    <a:pt x="131" y="5009"/>
                    <a:pt x="40" y="5133"/>
                    <a:pt x="0" y="5295"/>
                  </a:cubicBezTo>
                  <a:cubicBezTo>
                    <a:pt x="797" y="5255"/>
                    <a:pt x="1590" y="5156"/>
                    <a:pt x="2374" y="5077"/>
                  </a:cubicBezTo>
                  <a:cubicBezTo>
                    <a:pt x="3230" y="4989"/>
                    <a:pt x="4070" y="4863"/>
                    <a:pt x="4912" y="4679"/>
                  </a:cubicBezTo>
                  <a:cubicBezTo>
                    <a:pt x="5696" y="4508"/>
                    <a:pt x="6674" y="4606"/>
                    <a:pt x="7441" y="4373"/>
                  </a:cubicBezTo>
                  <a:cubicBezTo>
                    <a:pt x="8933" y="3915"/>
                    <a:pt x="10111" y="2884"/>
                    <a:pt x="11412" y="2038"/>
                  </a:cubicBezTo>
                  <a:cubicBezTo>
                    <a:pt x="11435" y="2022"/>
                    <a:pt x="11459" y="2006"/>
                    <a:pt x="11485" y="1989"/>
                  </a:cubicBezTo>
                  <a:cubicBezTo>
                    <a:pt x="11425" y="1287"/>
                    <a:pt x="11254" y="623"/>
                    <a:pt x="1100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63"/>
            <p:cNvSpPr/>
            <p:nvPr/>
          </p:nvSpPr>
          <p:spPr>
            <a:xfrm>
              <a:off x="5970525" y="3240625"/>
              <a:ext cx="39950" cy="23575"/>
            </a:xfrm>
            <a:custGeom>
              <a:avLst/>
              <a:gdLst/>
              <a:ahLst/>
              <a:cxnLst/>
              <a:rect l="l" t="t" r="r" b="b"/>
              <a:pathLst>
                <a:path w="1598" h="943" extrusionOk="0">
                  <a:moveTo>
                    <a:pt x="1598" y="1"/>
                  </a:moveTo>
                  <a:lnTo>
                    <a:pt x="1598" y="1"/>
                  </a:lnTo>
                  <a:cubicBezTo>
                    <a:pt x="1169" y="347"/>
                    <a:pt x="669" y="643"/>
                    <a:pt x="0" y="830"/>
                  </a:cubicBezTo>
                  <a:cubicBezTo>
                    <a:pt x="32" y="894"/>
                    <a:pt x="102" y="942"/>
                    <a:pt x="189" y="942"/>
                  </a:cubicBezTo>
                  <a:cubicBezTo>
                    <a:pt x="202" y="942"/>
                    <a:pt x="215" y="941"/>
                    <a:pt x="228" y="939"/>
                  </a:cubicBezTo>
                  <a:cubicBezTo>
                    <a:pt x="840" y="841"/>
                    <a:pt x="1278" y="468"/>
                    <a:pt x="159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63"/>
            <p:cNvSpPr/>
            <p:nvPr/>
          </p:nvSpPr>
          <p:spPr>
            <a:xfrm>
              <a:off x="6076700" y="3154200"/>
              <a:ext cx="30250" cy="22925"/>
            </a:xfrm>
            <a:custGeom>
              <a:avLst/>
              <a:gdLst/>
              <a:ahLst/>
              <a:cxnLst/>
              <a:rect l="l" t="t" r="r" b="b"/>
              <a:pathLst>
                <a:path w="1210" h="917" extrusionOk="0">
                  <a:moveTo>
                    <a:pt x="867" y="0"/>
                  </a:moveTo>
                  <a:cubicBezTo>
                    <a:pt x="604" y="313"/>
                    <a:pt x="308" y="603"/>
                    <a:pt x="1" y="874"/>
                  </a:cubicBezTo>
                  <a:cubicBezTo>
                    <a:pt x="174" y="898"/>
                    <a:pt x="342" y="917"/>
                    <a:pt x="499" y="917"/>
                  </a:cubicBezTo>
                  <a:cubicBezTo>
                    <a:pt x="599" y="917"/>
                    <a:pt x="694" y="909"/>
                    <a:pt x="782" y="889"/>
                  </a:cubicBezTo>
                  <a:cubicBezTo>
                    <a:pt x="937" y="854"/>
                    <a:pt x="1078" y="798"/>
                    <a:pt x="1209" y="728"/>
                  </a:cubicBezTo>
                  <a:cubicBezTo>
                    <a:pt x="1107" y="478"/>
                    <a:pt x="996" y="234"/>
                    <a:pt x="867"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63"/>
            <p:cNvSpPr/>
            <p:nvPr/>
          </p:nvSpPr>
          <p:spPr>
            <a:xfrm>
              <a:off x="5835775" y="3366925"/>
              <a:ext cx="6625" cy="5450"/>
            </a:xfrm>
            <a:custGeom>
              <a:avLst/>
              <a:gdLst/>
              <a:ahLst/>
              <a:cxnLst/>
              <a:rect l="l" t="t" r="r" b="b"/>
              <a:pathLst>
                <a:path w="265" h="218" extrusionOk="0">
                  <a:moveTo>
                    <a:pt x="1" y="0"/>
                  </a:moveTo>
                  <a:cubicBezTo>
                    <a:pt x="87" y="76"/>
                    <a:pt x="175" y="148"/>
                    <a:pt x="264" y="217"/>
                  </a:cubicBezTo>
                  <a:cubicBezTo>
                    <a:pt x="175" y="144"/>
                    <a:pt x="87" y="76"/>
                    <a:pt x="1"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63"/>
            <p:cNvSpPr/>
            <p:nvPr/>
          </p:nvSpPr>
          <p:spPr>
            <a:xfrm>
              <a:off x="5812175" y="3342125"/>
              <a:ext cx="1650" cy="2075"/>
            </a:xfrm>
            <a:custGeom>
              <a:avLst/>
              <a:gdLst/>
              <a:ahLst/>
              <a:cxnLst/>
              <a:rect l="l" t="t" r="r" b="b"/>
              <a:pathLst>
                <a:path w="66" h="83" extrusionOk="0">
                  <a:moveTo>
                    <a:pt x="66" y="83"/>
                  </a:moveTo>
                  <a:cubicBezTo>
                    <a:pt x="46" y="57"/>
                    <a:pt x="23" y="27"/>
                    <a:pt x="0" y="1"/>
                  </a:cubicBezTo>
                  <a:cubicBezTo>
                    <a:pt x="23" y="27"/>
                    <a:pt x="46" y="57"/>
                    <a:pt x="66"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63"/>
            <p:cNvSpPr/>
            <p:nvPr/>
          </p:nvSpPr>
          <p:spPr>
            <a:xfrm>
              <a:off x="5932175" y="3407900"/>
              <a:ext cx="15650" cy="775"/>
            </a:xfrm>
            <a:custGeom>
              <a:avLst/>
              <a:gdLst/>
              <a:ahLst/>
              <a:cxnLst/>
              <a:rect l="l" t="t" r="r" b="b"/>
              <a:pathLst>
                <a:path w="626" h="31" extrusionOk="0">
                  <a:moveTo>
                    <a:pt x="626" y="30"/>
                  </a:moveTo>
                  <a:cubicBezTo>
                    <a:pt x="416" y="30"/>
                    <a:pt x="208" y="20"/>
                    <a:pt x="1" y="0"/>
                  </a:cubicBezTo>
                  <a:cubicBezTo>
                    <a:pt x="208" y="20"/>
                    <a:pt x="416" y="30"/>
                    <a:pt x="626" y="3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63"/>
            <p:cNvSpPr/>
            <p:nvPr/>
          </p:nvSpPr>
          <p:spPr>
            <a:xfrm>
              <a:off x="5832575" y="3232725"/>
              <a:ext cx="287200" cy="175950"/>
            </a:xfrm>
            <a:custGeom>
              <a:avLst/>
              <a:gdLst/>
              <a:ahLst/>
              <a:cxnLst/>
              <a:rect l="l" t="t" r="r" b="b"/>
              <a:pathLst>
                <a:path w="11488" h="7038" extrusionOk="0">
                  <a:moveTo>
                    <a:pt x="11478" y="1"/>
                  </a:moveTo>
                  <a:cubicBezTo>
                    <a:pt x="11320" y="103"/>
                    <a:pt x="11165" y="208"/>
                    <a:pt x="11007" y="307"/>
                  </a:cubicBezTo>
                  <a:cubicBezTo>
                    <a:pt x="9661" y="1143"/>
                    <a:pt x="8667" y="2398"/>
                    <a:pt x="7119" y="2773"/>
                  </a:cubicBezTo>
                  <a:cubicBezTo>
                    <a:pt x="6934" y="2819"/>
                    <a:pt x="6726" y="2835"/>
                    <a:pt x="6505" y="2835"/>
                  </a:cubicBezTo>
                  <a:cubicBezTo>
                    <a:pt x="5954" y="2835"/>
                    <a:pt x="5325" y="2733"/>
                    <a:pt x="4781" y="2733"/>
                  </a:cubicBezTo>
                  <a:cubicBezTo>
                    <a:pt x="4595" y="2733"/>
                    <a:pt x="4420" y="2745"/>
                    <a:pt x="4261" y="2777"/>
                  </a:cubicBezTo>
                  <a:cubicBezTo>
                    <a:pt x="3408" y="2944"/>
                    <a:pt x="2019" y="3422"/>
                    <a:pt x="1160" y="3521"/>
                  </a:cubicBezTo>
                  <a:cubicBezTo>
                    <a:pt x="995" y="3539"/>
                    <a:pt x="843" y="3547"/>
                    <a:pt x="698" y="3547"/>
                  </a:cubicBezTo>
                  <a:cubicBezTo>
                    <a:pt x="448" y="3547"/>
                    <a:pt x="222" y="3523"/>
                    <a:pt x="0" y="3488"/>
                  </a:cubicBezTo>
                  <a:lnTo>
                    <a:pt x="0" y="3488"/>
                  </a:lnTo>
                  <a:cubicBezTo>
                    <a:pt x="17" y="3550"/>
                    <a:pt x="34" y="3606"/>
                    <a:pt x="46" y="3646"/>
                  </a:cubicBezTo>
                  <a:cubicBezTo>
                    <a:pt x="128" y="3853"/>
                    <a:pt x="247" y="4041"/>
                    <a:pt x="343" y="4238"/>
                  </a:cubicBezTo>
                  <a:cubicBezTo>
                    <a:pt x="464" y="4485"/>
                    <a:pt x="606" y="4762"/>
                    <a:pt x="619" y="5042"/>
                  </a:cubicBezTo>
                  <a:cubicBezTo>
                    <a:pt x="629" y="5305"/>
                    <a:pt x="560" y="5483"/>
                    <a:pt x="425" y="5608"/>
                  </a:cubicBezTo>
                  <a:cubicBezTo>
                    <a:pt x="1251" y="6247"/>
                    <a:pt x="2226" y="6702"/>
                    <a:pt x="3293" y="6909"/>
                  </a:cubicBezTo>
                  <a:cubicBezTo>
                    <a:pt x="3286" y="6899"/>
                    <a:pt x="3277" y="6886"/>
                    <a:pt x="3270" y="6875"/>
                  </a:cubicBezTo>
                  <a:cubicBezTo>
                    <a:pt x="3247" y="6869"/>
                    <a:pt x="3207" y="6856"/>
                    <a:pt x="3151" y="6836"/>
                  </a:cubicBezTo>
                  <a:cubicBezTo>
                    <a:pt x="3145" y="6849"/>
                    <a:pt x="3138" y="6863"/>
                    <a:pt x="3135" y="6875"/>
                  </a:cubicBezTo>
                  <a:cubicBezTo>
                    <a:pt x="2891" y="6823"/>
                    <a:pt x="2651" y="6754"/>
                    <a:pt x="2417" y="6675"/>
                  </a:cubicBezTo>
                  <a:cubicBezTo>
                    <a:pt x="2417" y="6672"/>
                    <a:pt x="2414" y="6668"/>
                    <a:pt x="2414" y="6665"/>
                  </a:cubicBezTo>
                  <a:cubicBezTo>
                    <a:pt x="2417" y="6316"/>
                    <a:pt x="2479" y="5816"/>
                    <a:pt x="2795" y="5595"/>
                  </a:cubicBezTo>
                  <a:cubicBezTo>
                    <a:pt x="2889" y="5530"/>
                    <a:pt x="2977" y="5502"/>
                    <a:pt x="3062" y="5502"/>
                  </a:cubicBezTo>
                  <a:cubicBezTo>
                    <a:pt x="3277" y="5502"/>
                    <a:pt x="3467" y="5681"/>
                    <a:pt x="3652" y="5848"/>
                  </a:cubicBezTo>
                  <a:cubicBezTo>
                    <a:pt x="4079" y="6243"/>
                    <a:pt x="4419" y="6678"/>
                    <a:pt x="4870" y="7024"/>
                  </a:cubicBezTo>
                  <a:cubicBezTo>
                    <a:pt x="4784" y="7027"/>
                    <a:pt x="4699" y="7037"/>
                    <a:pt x="4610" y="7037"/>
                  </a:cubicBezTo>
                  <a:cubicBezTo>
                    <a:pt x="8410" y="7037"/>
                    <a:pt x="11488" y="3959"/>
                    <a:pt x="11488" y="163"/>
                  </a:cubicBezTo>
                  <a:cubicBezTo>
                    <a:pt x="11488" y="106"/>
                    <a:pt x="11482" y="53"/>
                    <a:pt x="1147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63"/>
            <p:cNvSpPr/>
            <p:nvPr/>
          </p:nvSpPr>
          <p:spPr>
            <a:xfrm>
              <a:off x="5805900" y="3333575"/>
              <a:ext cx="600" cy="825"/>
            </a:xfrm>
            <a:custGeom>
              <a:avLst/>
              <a:gdLst/>
              <a:ahLst/>
              <a:cxnLst/>
              <a:rect l="l" t="t" r="r" b="b"/>
              <a:pathLst>
                <a:path w="24" h="33" extrusionOk="0">
                  <a:moveTo>
                    <a:pt x="23" y="33"/>
                  </a:moveTo>
                  <a:cubicBezTo>
                    <a:pt x="17" y="24"/>
                    <a:pt x="7" y="10"/>
                    <a:pt x="1" y="1"/>
                  </a:cubicBezTo>
                  <a:cubicBezTo>
                    <a:pt x="7" y="10"/>
                    <a:pt x="17" y="24"/>
                    <a:pt x="23" y="3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63"/>
            <p:cNvSpPr/>
            <p:nvPr/>
          </p:nvSpPr>
          <p:spPr>
            <a:xfrm>
              <a:off x="5818825" y="3350125"/>
              <a:ext cx="2500" cy="2900"/>
            </a:xfrm>
            <a:custGeom>
              <a:avLst/>
              <a:gdLst/>
              <a:ahLst/>
              <a:cxnLst/>
              <a:rect l="l" t="t" r="r" b="b"/>
              <a:pathLst>
                <a:path w="100" h="116" extrusionOk="0">
                  <a:moveTo>
                    <a:pt x="99" y="115"/>
                  </a:moveTo>
                  <a:cubicBezTo>
                    <a:pt x="66" y="76"/>
                    <a:pt x="34" y="40"/>
                    <a:pt x="0" y="0"/>
                  </a:cubicBezTo>
                  <a:cubicBezTo>
                    <a:pt x="34" y="40"/>
                    <a:pt x="66" y="76"/>
                    <a:pt x="99" y="115"/>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63"/>
            <p:cNvSpPr/>
            <p:nvPr/>
          </p:nvSpPr>
          <p:spPr>
            <a:xfrm>
              <a:off x="5915625" y="3405500"/>
              <a:ext cx="13925" cy="2075"/>
            </a:xfrm>
            <a:custGeom>
              <a:avLst/>
              <a:gdLst/>
              <a:ahLst/>
              <a:cxnLst/>
              <a:rect l="l" t="t" r="r" b="b"/>
              <a:pathLst>
                <a:path w="557" h="83" extrusionOk="0">
                  <a:moveTo>
                    <a:pt x="557" y="83"/>
                  </a:moveTo>
                  <a:cubicBezTo>
                    <a:pt x="369" y="63"/>
                    <a:pt x="181" y="37"/>
                    <a:pt x="0" y="1"/>
                  </a:cubicBezTo>
                  <a:cubicBezTo>
                    <a:pt x="181" y="37"/>
                    <a:pt x="369" y="63"/>
                    <a:pt x="557"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63"/>
            <p:cNvSpPr/>
            <p:nvPr/>
          </p:nvSpPr>
          <p:spPr>
            <a:xfrm>
              <a:off x="5825525" y="3357300"/>
              <a:ext cx="9450" cy="8900"/>
            </a:xfrm>
            <a:custGeom>
              <a:avLst/>
              <a:gdLst/>
              <a:ahLst/>
              <a:cxnLst/>
              <a:rect l="l" t="t" r="r" b="b"/>
              <a:pathLst>
                <a:path w="378" h="356" extrusionOk="0">
                  <a:moveTo>
                    <a:pt x="0" y="0"/>
                  </a:moveTo>
                  <a:cubicBezTo>
                    <a:pt x="122" y="122"/>
                    <a:pt x="246" y="243"/>
                    <a:pt x="378" y="355"/>
                  </a:cubicBezTo>
                  <a:cubicBezTo>
                    <a:pt x="246" y="240"/>
                    <a:pt x="122" y="122"/>
                    <a:pt x="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63"/>
            <p:cNvSpPr/>
            <p:nvPr/>
          </p:nvSpPr>
          <p:spPr>
            <a:xfrm>
              <a:off x="5929525" y="3407575"/>
              <a:ext cx="2675" cy="350"/>
            </a:xfrm>
            <a:custGeom>
              <a:avLst/>
              <a:gdLst/>
              <a:ahLst/>
              <a:cxnLst/>
              <a:rect l="l" t="t" r="r" b="b"/>
              <a:pathLst>
                <a:path w="107" h="14" extrusionOk="0">
                  <a:moveTo>
                    <a:pt x="107" y="13"/>
                  </a:moveTo>
                  <a:cubicBezTo>
                    <a:pt x="70" y="10"/>
                    <a:pt x="37" y="7"/>
                    <a:pt x="1" y="0"/>
                  </a:cubicBezTo>
                  <a:cubicBezTo>
                    <a:pt x="37" y="7"/>
                    <a:pt x="70" y="10"/>
                    <a:pt x="107" y="13"/>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63"/>
            <p:cNvSpPr/>
            <p:nvPr/>
          </p:nvSpPr>
          <p:spPr>
            <a:xfrm>
              <a:off x="5914900" y="3405425"/>
              <a:ext cx="750" cy="100"/>
            </a:xfrm>
            <a:custGeom>
              <a:avLst/>
              <a:gdLst/>
              <a:ahLst/>
              <a:cxnLst/>
              <a:rect l="l" t="t" r="r" b="b"/>
              <a:pathLst>
                <a:path w="30" h="4" extrusionOk="0">
                  <a:moveTo>
                    <a:pt x="0" y="1"/>
                  </a:moveTo>
                  <a:cubicBezTo>
                    <a:pt x="10" y="4"/>
                    <a:pt x="20" y="4"/>
                    <a:pt x="29" y="4"/>
                  </a:cubicBezTo>
                  <a:cubicBezTo>
                    <a:pt x="20" y="4"/>
                    <a:pt x="10" y="1"/>
                    <a:pt x="0" y="1"/>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63"/>
            <p:cNvSpPr/>
            <p:nvPr/>
          </p:nvSpPr>
          <p:spPr>
            <a:xfrm>
              <a:off x="5892900" y="3370275"/>
              <a:ext cx="61425" cy="38400"/>
            </a:xfrm>
            <a:custGeom>
              <a:avLst/>
              <a:gdLst/>
              <a:ahLst/>
              <a:cxnLst/>
              <a:rect l="l" t="t" r="r" b="b"/>
              <a:pathLst>
                <a:path w="2457" h="1536" extrusionOk="0">
                  <a:moveTo>
                    <a:pt x="649" y="0"/>
                  </a:moveTo>
                  <a:cubicBezTo>
                    <a:pt x="564" y="0"/>
                    <a:pt x="476" y="28"/>
                    <a:pt x="382" y="93"/>
                  </a:cubicBezTo>
                  <a:cubicBezTo>
                    <a:pt x="66" y="314"/>
                    <a:pt x="4" y="814"/>
                    <a:pt x="1" y="1163"/>
                  </a:cubicBezTo>
                  <a:cubicBezTo>
                    <a:pt x="1" y="1166"/>
                    <a:pt x="4" y="1170"/>
                    <a:pt x="4" y="1173"/>
                  </a:cubicBezTo>
                  <a:cubicBezTo>
                    <a:pt x="238" y="1252"/>
                    <a:pt x="478" y="1321"/>
                    <a:pt x="722" y="1373"/>
                  </a:cubicBezTo>
                  <a:cubicBezTo>
                    <a:pt x="725" y="1361"/>
                    <a:pt x="732" y="1347"/>
                    <a:pt x="738" y="1334"/>
                  </a:cubicBezTo>
                  <a:cubicBezTo>
                    <a:pt x="794" y="1354"/>
                    <a:pt x="834" y="1367"/>
                    <a:pt x="857" y="1373"/>
                  </a:cubicBezTo>
                  <a:cubicBezTo>
                    <a:pt x="864" y="1384"/>
                    <a:pt x="873" y="1397"/>
                    <a:pt x="880" y="1407"/>
                  </a:cubicBezTo>
                  <a:cubicBezTo>
                    <a:pt x="890" y="1407"/>
                    <a:pt x="900" y="1410"/>
                    <a:pt x="909" y="1410"/>
                  </a:cubicBezTo>
                  <a:cubicBezTo>
                    <a:pt x="1090" y="1446"/>
                    <a:pt x="1278" y="1472"/>
                    <a:pt x="1466" y="1492"/>
                  </a:cubicBezTo>
                  <a:cubicBezTo>
                    <a:pt x="1502" y="1499"/>
                    <a:pt x="1535" y="1502"/>
                    <a:pt x="1572" y="1505"/>
                  </a:cubicBezTo>
                  <a:cubicBezTo>
                    <a:pt x="1779" y="1525"/>
                    <a:pt x="1987" y="1535"/>
                    <a:pt x="2197" y="1535"/>
                  </a:cubicBezTo>
                  <a:cubicBezTo>
                    <a:pt x="2286" y="1535"/>
                    <a:pt x="2371" y="1525"/>
                    <a:pt x="2457" y="1522"/>
                  </a:cubicBezTo>
                  <a:cubicBezTo>
                    <a:pt x="2006" y="1176"/>
                    <a:pt x="1666" y="741"/>
                    <a:pt x="1239" y="346"/>
                  </a:cubicBezTo>
                  <a:cubicBezTo>
                    <a:pt x="1054" y="179"/>
                    <a:pt x="864" y="0"/>
                    <a:pt x="649" y="0"/>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63"/>
            <p:cNvSpPr/>
            <p:nvPr/>
          </p:nvSpPr>
          <p:spPr>
            <a:xfrm>
              <a:off x="5834950" y="3366175"/>
              <a:ext cx="850" cy="750"/>
            </a:xfrm>
            <a:custGeom>
              <a:avLst/>
              <a:gdLst/>
              <a:ahLst/>
              <a:cxnLst/>
              <a:rect l="l" t="t" r="r" b="b"/>
              <a:pathLst>
                <a:path w="34" h="30" extrusionOk="0">
                  <a:moveTo>
                    <a:pt x="33" y="30"/>
                  </a:moveTo>
                  <a:cubicBezTo>
                    <a:pt x="21" y="20"/>
                    <a:pt x="10" y="10"/>
                    <a:pt x="1" y="0"/>
                  </a:cubicBezTo>
                  <a:cubicBezTo>
                    <a:pt x="10" y="10"/>
                    <a:pt x="21" y="20"/>
                    <a:pt x="33" y="3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63"/>
            <p:cNvSpPr/>
            <p:nvPr/>
          </p:nvSpPr>
          <p:spPr>
            <a:xfrm>
              <a:off x="5842375" y="3372350"/>
              <a:ext cx="825" cy="575"/>
            </a:xfrm>
            <a:custGeom>
              <a:avLst/>
              <a:gdLst/>
              <a:ahLst/>
              <a:cxnLst/>
              <a:rect l="l" t="t" r="r" b="b"/>
              <a:pathLst>
                <a:path w="33" h="23" extrusionOk="0">
                  <a:moveTo>
                    <a:pt x="1" y="0"/>
                  </a:moveTo>
                  <a:cubicBezTo>
                    <a:pt x="10" y="7"/>
                    <a:pt x="20" y="17"/>
                    <a:pt x="30" y="23"/>
                  </a:cubicBezTo>
                  <a:lnTo>
                    <a:pt x="33" y="23"/>
                  </a:lnTo>
                  <a:cubicBezTo>
                    <a:pt x="20" y="17"/>
                    <a:pt x="10" y="7"/>
                    <a:pt x="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63"/>
            <p:cNvSpPr/>
            <p:nvPr/>
          </p:nvSpPr>
          <p:spPr>
            <a:xfrm>
              <a:off x="5821300" y="3353000"/>
              <a:ext cx="4225" cy="4300"/>
            </a:xfrm>
            <a:custGeom>
              <a:avLst/>
              <a:gdLst/>
              <a:ahLst/>
              <a:cxnLst/>
              <a:rect l="l" t="t" r="r" b="b"/>
              <a:pathLst>
                <a:path w="169" h="172" extrusionOk="0">
                  <a:moveTo>
                    <a:pt x="0" y="0"/>
                  </a:moveTo>
                  <a:lnTo>
                    <a:pt x="0" y="0"/>
                  </a:lnTo>
                  <a:cubicBezTo>
                    <a:pt x="56" y="60"/>
                    <a:pt x="112" y="116"/>
                    <a:pt x="168" y="172"/>
                  </a:cubicBezTo>
                  <a:cubicBezTo>
                    <a:pt x="112" y="116"/>
                    <a:pt x="56" y="57"/>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63"/>
            <p:cNvSpPr/>
            <p:nvPr/>
          </p:nvSpPr>
          <p:spPr>
            <a:xfrm>
              <a:off x="5813800" y="3344175"/>
              <a:ext cx="5050" cy="5975"/>
            </a:xfrm>
            <a:custGeom>
              <a:avLst/>
              <a:gdLst/>
              <a:ahLst/>
              <a:cxnLst/>
              <a:rect l="l" t="t" r="r" b="b"/>
              <a:pathLst>
                <a:path w="202" h="239" extrusionOk="0">
                  <a:moveTo>
                    <a:pt x="201" y="238"/>
                  </a:moveTo>
                  <a:cubicBezTo>
                    <a:pt x="136" y="162"/>
                    <a:pt x="66" y="83"/>
                    <a:pt x="1" y="1"/>
                  </a:cubicBezTo>
                  <a:cubicBezTo>
                    <a:pt x="66" y="83"/>
                    <a:pt x="136" y="162"/>
                    <a:pt x="201" y="238"/>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63"/>
            <p:cNvSpPr/>
            <p:nvPr/>
          </p:nvSpPr>
          <p:spPr>
            <a:xfrm>
              <a:off x="5806475" y="3334400"/>
              <a:ext cx="5725" cy="7750"/>
            </a:xfrm>
            <a:custGeom>
              <a:avLst/>
              <a:gdLst/>
              <a:ahLst/>
              <a:cxnLst/>
              <a:rect l="l" t="t" r="r" b="b"/>
              <a:pathLst>
                <a:path w="229" h="310" extrusionOk="0">
                  <a:moveTo>
                    <a:pt x="0" y="0"/>
                  </a:moveTo>
                  <a:cubicBezTo>
                    <a:pt x="73" y="106"/>
                    <a:pt x="152" y="208"/>
                    <a:pt x="228" y="310"/>
                  </a:cubicBezTo>
                  <a:cubicBezTo>
                    <a:pt x="152" y="208"/>
                    <a:pt x="76" y="106"/>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63"/>
            <p:cNvSpPr/>
            <p:nvPr/>
          </p:nvSpPr>
          <p:spPr>
            <a:xfrm>
              <a:off x="5775850" y="3133425"/>
              <a:ext cx="129100" cy="200175"/>
            </a:xfrm>
            <a:custGeom>
              <a:avLst/>
              <a:gdLst/>
              <a:ahLst/>
              <a:cxnLst/>
              <a:rect l="l" t="t" r="r" b="b"/>
              <a:pathLst>
                <a:path w="5164" h="8007" extrusionOk="0">
                  <a:moveTo>
                    <a:pt x="2027" y="0"/>
                  </a:moveTo>
                  <a:cubicBezTo>
                    <a:pt x="1802" y="0"/>
                    <a:pt x="1580" y="35"/>
                    <a:pt x="1354" y="104"/>
                  </a:cubicBezTo>
                  <a:cubicBezTo>
                    <a:pt x="1350" y="88"/>
                    <a:pt x="1350" y="71"/>
                    <a:pt x="1347" y="58"/>
                  </a:cubicBezTo>
                  <a:cubicBezTo>
                    <a:pt x="505" y="1197"/>
                    <a:pt x="1" y="2606"/>
                    <a:pt x="1" y="4135"/>
                  </a:cubicBezTo>
                  <a:cubicBezTo>
                    <a:pt x="1" y="5520"/>
                    <a:pt x="415" y="6811"/>
                    <a:pt x="1125" y="7891"/>
                  </a:cubicBezTo>
                  <a:lnTo>
                    <a:pt x="1125" y="7891"/>
                  </a:lnTo>
                  <a:cubicBezTo>
                    <a:pt x="982" y="7672"/>
                    <a:pt x="852" y="7444"/>
                    <a:pt x="735" y="7209"/>
                  </a:cubicBezTo>
                  <a:lnTo>
                    <a:pt x="735" y="7209"/>
                  </a:lnTo>
                  <a:cubicBezTo>
                    <a:pt x="1347" y="7262"/>
                    <a:pt x="1798" y="7387"/>
                    <a:pt x="2269" y="7460"/>
                  </a:cubicBezTo>
                  <a:cubicBezTo>
                    <a:pt x="2227" y="7285"/>
                    <a:pt x="2197" y="7045"/>
                    <a:pt x="2243" y="6854"/>
                  </a:cubicBezTo>
                  <a:lnTo>
                    <a:pt x="2243" y="6854"/>
                  </a:lnTo>
                  <a:cubicBezTo>
                    <a:pt x="2015" y="6865"/>
                    <a:pt x="1787" y="6872"/>
                    <a:pt x="1559" y="6872"/>
                  </a:cubicBezTo>
                  <a:cubicBezTo>
                    <a:pt x="1378" y="6872"/>
                    <a:pt x="1197" y="6867"/>
                    <a:pt x="1018" y="6857"/>
                  </a:cubicBezTo>
                  <a:cubicBezTo>
                    <a:pt x="1621" y="6778"/>
                    <a:pt x="2216" y="6607"/>
                    <a:pt x="2803" y="6432"/>
                  </a:cubicBezTo>
                  <a:cubicBezTo>
                    <a:pt x="2882" y="6337"/>
                    <a:pt x="2905" y="6202"/>
                    <a:pt x="2842" y="6060"/>
                  </a:cubicBezTo>
                  <a:cubicBezTo>
                    <a:pt x="2694" y="5728"/>
                    <a:pt x="2668" y="5458"/>
                    <a:pt x="2721" y="5237"/>
                  </a:cubicBezTo>
                  <a:lnTo>
                    <a:pt x="2721" y="5237"/>
                  </a:lnTo>
                  <a:cubicBezTo>
                    <a:pt x="1874" y="5395"/>
                    <a:pt x="1022" y="5504"/>
                    <a:pt x="165" y="5577"/>
                  </a:cubicBezTo>
                  <a:cubicBezTo>
                    <a:pt x="76" y="5174"/>
                    <a:pt x="24" y="4760"/>
                    <a:pt x="11" y="4335"/>
                  </a:cubicBezTo>
                  <a:cubicBezTo>
                    <a:pt x="517" y="4285"/>
                    <a:pt x="1045" y="4302"/>
                    <a:pt x="1548" y="4282"/>
                  </a:cubicBezTo>
                  <a:cubicBezTo>
                    <a:pt x="2207" y="4259"/>
                    <a:pt x="2868" y="4240"/>
                    <a:pt x="3527" y="4220"/>
                  </a:cubicBezTo>
                  <a:cubicBezTo>
                    <a:pt x="3632" y="4217"/>
                    <a:pt x="3741" y="4214"/>
                    <a:pt x="3847" y="4210"/>
                  </a:cubicBezTo>
                  <a:cubicBezTo>
                    <a:pt x="4344" y="3943"/>
                    <a:pt x="4851" y="3667"/>
                    <a:pt x="5025" y="3176"/>
                  </a:cubicBezTo>
                  <a:cubicBezTo>
                    <a:pt x="5163" y="2778"/>
                    <a:pt x="5091" y="2155"/>
                    <a:pt x="4630" y="2096"/>
                  </a:cubicBezTo>
                  <a:cubicBezTo>
                    <a:pt x="4620" y="2017"/>
                    <a:pt x="4590" y="1935"/>
                    <a:pt x="4535" y="1863"/>
                  </a:cubicBezTo>
                  <a:cubicBezTo>
                    <a:pt x="4483" y="1793"/>
                    <a:pt x="4410" y="1749"/>
                    <a:pt x="4332" y="1749"/>
                  </a:cubicBezTo>
                  <a:cubicBezTo>
                    <a:pt x="4295" y="1749"/>
                    <a:pt x="4257" y="1759"/>
                    <a:pt x="4219" y="1780"/>
                  </a:cubicBezTo>
                  <a:cubicBezTo>
                    <a:pt x="3967" y="1919"/>
                    <a:pt x="3662" y="2033"/>
                    <a:pt x="3363" y="2033"/>
                  </a:cubicBezTo>
                  <a:cubicBezTo>
                    <a:pt x="3181" y="2033"/>
                    <a:pt x="3001" y="1990"/>
                    <a:pt x="2836" y="1886"/>
                  </a:cubicBezTo>
                  <a:cubicBezTo>
                    <a:pt x="2378" y="1599"/>
                    <a:pt x="2279" y="898"/>
                    <a:pt x="2780" y="588"/>
                  </a:cubicBezTo>
                  <a:cubicBezTo>
                    <a:pt x="2974" y="466"/>
                    <a:pt x="2941" y="164"/>
                    <a:pt x="2713" y="100"/>
                  </a:cubicBezTo>
                  <a:cubicBezTo>
                    <a:pt x="2477" y="34"/>
                    <a:pt x="2250" y="0"/>
                    <a:pt x="2027" y="0"/>
                  </a:cubicBezTo>
                  <a:close/>
                  <a:moveTo>
                    <a:pt x="1125" y="7891"/>
                  </a:moveTo>
                  <a:lnTo>
                    <a:pt x="1125" y="7891"/>
                  </a:lnTo>
                  <a:cubicBezTo>
                    <a:pt x="1150" y="7930"/>
                    <a:pt x="1176" y="7968"/>
                    <a:pt x="1203" y="8007"/>
                  </a:cubicBezTo>
                  <a:cubicBezTo>
                    <a:pt x="1176" y="7968"/>
                    <a:pt x="1150" y="7930"/>
                    <a:pt x="1125" y="789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63"/>
            <p:cNvSpPr/>
            <p:nvPr/>
          </p:nvSpPr>
          <p:spPr>
            <a:xfrm>
              <a:off x="5776100" y="3238650"/>
              <a:ext cx="95925" cy="34200"/>
            </a:xfrm>
            <a:custGeom>
              <a:avLst/>
              <a:gdLst/>
              <a:ahLst/>
              <a:cxnLst/>
              <a:rect l="l" t="t" r="r" b="b"/>
              <a:pathLst>
                <a:path w="3837" h="1368" extrusionOk="0">
                  <a:moveTo>
                    <a:pt x="3837" y="1"/>
                  </a:moveTo>
                  <a:lnTo>
                    <a:pt x="3837" y="1"/>
                  </a:lnTo>
                  <a:cubicBezTo>
                    <a:pt x="3731" y="5"/>
                    <a:pt x="3622" y="8"/>
                    <a:pt x="3517" y="11"/>
                  </a:cubicBezTo>
                  <a:cubicBezTo>
                    <a:pt x="2858" y="31"/>
                    <a:pt x="2197" y="50"/>
                    <a:pt x="1538" y="73"/>
                  </a:cubicBezTo>
                  <a:cubicBezTo>
                    <a:pt x="1035" y="93"/>
                    <a:pt x="507" y="76"/>
                    <a:pt x="1" y="126"/>
                  </a:cubicBezTo>
                  <a:cubicBezTo>
                    <a:pt x="14" y="551"/>
                    <a:pt x="66" y="965"/>
                    <a:pt x="155" y="1368"/>
                  </a:cubicBezTo>
                  <a:cubicBezTo>
                    <a:pt x="1012" y="1295"/>
                    <a:pt x="1864" y="1186"/>
                    <a:pt x="2711" y="1028"/>
                  </a:cubicBezTo>
                  <a:cubicBezTo>
                    <a:pt x="2826" y="544"/>
                    <a:pt x="3326" y="277"/>
                    <a:pt x="3837"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63"/>
            <p:cNvSpPr/>
            <p:nvPr/>
          </p:nvSpPr>
          <p:spPr>
            <a:xfrm>
              <a:off x="5801300" y="3294225"/>
              <a:ext cx="44625" cy="11000"/>
            </a:xfrm>
            <a:custGeom>
              <a:avLst/>
              <a:gdLst/>
              <a:ahLst/>
              <a:cxnLst/>
              <a:rect l="l" t="t" r="r" b="b"/>
              <a:pathLst>
                <a:path w="1785" h="440" extrusionOk="0">
                  <a:moveTo>
                    <a:pt x="1785" y="0"/>
                  </a:moveTo>
                  <a:cubicBezTo>
                    <a:pt x="1198" y="175"/>
                    <a:pt x="603" y="346"/>
                    <a:pt x="0" y="425"/>
                  </a:cubicBezTo>
                  <a:cubicBezTo>
                    <a:pt x="179" y="435"/>
                    <a:pt x="360" y="440"/>
                    <a:pt x="541" y="440"/>
                  </a:cubicBezTo>
                  <a:cubicBezTo>
                    <a:pt x="769" y="440"/>
                    <a:pt x="997" y="433"/>
                    <a:pt x="1225" y="422"/>
                  </a:cubicBezTo>
                  <a:cubicBezTo>
                    <a:pt x="1265" y="260"/>
                    <a:pt x="1356" y="136"/>
                    <a:pt x="1545" y="116"/>
                  </a:cubicBezTo>
                  <a:cubicBezTo>
                    <a:pt x="1650" y="102"/>
                    <a:pt x="1729" y="60"/>
                    <a:pt x="1785"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63"/>
            <p:cNvSpPr/>
            <p:nvPr/>
          </p:nvSpPr>
          <p:spPr>
            <a:xfrm>
              <a:off x="5794200" y="3313650"/>
              <a:ext cx="54125" cy="59275"/>
            </a:xfrm>
            <a:custGeom>
              <a:avLst/>
              <a:gdLst/>
              <a:ahLst/>
              <a:cxnLst/>
              <a:rect l="l" t="t" r="r" b="b"/>
              <a:pathLst>
                <a:path w="2165" h="2371" extrusionOk="0">
                  <a:moveTo>
                    <a:pt x="1" y="0"/>
                  </a:moveTo>
                  <a:lnTo>
                    <a:pt x="1" y="0"/>
                  </a:lnTo>
                  <a:cubicBezTo>
                    <a:pt x="139" y="277"/>
                    <a:pt x="294" y="544"/>
                    <a:pt x="469" y="798"/>
                  </a:cubicBezTo>
                  <a:cubicBezTo>
                    <a:pt x="475" y="807"/>
                    <a:pt x="485" y="821"/>
                    <a:pt x="491" y="830"/>
                  </a:cubicBezTo>
                  <a:cubicBezTo>
                    <a:pt x="564" y="936"/>
                    <a:pt x="643" y="1038"/>
                    <a:pt x="719" y="1140"/>
                  </a:cubicBezTo>
                  <a:cubicBezTo>
                    <a:pt x="742" y="1166"/>
                    <a:pt x="765" y="1196"/>
                    <a:pt x="785" y="1222"/>
                  </a:cubicBezTo>
                  <a:cubicBezTo>
                    <a:pt x="850" y="1304"/>
                    <a:pt x="920" y="1383"/>
                    <a:pt x="985" y="1459"/>
                  </a:cubicBezTo>
                  <a:cubicBezTo>
                    <a:pt x="1019" y="1499"/>
                    <a:pt x="1051" y="1535"/>
                    <a:pt x="1084" y="1574"/>
                  </a:cubicBezTo>
                  <a:cubicBezTo>
                    <a:pt x="1140" y="1634"/>
                    <a:pt x="1196" y="1690"/>
                    <a:pt x="1252" y="1746"/>
                  </a:cubicBezTo>
                  <a:cubicBezTo>
                    <a:pt x="1374" y="1868"/>
                    <a:pt x="1499" y="1989"/>
                    <a:pt x="1631" y="2101"/>
                  </a:cubicBezTo>
                  <a:cubicBezTo>
                    <a:pt x="1640" y="2111"/>
                    <a:pt x="1651" y="2121"/>
                    <a:pt x="1663" y="2131"/>
                  </a:cubicBezTo>
                  <a:cubicBezTo>
                    <a:pt x="1750" y="2207"/>
                    <a:pt x="1838" y="2279"/>
                    <a:pt x="1927" y="2348"/>
                  </a:cubicBezTo>
                  <a:cubicBezTo>
                    <a:pt x="1937" y="2354"/>
                    <a:pt x="1947" y="2365"/>
                    <a:pt x="1960" y="2371"/>
                  </a:cubicBezTo>
                  <a:cubicBezTo>
                    <a:pt x="2095" y="2246"/>
                    <a:pt x="2164" y="2068"/>
                    <a:pt x="2154" y="1805"/>
                  </a:cubicBezTo>
                  <a:cubicBezTo>
                    <a:pt x="2141" y="1525"/>
                    <a:pt x="1999" y="1248"/>
                    <a:pt x="1878" y="1001"/>
                  </a:cubicBezTo>
                  <a:cubicBezTo>
                    <a:pt x="1782" y="804"/>
                    <a:pt x="1663" y="616"/>
                    <a:pt x="1581" y="409"/>
                  </a:cubicBezTo>
                  <a:cubicBezTo>
                    <a:pt x="1569" y="369"/>
                    <a:pt x="1552" y="313"/>
                    <a:pt x="1535" y="251"/>
                  </a:cubicBezTo>
                  <a:cubicBezTo>
                    <a:pt x="1064" y="178"/>
                    <a:pt x="613" y="53"/>
                    <a:pt x="1"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63"/>
            <p:cNvSpPr/>
            <p:nvPr/>
          </p:nvSpPr>
          <p:spPr>
            <a:xfrm>
              <a:off x="5879650" y="3140875"/>
              <a:ext cx="44050" cy="32750"/>
            </a:xfrm>
            <a:custGeom>
              <a:avLst/>
              <a:gdLst/>
              <a:ahLst/>
              <a:cxnLst/>
              <a:rect l="l" t="t" r="r" b="b"/>
              <a:pathLst>
                <a:path w="1762" h="1310" extrusionOk="0">
                  <a:moveTo>
                    <a:pt x="1076" y="1"/>
                  </a:moveTo>
                  <a:cubicBezTo>
                    <a:pt x="1040" y="1"/>
                    <a:pt x="1003" y="4"/>
                    <a:pt x="965" y="10"/>
                  </a:cubicBezTo>
                  <a:cubicBezTo>
                    <a:pt x="564" y="76"/>
                    <a:pt x="297" y="422"/>
                    <a:pt x="76" y="735"/>
                  </a:cubicBezTo>
                  <a:cubicBezTo>
                    <a:pt x="0" y="837"/>
                    <a:pt x="63" y="972"/>
                    <a:pt x="155" y="1038"/>
                  </a:cubicBezTo>
                  <a:cubicBezTo>
                    <a:pt x="349" y="1171"/>
                    <a:pt x="676" y="1309"/>
                    <a:pt x="963" y="1309"/>
                  </a:cubicBezTo>
                  <a:cubicBezTo>
                    <a:pt x="1101" y="1309"/>
                    <a:pt x="1230" y="1278"/>
                    <a:pt x="1331" y="1199"/>
                  </a:cubicBezTo>
                  <a:cubicBezTo>
                    <a:pt x="1360" y="1179"/>
                    <a:pt x="1380" y="1150"/>
                    <a:pt x="1397" y="1117"/>
                  </a:cubicBezTo>
                  <a:cubicBezTo>
                    <a:pt x="1410" y="1113"/>
                    <a:pt x="1423" y="1113"/>
                    <a:pt x="1436" y="1110"/>
                  </a:cubicBezTo>
                  <a:cubicBezTo>
                    <a:pt x="1713" y="1008"/>
                    <a:pt x="1762" y="688"/>
                    <a:pt x="1673" y="439"/>
                  </a:cubicBezTo>
                  <a:cubicBezTo>
                    <a:pt x="1577" y="171"/>
                    <a:pt x="1348" y="1"/>
                    <a:pt x="107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63"/>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3117" y="1126"/>
                    <a:pt x="22869" y="1228"/>
                    <a:pt x="22626" y="1333"/>
                  </a:cubicBezTo>
                  <a:cubicBezTo>
                    <a:pt x="22488" y="1488"/>
                    <a:pt x="22346" y="1643"/>
                    <a:pt x="22204" y="1794"/>
                  </a:cubicBezTo>
                  <a:cubicBezTo>
                    <a:pt x="23011" y="1432"/>
                    <a:pt x="23821" y="1070"/>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840" y="15396"/>
                    <a:pt x="1922" y="15133"/>
                    <a:pt x="2097" y="14879"/>
                  </a:cubicBezTo>
                  <a:lnTo>
                    <a:pt x="2097" y="14879"/>
                  </a:lnTo>
                  <a:cubicBezTo>
                    <a:pt x="1909" y="14896"/>
                    <a:pt x="1721" y="14912"/>
                    <a:pt x="1533" y="14928"/>
                  </a:cubicBezTo>
                  <a:cubicBezTo>
                    <a:pt x="1307" y="15168"/>
                    <a:pt x="1085" y="15413"/>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63"/>
            <p:cNvSpPr/>
            <p:nvPr/>
          </p:nvSpPr>
          <p:spPr>
            <a:xfrm>
              <a:off x="5657950" y="3092825"/>
              <a:ext cx="592900" cy="359375"/>
            </a:xfrm>
            <a:custGeom>
              <a:avLst/>
              <a:gdLst/>
              <a:ahLst/>
              <a:cxnLst/>
              <a:rect l="l" t="t" r="r" b="b"/>
              <a:pathLst>
                <a:path w="23716" h="14375" extrusionOk="0">
                  <a:moveTo>
                    <a:pt x="23663" y="1"/>
                  </a:moveTo>
                  <a:cubicBezTo>
                    <a:pt x="23648" y="1"/>
                    <a:pt x="23634" y="7"/>
                    <a:pt x="23626" y="22"/>
                  </a:cubicBezTo>
                  <a:cubicBezTo>
                    <a:pt x="22490" y="1975"/>
                    <a:pt x="20456" y="3374"/>
                    <a:pt x="18710" y="4767"/>
                  </a:cubicBezTo>
                  <a:cubicBezTo>
                    <a:pt x="16863" y="6248"/>
                    <a:pt x="14894" y="7529"/>
                    <a:pt x="12873" y="8757"/>
                  </a:cubicBezTo>
                  <a:cubicBezTo>
                    <a:pt x="10847" y="9982"/>
                    <a:pt x="8797" y="11477"/>
                    <a:pt x="6570" y="12307"/>
                  </a:cubicBezTo>
                  <a:cubicBezTo>
                    <a:pt x="5543" y="12693"/>
                    <a:pt x="4470" y="12916"/>
                    <a:pt x="3426" y="13239"/>
                  </a:cubicBezTo>
                  <a:cubicBezTo>
                    <a:pt x="2416" y="13552"/>
                    <a:pt x="1440" y="14160"/>
                    <a:pt x="373" y="14160"/>
                  </a:cubicBezTo>
                  <a:cubicBezTo>
                    <a:pt x="285" y="14160"/>
                    <a:pt x="197" y="14156"/>
                    <a:pt x="107" y="14148"/>
                  </a:cubicBezTo>
                  <a:cubicBezTo>
                    <a:pt x="104" y="14147"/>
                    <a:pt x="101" y="14147"/>
                    <a:pt x="99" y="14147"/>
                  </a:cubicBezTo>
                  <a:cubicBezTo>
                    <a:pt x="11" y="14147"/>
                    <a:pt x="1" y="14287"/>
                    <a:pt x="84" y="14309"/>
                  </a:cubicBezTo>
                  <a:cubicBezTo>
                    <a:pt x="255" y="14354"/>
                    <a:pt x="426" y="14374"/>
                    <a:pt x="596" y="14374"/>
                  </a:cubicBezTo>
                  <a:cubicBezTo>
                    <a:pt x="1482" y="14374"/>
                    <a:pt x="2349" y="13832"/>
                    <a:pt x="3173" y="13558"/>
                  </a:cubicBezTo>
                  <a:cubicBezTo>
                    <a:pt x="4315" y="13176"/>
                    <a:pt x="5493" y="12916"/>
                    <a:pt x="6619" y="12488"/>
                  </a:cubicBezTo>
                  <a:cubicBezTo>
                    <a:pt x="8862" y="11632"/>
                    <a:pt x="10897" y="10114"/>
                    <a:pt x="12948" y="8886"/>
                  </a:cubicBezTo>
                  <a:cubicBezTo>
                    <a:pt x="15091" y="7599"/>
                    <a:pt x="17146" y="6242"/>
                    <a:pt x="19089" y="4665"/>
                  </a:cubicBezTo>
                  <a:cubicBezTo>
                    <a:pt x="20047" y="3891"/>
                    <a:pt x="20992" y="3098"/>
                    <a:pt x="21921" y="2288"/>
                  </a:cubicBezTo>
                  <a:cubicBezTo>
                    <a:pt x="22638" y="1659"/>
                    <a:pt x="23369" y="967"/>
                    <a:pt x="23705" y="52"/>
                  </a:cubicBezTo>
                  <a:cubicBezTo>
                    <a:pt x="23716" y="22"/>
                    <a:pt x="23689" y="1"/>
                    <a:pt x="23663"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25" name="Google Shape;3125;p63"/>
          <p:cNvGrpSpPr/>
          <p:nvPr/>
        </p:nvGrpSpPr>
        <p:grpSpPr>
          <a:xfrm flipH="1">
            <a:off x="9053524" y="142721"/>
            <a:ext cx="69493" cy="183754"/>
            <a:chOff x="2581525" y="3787700"/>
            <a:chExt cx="105325" cy="278500"/>
          </a:xfrm>
        </p:grpSpPr>
        <p:sp>
          <p:nvSpPr>
            <p:cNvPr id="3126" name="Google Shape;3126;p6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6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6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6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30" name="Google Shape;3130;p63"/>
          <p:cNvGrpSpPr/>
          <p:nvPr/>
        </p:nvGrpSpPr>
        <p:grpSpPr>
          <a:xfrm rot="4499684" flipH="1">
            <a:off x="8440072" y="-54518"/>
            <a:ext cx="26173" cy="126298"/>
            <a:chOff x="2785650" y="3828250"/>
            <a:chExt cx="39675" cy="191450"/>
          </a:xfrm>
        </p:grpSpPr>
        <p:sp>
          <p:nvSpPr>
            <p:cNvPr id="3131" name="Google Shape;3131;p6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6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6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34" name="Google Shape;3134;p63"/>
          <p:cNvSpPr/>
          <p:nvPr/>
        </p:nvSpPr>
        <p:spPr>
          <a:xfrm rot="4499684" flipH="1">
            <a:off x="8891606" y="9900"/>
            <a:ext cx="17432" cy="1662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63"/>
          <p:cNvSpPr/>
          <p:nvPr/>
        </p:nvSpPr>
        <p:spPr>
          <a:xfrm rot="4499340" flipH="1">
            <a:off x="7858024" y="106578"/>
            <a:ext cx="11641" cy="1110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63"/>
          <p:cNvSpPr/>
          <p:nvPr/>
        </p:nvSpPr>
        <p:spPr>
          <a:xfrm flipH="1">
            <a:off x="7711097" y="-13317"/>
            <a:ext cx="43200" cy="43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63"/>
          <p:cNvSpPr/>
          <p:nvPr/>
        </p:nvSpPr>
        <p:spPr>
          <a:xfrm flipH="1">
            <a:off x="8878690" y="384019"/>
            <a:ext cx="43200" cy="43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63"/>
          <p:cNvSpPr/>
          <p:nvPr/>
        </p:nvSpPr>
        <p:spPr>
          <a:xfrm flipH="1">
            <a:off x="8137169" y="-27600"/>
            <a:ext cx="43200" cy="43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63"/>
          <p:cNvSpPr/>
          <p:nvPr/>
        </p:nvSpPr>
        <p:spPr>
          <a:xfrm rot="10800000">
            <a:off x="6131275" y="4551643"/>
            <a:ext cx="3075191" cy="62124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41000">
                <a:srgbClr val="4949E7">
                  <a:alpha val="0"/>
                </a:srgbClr>
              </a:gs>
              <a:gs pos="66000">
                <a:schemeClr val="lt2"/>
              </a:gs>
              <a:gs pos="100000">
                <a:srgbClr val="050A10"/>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40" name="Google Shape;3140;p63"/>
          <p:cNvGrpSpPr/>
          <p:nvPr/>
        </p:nvGrpSpPr>
        <p:grpSpPr>
          <a:xfrm rot="-3504966" flipH="1">
            <a:off x="8789049" y="4923612"/>
            <a:ext cx="93793" cy="248006"/>
            <a:chOff x="2581525" y="3787700"/>
            <a:chExt cx="105325" cy="278500"/>
          </a:xfrm>
        </p:grpSpPr>
        <p:sp>
          <p:nvSpPr>
            <p:cNvPr id="3141" name="Google Shape;3141;p6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6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6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6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45" name="Google Shape;3145;p63"/>
          <p:cNvSpPr/>
          <p:nvPr/>
        </p:nvSpPr>
        <p:spPr>
          <a:xfrm rot="4499962" flipH="1">
            <a:off x="8332170" y="5070752"/>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63"/>
          <p:cNvSpPr/>
          <p:nvPr/>
        </p:nvSpPr>
        <p:spPr>
          <a:xfrm rot="4499962" flipH="1">
            <a:off x="7620004" y="5036392"/>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47" name="Google Shape;3147;p63"/>
          <p:cNvGrpSpPr/>
          <p:nvPr/>
        </p:nvGrpSpPr>
        <p:grpSpPr>
          <a:xfrm rot="-5110527" flipH="1">
            <a:off x="8032556" y="4812355"/>
            <a:ext cx="35333" cy="170497"/>
            <a:chOff x="2785650" y="3828250"/>
            <a:chExt cx="39675" cy="191450"/>
          </a:xfrm>
        </p:grpSpPr>
        <p:sp>
          <p:nvSpPr>
            <p:cNvPr id="3148" name="Google Shape;3148;p6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6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6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51" name="Google Shape;3151;p63"/>
          <p:cNvSpPr/>
          <p:nvPr/>
        </p:nvSpPr>
        <p:spPr>
          <a:xfrm rot="-6300038" flipH="1">
            <a:off x="7132046" y="5070757"/>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63"/>
          <p:cNvSpPr/>
          <p:nvPr/>
        </p:nvSpPr>
        <p:spPr>
          <a:xfrm flipH="1">
            <a:off x="6586724" y="4784547"/>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63"/>
          <p:cNvSpPr/>
          <p:nvPr/>
        </p:nvSpPr>
        <p:spPr>
          <a:xfrm flipH="1">
            <a:off x="7419021" y="496118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63"/>
          <p:cNvSpPr/>
          <p:nvPr/>
        </p:nvSpPr>
        <p:spPr>
          <a:xfrm flipH="1">
            <a:off x="9046301" y="478455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63"/>
          <p:cNvSpPr/>
          <p:nvPr/>
        </p:nvSpPr>
        <p:spPr>
          <a:xfrm flipH="1">
            <a:off x="7917524" y="5058722"/>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63"/>
          <p:cNvSpPr/>
          <p:nvPr/>
        </p:nvSpPr>
        <p:spPr>
          <a:xfrm rot="4499962" flipH="1">
            <a:off x="8306545" y="4735255"/>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63"/>
          <p:cNvSpPr/>
          <p:nvPr/>
        </p:nvSpPr>
        <p:spPr>
          <a:xfrm flipH="1">
            <a:off x="7864995" y="47232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58" name="Google Shape;3158;p63"/>
          <p:cNvGrpSpPr/>
          <p:nvPr/>
        </p:nvGrpSpPr>
        <p:grpSpPr>
          <a:xfrm flipH="1">
            <a:off x="8477295" y="4831042"/>
            <a:ext cx="172878" cy="156778"/>
            <a:chOff x="4832775" y="4525200"/>
            <a:chExt cx="362125" cy="328400"/>
          </a:xfrm>
        </p:grpSpPr>
        <p:sp>
          <p:nvSpPr>
            <p:cNvPr id="3159" name="Google Shape;3159;p63"/>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63"/>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63"/>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63"/>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63"/>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63"/>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63"/>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63"/>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63"/>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63"/>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63"/>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63"/>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63"/>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63"/>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63"/>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74" name="Google Shape;3174;p63"/>
          <p:cNvSpPr/>
          <p:nvPr/>
        </p:nvSpPr>
        <p:spPr>
          <a:xfrm rot="4499962" flipH="1">
            <a:off x="6941520" y="4927877"/>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63"/>
          <p:cNvSpPr/>
          <p:nvPr/>
        </p:nvSpPr>
        <p:spPr>
          <a:xfrm flipH="1">
            <a:off x="6823721" y="503738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63"/>
          <p:cNvSpPr/>
          <p:nvPr/>
        </p:nvSpPr>
        <p:spPr>
          <a:xfrm rot="4499962" flipH="1">
            <a:off x="8836995" y="4837402"/>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77" name="Google Shape;3177;p63"/>
          <p:cNvGrpSpPr/>
          <p:nvPr/>
        </p:nvGrpSpPr>
        <p:grpSpPr>
          <a:xfrm rot="5400000" flipH="1">
            <a:off x="8477195" y="53742"/>
            <a:ext cx="173090" cy="173090"/>
            <a:chOff x="5715100" y="2545000"/>
            <a:chExt cx="379750" cy="379750"/>
          </a:xfrm>
        </p:grpSpPr>
        <p:sp>
          <p:nvSpPr>
            <p:cNvPr id="3178" name="Google Shape;3178;p63"/>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63"/>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63"/>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63"/>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63"/>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63"/>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63"/>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63"/>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63"/>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63"/>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63"/>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63"/>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63"/>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63"/>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63"/>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63"/>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63"/>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63"/>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63"/>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63"/>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63"/>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63"/>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63"/>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63"/>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63"/>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63"/>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204" name="Google Shape;3204;p63"/>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3205" name="Google Shape;3205;p63"/>
          <p:cNvSpPr txBox="1">
            <a:spLocks noGrp="1"/>
          </p:cNvSpPr>
          <p:nvPr>
            <p:ph type="subTitle" idx="1"/>
          </p:nvPr>
        </p:nvSpPr>
        <p:spPr>
          <a:xfrm>
            <a:off x="6184816" y="2226076"/>
            <a:ext cx="20961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3206" name="Google Shape;3206;p63"/>
          <p:cNvSpPr txBox="1">
            <a:spLocks noGrp="1"/>
          </p:cNvSpPr>
          <p:nvPr>
            <p:ph type="subTitle" idx="2"/>
          </p:nvPr>
        </p:nvSpPr>
        <p:spPr>
          <a:xfrm>
            <a:off x="6181316" y="1824975"/>
            <a:ext cx="2096100" cy="41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207" name="Google Shape;3207;p63"/>
          <p:cNvSpPr txBox="1">
            <a:spLocks noGrp="1"/>
          </p:cNvSpPr>
          <p:nvPr>
            <p:ph type="subTitle" idx="3"/>
          </p:nvPr>
        </p:nvSpPr>
        <p:spPr>
          <a:xfrm>
            <a:off x="3527478" y="2226076"/>
            <a:ext cx="20961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3208" name="Google Shape;3208;p63"/>
          <p:cNvSpPr txBox="1">
            <a:spLocks noGrp="1"/>
          </p:cNvSpPr>
          <p:nvPr>
            <p:ph type="subTitle" idx="4"/>
          </p:nvPr>
        </p:nvSpPr>
        <p:spPr>
          <a:xfrm>
            <a:off x="3523978" y="1824975"/>
            <a:ext cx="2096100" cy="41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209" name="Google Shape;3209;p63"/>
          <p:cNvSpPr txBox="1">
            <a:spLocks noGrp="1"/>
          </p:cNvSpPr>
          <p:nvPr>
            <p:ph type="subTitle" idx="5"/>
          </p:nvPr>
        </p:nvSpPr>
        <p:spPr>
          <a:xfrm>
            <a:off x="2197822" y="3954306"/>
            <a:ext cx="20961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3210" name="Google Shape;3210;p63"/>
          <p:cNvSpPr txBox="1">
            <a:spLocks noGrp="1"/>
          </p:cNvSpPr>
          <p:nvPr>
            <p:ph type="subTitle" idx="6"/>
          </p:nvPr>
        </p:nvSpPr>
        <p:spPr>
          <a:xfrm>
            <a:off x="2194322" y="3545925"/>
            <a:ext cx="2096100" cy="41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211" name="Google Shape;3211;p63"/>
          <p:cNvSpPr txBox="1">
            <a:spLocks noGrp="1"/>
          </p:cNvSpPr>
          <p:nvPr>
            <p:ph type="subTitle" idx="7"/>
          </p:nvPr>
        </p:nvSpPr>
        <p:spPr>
          <a:xfrm>
            <a:off x="4857130" y="3954306"/>
            <a:ext cx="20961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3212" name="Google Shape;3212;p63"/>
          <p:cNvSpPr txBox="1">
            <a:spLocks noGrp="1"/>
          </p:cNvSpPr>
          <p:nvPr>
            <p:ph type="subTitle" idx="8"/>
          </p:nvPr>
        </p:nvSpPr>
        <p:spPr>
          <a:xfrm>
            <a:off x="4853630" y="3545925"/>
            <a:ext cx="2096100" cy="41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213" name="Google Shape;3213;p63"/>
          <p:cNvSpPr txBox="1">
            <a:spLocks noGrp="1"/>
          </p:cNvSpPr>
          <p:nvPr>
            <p:ph type="subTitle" idx="9"/>
          </p:nvPr>
        </p:nvSpPr>
        <p:spPr>
          <a:xfrm>
            <a:off x="870116" y="2226076"/>
            <a:ext cx="20961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3214" name="Google Shape;3214;p63"/>
          <p:cNvSpPr txBox="1">
            <a:spLocks noGrp="1"/>
          </p:cNvSpPr>
          <p:nvPr>
            <p:ph type="subTitle" idx="13"/>
          </p:nvPr>
        </p:nvSpPr>
        <p:spPr>
          <a:xfrm>
            <a:off x="866616" y="1824975"/>
            <a:ext cx="2096100" cy="413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215" name="Google Shape;3215;p63"/>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spTree>
      <p:nvGrpSpPr>
        <p:cNvPr id="1" name="Shape 3216"/>
        <p:cNvGrpSpPr/>
        <p:nvPr/>
      </p:nvGrpSpPr>
      <p:grpSpPr>
        <a:xfrm>
          <a:off x="0" y="0"/>
          <a:ext cx="0" cy="0"/>
          <a:chOff x="0" y="0"/>
          <a:chExt cx="0" cy="0"/>
        </a:xfrm>
      </p:grpSpPr>
      <p:sp>
        <p:nvSpPr>
          <p:cNvPr id="3217" name="Google Shape;3217;p64"/>
          <p:cNvSpPr/>
          <p:nvPr/>
        </p:nvSpPr>
        <p:spPr>
          <a:xfrm flipH="1">
            <a:off x="-698925" y="1385885"/>
            <a:ext cx="5723375" cy="4102000"/>
          </a:xfrm>
          <a:custGeom>
            <a:avLst/>
            <a:gdLst/>
            <a:ahLst/>
            <a:cxnLst/>
            <a:rect l="l" t="t" r="r" b="b"/>
            <a:pathLst>
              <a:path w="228935" h="164080" extrusionOk="0">
                <a:moveTo>
                  <a:pt x="215315" y="12574"/>
                </a:moveTo>
                <a:cubicBezTo>
                  <a:pt x="209286" y="-9901"/>
                  <a:pt x="196650" y="1529"/>
                  <a:pt x="176834" y="17527"/>
                </a:cubicBezTo>
                <a:cubicBezTo>
                  <a:pt x="157018" y="33526"/>
                  <a:pt x="119542" y="89268"/>
                  <a:pt x="96421" y="108565"/>
                </a:cubicBezTo>
                <a:cubicBezTo>
                  <a:pt x="73300" y="127862"/>
                  <a:pt x="53989" y="129951"/>
                  <a:pt x="38107" y="133309"/>
                </a:cubicBezTo>
                <a:cubicBezTo>
                  <a:pt x="22225" y="136668"/>
                  <a:pt x="2534" y="125358"/>
                  <a:pt x="1130" y="128716"/>
                </a:cubicBezTo>
                <a:cubicBezTo>
                  <a:pt x="-274" y="132075"/>
                  <a:pt x="-5629" y="149516"/>
                  <a:pt x="29684" y="153460"/>
                </a:cubicBezTo>
                <a:cubicBezTo>
                  <a:pt x="64997" y="157404"/>
                  <a:pt x="182069" y="175861"/>
                  <a:pt x="213007" y="152380"/>
                </a:cubicBezTo>
                <a:cubicBezTo>
                  <a:pt x="243946" y="128899"/>
                  <a:pt x="221344" y="35050"/>
                  <a:pt x="215315" y="12574"/>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4"/>
          <p:cNvSpPr/>
          <p:nvPr/>
        </p:nvSpPr>
        <p:spPr>
          <a:xfrm rot="231747" flipH="1">
            <a:off x="-646493" y="-171682"/>
            <a:ext cx="4410159" cy="4353307"/>
          </a:xfrm>
          <a:custGeom>
            <a:avLst/>
            <a:gdLst/>
            <a:ahLst/>
            <a:cxnLst/>
            <a:rect l="l" t="t" r="r" b="b"/>
            <a:pathLst>
              <a:path w="196413" h="193881" extrusionOk="0">
                <a:moveTo>
                  <a:pt x="19847" y="26883"/>
                </a:moveTo>
                <a:cubicBezTo>
                  <a:pt x="-9622" y="38504"/>
                  <a:pt x="-359" y="69171"/>
                  <a:pt x="10096" y="78733"/>
                </a:cubicBezTo>
                <a:cubicBezTo>
                  <a:pt x="20551" y="88296"/>
                  <a:pt x="64862" y="77799"/>
                  <a:pt x="82576" y="84258"/>
                </a:cubicBezTo>
                <a:cubicBezTo>
                  <a:pt x="100290" y="90717"/>
                  <a:pt x="109824" y="100325"/>
                  <a:pt x="116379" y="117488"/>
                </a:cubicBezTo>
                <a:cubicBezTo>
                  <a:pt x="122934" y="134652"/>
                  <a:pt x="112966" y="178346"/>
                  <a:pt x="121904" y="187239"/>
                </a:cubicBezTo>
                <a:cubicBezTo>
                  <a:pt x="130842" y="196132"/>
                  <a:pt x="159174" y="200552"/>
                  <a:pt x="170008" y="170846"/>
                </a:cubicBezTo>
                <a:cubicBezTo>
                  <a:pt x="180842" y="141141"/>
                  <a:pt x="211936" y="33000"/>
                  <a:pt x="186909" y="9006"/>
                </a:cubicBezTo>
                <a:cubicBezTo>
                  <a:pt x="161882" y="-14988"/>
                  <a:pt x="49316" y="15262"/>
                  <a:pt x="19847" y="26883"/>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9" name="Google Shape;3219;p64"/>
          <p:cNvGrpSpPr/>
          <p:nvPr/>
        </p:nvGrpSpPr>
        <p:grpSpPr>
          <a:xfrm rot="607902" flipH="1">
            <a:off x="-836059" y="-3545135"/>
            <a:ext cx="10497720" cy="10228374"/>
            <a:chOff x="-1451589" y="-4127550"/>
            <a:chExt cx="10163277" cy="10228455"/>
          </a:xfrm>
        </p:grpSpPr>
        <p:sp>
          <p:nvSpPr>
            <p:cNvPr id="3220" name="Google Shape;3220;p64"/>
            <p:cNvSpPr/>
            <p:nvPr/>
          </p:nvSpPr>
          <p:spPr>
            <a:xfrm rot="-4510936">
              <a:off x="-562993" y="-3160529"/>
              <a:ext cx="8386085" cy="8294414"/>
            </a:xfrm>
            <a:prstGeom prst="chord">
              <a:avLst>
                <a:gd name="adj1" fmla="val 3561119"/>
                <a:gd name="adj2" fmla="val 16129306"/>
              </a:avLst>
            </a:prstGeom>
            <a:solidFill>
              <a:srgbClr val="FDF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64"/>
            <p:cNvSpPr/>
            <p:nvPr/>
          </p:nvSpPr>
          <p:spPr>
            <a:xfrm>
              <a:off x="-710350" y="-38033"/>
              <a:ext cx="4144500" cy="5209200"/>
            </a:xfrm>
            <a:prstGeom prst="rect">
              <a:avLst/>
            </a:prstGeom>
            <a:solidFill>
              <a:srgbClr val="FDF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22" name="Google Shape;3222;p64"/>
          <p:cNvGrpSpPr/>
          <p:nvPr/>
        </p:nvGrpSpPr>
        <p:grpSpPr>
          <a:xfrm rot="2238444" flipH="1">
            <a:off x="45664" y="781407"/>
            <a:ext cx="608517" cy="765070"/>
            <a:chOff x="5875275" y="4587600"/>
            <a:chExt cx="202025" cy="254000"/>
          </a:xfrm>
        </p:grpSpPr>
        <p:sp>
          <p:nvSpPr>
            <p:cNvPr id="3223" name="Google Shape;3223;p64"/>
            <p:cNvSpPr/>
            <p:nvPr/>
          </p:nvSpPr>
          <p:spPr>
            <a:xfrm>
              <a:off x="5875275" y="4587625"/>
              <a:ext cx="202025" cy="253975"/>
            </a:xfrm>
            <a:custGeom>
              <a:avLst/>
              <a:gdLst/>
              <a:ahLst/>
              <a:cxnLst/>
              <a:rect l="l" t="t" r="r" b="b"/>
              <a:pathLst>
                <a:path w="8081" h="10159" extrusionOk="0">
                  <a:moveTo>
                    <a:pt x="1884" y="1234"/>
                  </a:moveTo>
                  <a:cubicBezTo>
                    <a:pt x="2085" y="1234"/>
                    <a:pt x="2292" y="1297"/>
                    <a:pt x="2477" y="1361"/>
                  </a:cubicBezTo>
                  <a:cubicBezTo>
                    <a:pt x="2865" y="1496"/>
                    <a:pt x="3228" y="1650"/>
                    <a:pt x="3534" y="1934"/>
                  </a:cubicBezTo>
                  <a:cubicBezTo>
                    <a:pt x="3821" y="2197"/>
                    <a:pt x="4084" y="2487"/>
                    <a:pt x="4344" y="2770"/>
                  </a:cubicBezTo>
                  <a:cubicBezTo>
                    <a:pt x="4900" y="3372"/>
                    <a:pt x="5424" y="4012"/>
                    <a:pt x="5865" y="4703"/>
                  </a:cubicBezTo>
                  <a:cubicBezTo>
                    <a:pt x="6251" y="5312"/>
                    <a:pt x="6570" y="5967"/>
                    <a:pt x="6784" y="6656"/>
                  </a:cubicBezTo>
                  <a:cubicBezTo>
                    <a:pt x="6892" y="7007"/>
                    <a:pt x="6971" y="7370"/>
                    <a:pt x="7018" y="7735"/>
                  </a:cubicBezTo>
                  <a:cubicBezTo>
                    <a:pt x="7061" y="8081"/>
                    <a:pt x="7123" y="8506"/>
                    <a:pt x="6978" y="8835"/>
                  </a:cubicBezTo>
                  <a:cubicBezTo>
                    <a:pt x="6833" y="9163"/>
                    <a:pt x="6471" y="9313"/>
                    <a:pt x="6127" y="9313"/>
                  </a:cubicBezTo>
                  <a:cubicBezTo>
                    <a:pt x="6074" y="9313"/>
                    <a:pt x="6022" y="9310"/>
                    <a:pt x="5971" y="9303"/>
                  </a:cubicBezTo>
                  <a:cubicBezTo>
                    <a:pt x="5543" y="9244"/>
                    <a:pt x="5177" y="8960"/>
                    <a:pt x="4868" y="8674"/>
                  </a:cubicBezTo>
                  <a:cubicBezTo>
                    <a:pt x="4344" y="8186"/>
                    <a:pt x="3863" y="7650"/>
                    <a:pt x="3392" y="7106"/>
                  </a:cubicBezTo>
                  <a:cubicBezTo>
                    <a:pt x="3251" y="6853"/>
                    <a:pt x="3119" y="6589"/>
                    <a:pt x="2978" y="6329"/>
                  </a:cubicBezTo>
                  <a:cubicBezTo>
                    <a:pt x="2625" y="5674"/>
                    <a:pt x="2148" y="5111"/>
                    <a:pt x="1743" y="4489"/>
                  </a:cubicBezTo>
                  <a:cubicBezTo>
                    <a:pt x="1328" y="3857"/>
                    <a:pt x="1061" y="3159"/>
                    <a:pt x="1072" y="2395"/>
                  </a:cubicBezTo>
                  <a:cubicBezTo>
                    <a:pt x="1078" y="2019"/>
                    <a:pt x="1157" y="1542"/>
                    <a:pt x="1509" y="1331"/>
                  </a:cubicBezTo>
                  <a:cubicBezTo>
                    <a:pt x="1626" y="1261"/>
                    <a:pt x="1754" y="1234"/>
                    <a:pt x="1884" y="1234"/>
                  </a:cubicBezTo>
                  <a:close/>
                  <a:moveTo>
                    <a:pt x="1082" y="0"/>
                  </a:moveTo>
                  <a:cubicBezTo>
                    <a:pt x="844" y="0"/>
                    <a:pt x="610" y="66"/>
                    <a:pt x="413" y="228"/>
                  </a:cubicBezTo>
                  <a:cubicBezTo>
                    <a:pt x="8" y="564"/>
                    <a:pt x="1" y="1232"/>
                    <a:pt x="90" y="1687"/>
                  </a:cubicBezTo>
                  <a:cubicBezTo>
                    <a:pt x="153" y="2016"/>
                    <a:pt x="327" y="2468"/>
                    <a:pt x="505" y="2902"/>
                  </a:cubicBezTo>
                  <a:cubicBezTo>
                    <a:pt x="1131" y="4107"/>
                    <a:pt x="1822" y="5223"/>
                    <a:pt x="2625" y="6320"/>
                  </a:cubicBezTo>
                  <a:cubicBezTo>
                    <a:pt x="3093" y="6958"/>
                    <a:pt x="3590" y="7597"/>
                    <a:pt x="4015" y="8269"/>
                  </a:cubicBezTo>
                  <a:cubicBezTo>
                    <a:pt x="4400" y="8700"/>
                    <a:pt x="4805" y="9112"/>
                    <a:pt x="5253" y="9467"/>
                  </a:cubicBezTo>
                  <a:cubicBezTo>
                    <a:pt x="5668" y="9800"/>
                    <a:pt x="6155" y="10142"/>
                    <a:pt x="6705" y="10159"/>
                  </a:cubicBezTo>
                  <a:cubicBezTo>
                    <a:pt x="6713" y="10159"/>
                    <a:pt x="6722" y="10159"/>
                    <a:pt x="6730" y="10159"/>
                  </a:cubicBezTo>
                  <a:cubicBezTo>
                    <a:pt x="7235" y="10159"/>
                    <a:pt x="7636" y="9871"/>
                    <a:pt x="7781" y="9388"/>
                  </a:cubicBezTo>
                  <a:cubicBezTo>
                    <a:pt x="8081" y="8407"/>
                    <a:pt x="7798" y="7314"/>
                    <a:pt x="7403" y="6408"/>
                  </a:cubicBezTo>
                  <a:cubicBezTo>
                    <a:pt x="6922" y="5312"/>
                    <a:pt x="6248" y="4281"/>
                    <a:pt x="5513" y="3343"/>
                  </a:cubicBezTo>
                  <a:cubicBezTo>
                    <a:pt x="4815" y="2454"/>
                    <a:pt x="4011" y="1638"/>
                    <a:pt x="3090" y="979"/>
                  </a:cubicBezTo>
                  <a:cubicBezTo>
                    <a:pt x="2681" y="633"/>
                    <a:pt x="2198" y="334"/>
                    <a:pt x="1716" y="136"/>
                  </a:cubicBezTo>
                  <a:cubicBezTo>
                    <a:pt x="1517" y="54"/>
                    <a:pt x="1297" y="0"/>
                    <a:pt x="1082" y="0"/>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64"/>
            <p:cNvSpPr/>
            <p:nvPr/>
          </p:nvSpPr>
          <p:spPr>
            <a:xfrm>
              <a:off x="5892675" y="4612300"/>
              <a:ext cx="167525" cy="210875"/>
            </a:xfrm>
            <a:custGeom>
              <a:avLst/>
              <a:gdLst/>
              <a:ahLst/>
              <a:cxnLst/>
              <a:rect l="l" t="t" r="r" b="b"/>
              <a:pathLst>
                <a:path w="6701" h="8435" extrusionOk="0">
                  <a:moveTo>
                    <a:pt x="1556" y="1024"/>
                  </a:moveTo>
                  <a:cubicBezTo>
                    <a:pt x="1722" y="1024"/>
                    <a:pt x="1894" y="1077"/>
                    <a:pt x="2048" y="1131"/>
                  </a:cubicBezTo>
                  <a:cubicBezTo>
                    <a:pt x="2374" y="1243"/>
                    <a:pt x="2674" y="1371"/>
                    <a:pt x="2927" y="1605"/>
                  </a:cubicBezTo>
                  <a:cubicBezTo>
                    <a:pt x="3164" y="1823"/>
                    <a:pt x="3382" y="2063"/>
                    <a:pt x="3599" y="2300"/>
                  </a:cubicBezTo>
                  <a:cubicBezTo>
                    <a:pt x="4063" y="2800"/>
                    <a:pt x="4497" y="3330"/>
                    <a:pt x="4860" y="3907"/>
                  </a:cubicBezTo>
                  <a:cubicBezTo>
                    <a:pt x="5183" y="4411"/>
                    <a:pt x="5449" y="4954"/>
                    <a:pt x="5623" y="5526"/>
                  </a:cubicBezTo>
                  <a:cubicBezTo>
                    <a:pt x="5716" y="5820"/>
                    <a:pt x="5781" y="6119"/>
                    <a:pt x="5821" y="6423"/>
                  </a:cubicBezTo>
                  <a:cubicBezTo>
                    <a:pt x="5857" y="6709"/>
                    <a:pt x="5907" y="7061"/>
                    <a:pt x="5785" y="7335"/>
                  </a:cubicBezTo>
                  <a:cubicBezTo>
                    <a:pt x="5665" y="7607"/>
                    <a:pt x="5370" y="7733"/>
                    <a:pt x="5084" y="7733"/>
                  </a:cubicBezTo>
                  <a:cubicBezTo>
                    <a:pt x="5038" y="7733"/>
                    <a:pt x="4993" y="7730"/>
                    <a:pt x="4949" y="7723"/>
                  </a:cubicBezTo>
                  <a:cubicBezTo>
                    <a:pt x="4593" y="7677"/>
                    <a:pt x="4290" y="7440"/>
                    <a:pt x="4037" y="7203"/>
                  </a:cubicBezTo>
                  <a:cubicBezTo>
                    <a:pt x="3599" y="6795"/>
                    <a:pt x="3201" y="6350"/>
                    <a:pt x="2809" y="5902"/>
                  </a:cubicBezTo>
                  <a:cubicBezTo>
                    <a:pt x="2690" y="5688"/>
                    <a:pt x="2581" y="5471"/>
                    <a:pt x="2466" y="5257"/>
                  </a:cubicBezTo>
                  <a:cubicBezTo>
                    <a:pt x="2173" y="4710"/>
                    <a:pt x="1774" y="4242"/>
                    <a:pt x="1438" y="3726"/>
                  </a:cubicBezTo>
                  <a:cubicBezTo>
                    <a:pt x="1096" y="3202"/>
                    <a:pt x="876" y="2622"/>
                    <a:pt x="882" y="1987"/>
                  </a:cubicBezTo>
                  <a:cubicBezTo>
                    <a:pt x="889" y="1678"/>
                    <a:pt x="952" y="1279"/>
                    <a:pt x="1245" y="1105"/>
                  </a:cubicBezTo>
                  <a:cubicBezTo>
                    <a:pt x="1342" y="1047"/>
                    <a:pt x="1448" y="1024"/>
                    <a:pt x="1556" y="1024"/>
                  </a:cubicBezTo>
                  <a:close/>
                  <a:moveTo>
                    <a:pt x="889" y="0"/>
                  </a:moveTo>
                  <a:cubicBezTo>
                    <a:pt x="692" y="0"/>
                    <a:pt x="498" y="54"/>
                    <a:pt x="336" y="189"/>
                  </a:cubicBezTo>
                  <a:cubicBezTo>
                    <a:pt x="0" y="469"/>
                    <a:pt x="40" y="960"/>
                    <a:pt x="112" y="1338"/>
                  </a:cubicBezTo>
                  <a:cubicBezTo>
                    <a:pt x="210" y="1842"/>
                    <a:pt x="411" y="2303"/>
                    <a:pt x="589" y="2780"/>
                  </a:cubicBezTo>
                  <a:cubicBezTo>
                    <a:pt x="764" y="3251"/>
                    <a:pt x="971" y="3713"/>
                    <a:pt x="1218" y="4154"/>
                  </a:cubicBezTo>
                  <a:cubicBezTo>
                    <a:pt x="1475" y="4611"/>
                    <a:pt x="1791" y="5020"/>
                    <a:pt x="2127" y="5425"/>
                  </a:cubicBezTo>
                  <a:cubicBezTo>
                    <a:pt x="2825" y="6265"/>
                    <a:pt x="3493" y="7176"/>
                    <a:pt x="4353" y="7862"/>
                  </a:cubicBezTo>
                  <a:cubicBezTo>
                    <a:pt x="4698" y="8134"/>
                    <a:pt x="5103" y="8421"/>
                    <a:pt x="5561" y="8434"/>
                  </a:cubicBezTo>
                  <a:cubicBezTo>
                    <a:pt x="5569" y="8435"/>
                    <a:pt x="5577" y="8435"/>
                    <a:pt x="5585" y="8435"/>
                  </a:cubicBezTo>
                  <a:cubicBezTo>
                    <a:pt x="6002" y="8435"/>
                    <a:pt x="6334" y="8196"/>
                    <a:pt x="6453" y="7792"/>
                  </a:cubicBezTo>
                  <a:cubicBezTo>
                    <a:pt x="6701" y="6979"/>
                    <a:pt x="6467" y="6073"/>
                    <a:pt x="6137" y="5319"/>
                  </a:cubicBezTo>
                  <a:cubicBezTo>
                    <a:pt x="5742" y="4411"/>
                    <a:pt x="5179" y="3555"/>
                    <a:pt x="4570" y="2777"/>
                  </a:cubicBezTo>
                  <a:cubicBezTo>
                    <a:pt x="3991" y="2037"/>
                    <a:pt x="3374" y="1283"/>
                    <a:pt x="2608" y="736"/>
                  </a:cubicBezTo>
                  <a:cubicBezTo>
                    <a:pt x="2272" y="449"/>
                    <a:pt x="1818" y="279"/>
                    <a:pt x="1419" y="113"/>
                  </a:cubicBezTo>
                  <a:cubicBezTo>
                    <a:pt x="1252" y="45"/>
                    <a:pt x="1069" y="0"/>
                    <a:pt x="889"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64"/>
            <p:cNvSpPr/>
            <p:nvPr/>
          </p:nvSpPr>
          <p:spPr>
            <a:xfrm>
              <a:off x="5890200" y="4637350"/>
              <a:ext cx="175025" cy="157625"/>
            </a:xfrm>
            <a:custGeom>
              <a:avLst/>
              <a:gdLst/>
              <a:ahLst/>
              <a:cxnLst/>
              <a:rect l="l" t="t" r="r" b="b"/>
              <a:pathLst>
                <a:path w="7001" h="6305" extrusionOk="0">
                  <a:moveTo>
                    <a:pt x="3736" y="0"/>
                  </a:moveTo>
                  <a:cubicBezTo>
                    <a:pt x="3523" y="0"/>
                    <a:pt x="3308" y="23"/>
                    <a:pt x="3092" y="70"/>
                  </a:cubicBezTo>
                  <a:cubicBezTo>
                    <a:pt x="2107" y="287"/>
                    <a:pt x="1215" y="949"/>
                    <a:pt x="741" y="1871"/>
                  </a:cubicBezTo>
                  <a:cubicBezTo>
                    <a:pt x="639" y="2079"/>
                    <a:pt x="554" y="2292"/>
                    <a:pt x="497" y="2513"/>
                  </a:cubicBezTo>
                  <a:cubicBezTo>
                    <a:pt x="0" y="4442"/>
                    <a:pt x="1709" y="6112"/>
                    <a:pt x="3481" y="6290"/>
                  </a:cubicBezTo>
                  <a:cubicBezTo>
                    <a:pt x="3578" y="6300"/>
                    <a:pt x="3674" y="6304"/>
                    <a:pt x="3768" y="6304"/>
                  </a:cubicBezTo>
                  <a:cubicBezTo>
                    <a:pt x="4800" y="6304"/>
                    <a:pt x="5666" y="5742"/>
                    <a:pt x="6197" y="4943"/>
                  </a:cubicBezTo>
                  <a:cubicBezTo>
                    <a:pt x="6845" y="3968"/>
                    <a:pt x="7000" y="2638"/>
                    <a:pt x="6368" y="1541"/>
                  </a:cubicBezTo>
                  <a:cubicBezTo>
                    <a:pt x="5818" y="589"/>
                    <a:pt x="4818" y="0"/>
                    <a:pt x="3736" y="0"/>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64"/>
            <p:cNvSpPr/>
            <p:nvPr/>
          </p:nvSpPr>
          <p:spPr>
            <a:xfrm>
              <a:off x="5903125" y="4641625"/>
              <a:ext cx="145800" cy="150425"/>
            </a:xfrm>
            <a:custGeom>
              <a:avLst/>
              <a:gdLst/>
              <a:ahLst/>
              <a:cxnLst/>
              <a:rect l="l" t="t" r="r" b="b"/>
              <a:pathLst>
                <a:path w="5832" h="6017" extrusionOk="0">
                  <a:moveTo>
                    <a:pt x="2538" y="1"/>
                  </a:moveTo>
                  <a:cubicBezTo>
                    <a:pt x="2789" y="429"/>
                    <a:pt x="2855" y="1022"/>
                    <a:pt x="2822" y="1486"/>
                  </a:cubicBezTo>
                  <a:cubicBezTo>
                    <a:pt x="2809" y="1694"/>
                    <a:pt x="2753" y="1920"/>
                    <a:pt x="2651" y="2105"/>
                  </a:cubicBezTo>
                  <a:cubicBezTo>
                    <a:pt x="2614" y="2118"/>
                    <a:pt x="2575" y="2128"/>
                    <a:pt x="2535" y="2138"/>
                  </a:cubicBezTo>
                  <a:cubicBezTo>
                    <a:pt x="2485" y="2148"/>
                    <a:pt x="2436" y="2153"/>
                    <a:pt x="2386" y="2153"/>
                  </a:cubicBezTo>
                  <a:cubicBezTo>
                    <a:pt x="2341" y="2153"/>
                    <a:pt x="2296" y="2149"/>
                    <a:pt x="2252" y="2141"/>
                  </a:cubicBezTo>
                  <a:cubicBezTo>
                    <a:pt x="2015" y="1773"/>
                    <a:pt x="1847" y="1328"/>
                    <a:pt x="1739" y="966"/>
                  </a:cubicBezTo>
                  <a:cubicBezTo>
                    <a:pt x="1103" y="1493"/>
                    <a:pt x="0" y="2609"/>
                    <a:pt x="576" y="3442"/>
                  </a:cubicBezTo>
                  <a:cubicBezTo>
                    <a:pt x="728" y="3284"/>
                    <a:pt x="912" y="3195"/>
                    <a:pt x="1113" y="3159"/>
                  </a:cubicBezTo>
                  <a:lnTo>
                    <a:pt x="1113" y="3159"/>
                  </a:lnTo>
                  <a:cubicBezTo>
                    <a:pt x="1067" y="3449"/>
                    <a:pt x="1067" y="3745"/>
                    <a:pt x="1107" y="4034"/>
                  </a:cubicBezTo>
                  <a:cubicBezTo>
                    <a:pt x="1112" y="4071"/>
                    <a:pt x="1145" y="4091"/>
                    <a:pt x="1178" y="4091"/>
                  </a:cubicBezTo>
                  <a:cubicBezTo>
                    <a:pt x="1207" y="4091"/>
                    <a:pt x="1236" y="4076"/>
                    <a:pt x="1245" y="4044"/>
                  </a:cubicBezTo>
                  <a:cubicBezTo>
                    <a:pt x="1330" y="3712"/>
                    <a:pt x="1479" y="3435"/>
                    <a:pt x="1666" y="3172"/>
                  </a:cubicBezTo>
                  <a:cubicBezTo>
                    <a:pt x="1887" y="3221"/>
                    <a:pt x="2101" y="3317"/>
                    <a:pt x="2278" y="3438"/>
                  </a:cubicBezTo>
                  <a:cubicBezTo>
                    <a:pt x="2776" y="3781"/>
                    <a:pt x="3079" y="4390"/>
                    <a:pt x="2842" y="4973"/>
                  </a:cubicBezTo>
                  <a:cubicBezTo>
                    <a:pt x="3039" y="5035"/>
                    <a:pt x="3217" y="5171"/>
                    <a:pt x="3375" y="5295"/>
                  </a:cubicBezTo>
                  <a:cubicBezTo>
                    <a:pt x="3596" y="5473"/>
                    <a:pt x="3803" y="5677"/>
                    <a:pt x="3971" y="5905"/>
                  </a:cubicBezTo>
                  <a:cubicBezTo>
                    <a:pt x="3997" y="5938"/>
                    <a:pt x="4023" y="5973"/>
                    <a:pt x="4047" y="6017"/>
                  </a:cubicBezTo>
                  <a:cubicBezTo>
                    <a:pt x="4178" y="5973"/>
                    <a:pt x="4304" y="5924"/>
                    <a:pt x="4429" y="5868"/>
                  </a:cubicBezTo>
                  <a:cubicBezTo>
                    <a:pt x="4122" y="5434"/>
                    <a:pt x="3747" y="5042"/>
                    <a:pt x="3329" y="4716"/>
                  </a:cubicBezTo>
                  <a:cubicBezTo>
                    <a:pt x="3319" y="4706"/>
                    <a:pt x="3309" y="4689"/>
                    <a:pt x="3309" y="4677"/>
                  </a:cubicBezTo>
                  <a:cubicBezTo>
                    <a:pt x="3365" y="4387"/>
                    <a:pt x="3375" y="4090"/>
                    <a:pt x="3441" y="3800"/>
                  </a:cubicBezTo>
                  <a:cubicBezTo>
                    <a:pt x="3194" y="3751"/>
                    <a:pt x="2950" y="3695"/>
                    <a:pt x="2704" y="3642"/>
                  </a:cubicBezTo>
                  <a:cubicBezTo>
                    <a:pt x="2670" y="3636"/>
                    <a:pt x="2664" y="3593"/>
                    <a:pt x="2680" y="3570"/>
                  </a:cubicBezTo>
                  <a:cubicBezTo>
                    <a:pt x="2838" y="3277"/>
                    <a:pt x="3075" y="3046"/>
                    <a:pt x="3356" y="2879"/>
                  </a:cubicBezTo>
                  <a:lnTo>
                    <a:pt x="3356" y="2879"/>
                  </a:lnTo>
                  <a:cubicBezTo>
                    <a:pt x="3350" y="2879"/>
                    <a:pt x="3344" y="2879"/>
                    <a:pt x="3339" y="2879"/>
                  </a:cubicBezTo>
                  <a:cubicBezTo>
                    <a:pt x="3161" y="2879"/>
                    <a:pt x="2999" y="2830"/>
                    <a:pt x="2851" y="2747"/>
                  </a:cubicBezTo>
                  <a:cubicBezTo>
                    <a:pt x="3049" y="2434"/>
                    <a:pt x="3306" y="2187"/>
                    <a:pt x="3596" y="1957"/>
                  </a:cubicBezTo>
                  <a:cubicBezTo>
                    <a:pt x="3699" y="1916"/>
                    <a:pt x="3825" y="1883"/>
                    <a:pt x="3943" y="1883"/>
                  </a:cubicBezTo>
                  <a:cubicBezTo>
                    <a:pt x="4005" y="1883"/>
                    <a:pt x="4065" y="1892"/>
                    <a:pt x="4119" y="1914"/>
                  </a:cubicBezTo>
                  <a:cubicBezTo>
                    <a:pt x="4116" y="1904"/>
                    <a:pt x="4116" y="1897"/>
                    <a:pt x="4119" y="1888"/>
                  </a:cubicBezTo>
                  <a:cubicBezTo>
                    <a:pt x="4274" y="2029"/>
                    <a:pt x="4409" y="2191"/>
                    <a:pt x="4521" y="2395"/>
                  </a:cubicBezTo>
                  <a:cubicBezTo>
                    <a:pt x="4695" y="2718"/>
                    <a:pt x="4784" y="3083"/>
                    <a:pt x="4774" y="3449"/>
                  </a:cubicBezTo>
                  <a:cubicBezTo>
                    <a:pt x="4722" y="3619"/>
                    <a:pt x="4633" y="3777"/>
                    <a:pt x="4517" y="3926"/>
                  </a:cubicBezTo>
                  <a:cubicBezTo>
                    <a:pt x="4809" y="4125"/>
                    <a:pt x="5177" y="4248"/>
                    <a:pt x="5537" y="4248"/>
                  </a:cubicBezTo>
                  <a:cubicBezTo>
                    <a:pt x="5636" y="4248"/>
                    <a:pt x="5735" y="4239"/>
                    <a:pt x="5831" y="4219"/>
                  </a:cubicBezTo>
                  <a:cubicBezTo>
                    <a:pt x="5752" y="4195"/>
                    <a:pt x="5673" y="4173"/>
                    <a:pt x="5594" y="4146"/>
                  </a:cubicBezTo>
                  <a:cubicBezTo>
                    <a:pt x="5275" y="4034"/>
                    <a:pt x="5015" y="3886"/>
                    <a:pt x="4926" y="3543"/>
                  </a:cubicBezTo>
                  <a:cubicBezTo>
                    <a:pt x="4919" y="3508"/>
                    <a:pt x="4912" y="3472"/>
                    <a:pt x="4903" y="3435"/>
                  </a:cubicBezTo>
                  <a:cubicBezTo>
                    <a:pt x="4919" y="3043"/>
                    <a:pt x="4827" y="2654"/>
                    <a:pt x="4636" y="2309"/>
                  </a:cubicBezTo>
                  <a:cubicBezTo>
                    <a:pt x="4531" y="2118"/>
                    <a:pt x="4389" y="1920"/>
                    <a:pt x="4218" y="1756"/>
                  </a:cubicBezTo>
                  <a:cubicBezTo>
                    <a:pt x="4201" y="1634"/>
                    <a:pt x="4221" y="1499"/>
                    <a:pt x="4287" y="1347"/>
                  </a:cubicBezTo>
                  <a:cubicBezTo>
                    <a:pt x="4297" y="1322"/>
                    <a:pt x="4318" y="1308"/>
                    <a:pt x="4343" y="1308"/>
                  </a:cubicBezTo>
                  <a:cubicBezTo>
                    <a:pt x="4349" y="1308"/>
                    <a:pt x="4356" y="1309"/>
                    <a:pt x="4363" y="1311"/>
                  </a:cubicBezTo>
                  <a:cubicBezTo>
                    <a:pt x="4392" y="1315"/>
                    <a:pt x="4719" y="1367"/>
                    <a:pt x="4883" y="1443"/>
                  </a:cubicBezTo>
                  <a:cubicBezTo>
                    <a:pt x="4324" y="696"/>
                    <a:pt x="3356" y="409"/>
                    <a:pt x="253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64"/>
            <p:cNvSpPr/>
            <p:nvPr/>
          </p:nvSpPr>
          <p:spPr>
            <a:xfrm>
              <a:off x="5896525" y="4587600"/>
              <a:ext cx="180775" cy="252525"/>
            </a:xfrm>
            <a:custGeom>
              <a:avLst/>
              <a:gdLst/>
              <a:ahLst/>
              <a:cxnLst/>
              <a:rect l="l" t="t" r="r" b="b"/>
              <a:pathLst>
                <a:path w="7231" h="10101" extrusionOk="0">
                  <a:moveTo>
                    <a:pt x="227" y="1"/>
                  </a:moveTo>
                  <a:cubicBezTo>
                    <a:pt x="151" y="1"/>
                    <a:pt x="75" y="7"/>
                    <a:pt x="0" y="22"/>
                  </a:cubicBezTo>
                  <a:cubicBezTo>
                    <a:pt x="274" y="443"/>
                    <a:pt x="570" y="849"/>
                    <a:pt x="870" y="1250"/>
                  </a:cubicBezTo>
                  <a:cubicBezTo>
                    <a:pt x="923" y="1239"/>
                    <a:pt x="978" y="1235"/>
                    <a:pt x="1033" y="1235"/>
                  </a:cubicBezTo>
                  <a:cubicBezTo>
                    <a:pt x="1233" y="1235"/>
                    <a:pt x="1441" y="1297"/>
                    <a:pt x="1627" y="1362"/>
                  </a:cubicBezTo>
                  <a:cubicBezTo>
                    <a:pt x="2015" y="1497"/>
                    <a:pt x="2378" y="1651"/>
                    <a:pt x="2684" y="1935"/>
                  </a:cubicBezTo>
                  <a:cubicBezTo>
                    <a:pt x="2971" y="2198"/>
                    <a:pt x="3234" y="2488"/>
                    <a:pt x="3494" y="2771"/>
                  </a:cubicBezTo>
                  <a:cubicBezTo>
                    <a:pt x="4050" y="3373"/>
                    <a:pt x="4574" y="4013"/>
                    <a:pt x="5015" y="4704"/>
                  </a:cubicBezTo>
                  <a:cubicBezTo>
                    <a:pt x="5401" y="5313"/>
                    <a:pt x="5720" y="5968"/>
                    <a:pt x="5934" y="6657"/>
                  </a:cubicBezTo>
                  <a:cubicBezTo>
                    <a:pt x="6042" y="7008"/>
                    <a:pt x="6121" y="7371"/>
                    <a:pt x="6168" y="7736"/>
                  </a:cubicBezTo>
                  <a:cubicBezTo>
                    <a:pt x="6211" y="8082"/>
                    <a:pt x="6273" y="8507"/>
                    <a:pt x="6128" y="8836"/>
                  </a:cubicBezTo>
                  <a:cubicBezTo>
                    <a:pt x="6062" y="8981"/>
                    <a:pt x="5957" y="9090"/>
                    <a:pt x="5828" y="9169"/>
                  </a:cubicBezTo>
                  <a:cubicBezTo>
                    <a:pt x="5875" y="9264"/>
                    <a:pt x="5918" y="9356"/>
                    <a:pt x="5960" y="9452"/>
                  </a:cubicBezTo>
                  <a:cubicBezTo>
                    <a:pt x="6059" y="9669"/>
                    <a:pt x="6151" y="9886"/>
                    <a:pt x="6257" y="10101"/>
                  </a:cubicBezTo>
                  <a:cubicBezTo>
                    <a:pt x="6579" y="9995"/>
                    <a:pt x="6826" y="9745"/>
                    <a:pt x="6931" y="9389"/>
                  </a:cubicBezTo>
                  <a:cubicBezTo>
                    <a:pt x="7231" y="8408"/>
                    <a:pt x="6948" y="7315"/>
                    <a:pt x="6553" y="6409"/>
                  </a:cubicBezTo>
                  <a:cubicBezTo>
                    <a:pt x="6072" y="5313"/>
                    <a:pt x="5398" y="4282"/>
                    <a:pt x="4663" y="3344"/>
                  </a:cubicBezTo>
                  <a:cubicBezTo>
                    <a:pt x="3965" y="2455"/>
                    <a:pt x="3161" y="1639"/>
                    <a:pt x="2240" y="980"/>
                  </a:cubicBezTo>
                  <a:cubicBezTo>
                    <a:pt x="1831" y="634"/>
                    <a:pt x="1348" y="335"/>
                    <a:pt x="866" y="137"/>
                  </a:cubicBezTo>
                  <a:cubicBezTo>
                    <a:pt x="665" y="55"/>
                    <a:pt x="443" y="1"/>
                    <a:pt x="22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64"/>
            <p:cNvSpPr/>
            <p:nvPr/>
          </p:nvSpPr>
          <p:spPr>
            <a:xfrm>
              <a:off x="5913400" y="4612300"/>
              <a:ext cx="146800" cy="207900"/>
            </a:xfrm>
            <a:custGeom>
              <a:avLst/>
              <a:gdLst/>
              <a:ahLst/>
              <a:cxnLst/>
              <a:rect l="l" t="t" r="r" b="b"/>
              <a:pathLst>
                <a:path w="5872" h="8316" extrusionOk="0">
                  <a:moveTo>
                    <a:pt x="60" y="1"/>
                  </a:moveTo>
                  <a:cubicBezTo>
                    <a:pt x="40" y="1"/>
                    <a:pt x="20" y="1"/>
                    <a:pt x="1" y="2"/>
                  </a:cubicBezTo>
                  <a:cubicBezTo>
                    <a:pt x="251" y="341"/>
                    <a:pt x="504" y="680"/>
                    <a:pt x="748" y="1026"/>
                  </a:cubicBezTo>
                  <a:cubicBezTo>
                    <a:pt x="910" y="1029"/>
                    <a:pt x="1074" y="1078"/>
                    <a:pt x="1219" y="1131"/>
                  </a:cubicBezTo>
                  <a:cubicBezTo>
                    <a:pt x="1545" y="1243"/>
                    <a:pt x="1845" y="1371"/>
                    <a:pt x="2098" y="1605"/>
                  </a:cubicBezTo>
                  <a:cubicBezTo>
                    <a:pt x="2335" y="1823"/>
                    <a:pt x="2553" y="2063"/>
                    <a:pt x="2770" y="2300"/>
                  </a:cubicBezTo>
                  <a:cubicBezTo>
                    <a:pt x="3234" y="2800"/>
                    <a:pt x="3668" y="3330"/>
                    <a:pt x="4031" y="3907"/>
                  </a:cubicBezTo>
                  <a:cubicBezTo>
                    <a:pt x="4354" y="4411"/>
                    <a:pt x="4620" y="4954"/>
                    <a:pt x="4794" y="5526"/>
                  </a:cubicBezTo>
                  <a:cubicBezTo>
                    <a:pt x="4887" y="5820"/>
                    <a:pt x="4952" y="6119"/>
                    <a:pt x="4992" y="6423"/>
                  </a:cubicBezTo>
                  <a:cubicBezTo>
                    <a:pt x="5028" y="6709"/>
                    <a:pt x="5078" y="7061"/>
                    <a:pt x="4956" y="7335"/>
                  </a:cubicBezTo>
                  <a:cubicBezTo>
                    <a:pt x="4923" y="7414"/>
                    <a:pt x="4870" y="7482"/>
                    <a:pt x="4811" y="7535"/>
                  </a:cubicBezTo>
                  <a:cubicBezTo>
                    <a:pt x="4956" y="7792"/>
                    <a:pt x="5094" y="8052"/>
                    <a:pt x="5220" y="8316"/>
                  </a:cubicBezTo>
                  <a:cubicBezTo>
                    <a:pt x="5410" y="8210"/>
                    <a:pt x="5555" y="8029"/>
                    <a:pt x="5624" y="7792"/>
                  </a:cubicBezTo>
                  <a:cubicBezTo>
                    <a:pt x="5872" y="6979"/>
                    <a:pt x="5638" y="6073"/>
                    <a:pt x="5308" y="5319"/>
                  </a:cubicBezTo>
                  <a:cubicBezTo>
                    <a:pt x="4913" y="4411"/>
                    <a:pt x="4350" y="3555"/>
                    <a:pt x="3741" y="2777"/>
                  </a:cubicBezTo>
                  <a:cubicBezTo>
                    <a:pt x="3162" y="2037"/>
                    <a:pt x="2545" y="1283"/>
                    <a:pt x="1779" y="736"/>
                  </a:cubicBezTo>
                  <a:cubicBezTo>
                    <a:pt x="1443" y="449"/>
                    <a:pt x="989" y="279"/>
                    <a:pt x="590" y="113"/>
                  </a:cubicBezTo>
                  <a:cubicBezTo>
                    <a:pt x="421" y="42"/>
                    <a:pt x="239" y="1"/>
                    <a:pt x="6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29" name="Google Shape;3229;p64"/>
          <p:cNvGrpSpPr/>
          <p:nvPr/>
        </p:nvGrpSpPr>
        <p:grpSpPr>
          <a:xfrm flipH="1">
            <a:off x="171844" y="4403198"/>
            <a:ext cx="400522" cy="400598"/>
            <a:chOff x="5715100" y="2545000"/>
            <a:chExt cx="379750" cy="379750"/>
          </a:xfrm>
        </p:grpSpPr>
        <p:sp>
          <p:nvSpPr>
            <p:cNvPr id="3230" name="Google Shape;3230;p64"/>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64"/>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64"/>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64"/>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64"/>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64"/>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64"/>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64"/>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64"/>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64"/>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64"/>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64"/>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64"/>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64"/>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64"/>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64"/>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64"/>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64"/>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64"/>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64"/>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64"/>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64"/>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64"/>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64"/>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64"/>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64"/>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6" name="Google Shape;3256;p64"/>
          <p:cNvGrpSpPr/>
          <p:nvPr/>
        </p:nvGrpSpPr>
        <p:grpSpPr>
          <a:xfrm rot="4500040" flipH="1">
            <a:off x="139049" y="2676388"/>
            <a:ext cx="39674" cy="191444"/>
            <a:chOff x="2785650" y="3828250"/>
            <a:chExt cx="39675" cy="191450"/>
          </a:xfrm>
        </p:grpSpPr>
        <p:sp>
          <p:nvSpPr>
            <p:cNvPr id="3257" name="Google Shape;3257;p64"/>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64"/>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64"/>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60" name="Google Shape;3260;p64"/>
          <p:cNvGrpSpPr/>
          <p:nvPr/>
        </p:nvGrpSpPr>
        <p:grpSpPr>
          <a:xfrm flipH="1">
            <a:off x="106231" y="85988"/>
            <a:ext cx="105325" cy="278500"/>
            <a:chOff x="2581525" y="3787700"/>
            <a:chExt cx="105325" cy="278500"/>
          </a:xfrm>
        </p:grpSpPr>
        <p:sp>
          <p:nvSpPr>
            <p:cNvPr id="3261" name="Google Shape;3261;p64"/>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64"/>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64"/>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64"/>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65" name="Google Shape;3265;p64"/>
          <p:cNvSpPr/>
          <p:nvPr/>
        </p:nvSpPr>
        <p:spPr>
          <a:xfrm rot="4500040" flipH="1">
            <a:off x="1142722" y="38387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64"/>
          <p:cNvSpPr/>
          <p:nvPr/>
        </p:nvSpPr>
        <p:spPr>
          <a:xfrm rot="4500040" flipH="1">
            <a:off x="120897" y="14490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64"/>
          <p:cNvSpPr/>
          <p:nvPr/>
        </p:nvSpPr>
        <p:spPr>
          <a:xfrm rot="4500040" flipH="1">
            <a:off x="89722" y="41582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64"/>
          <p:cNvSpPr/>
          <p:nvPr/>
        </p:nvSpPr>
        <p:spPr>
          <a:xfrm flipH="1">
            <a:off x="266999" y="19722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64"/>
          <p:cNvSpPr/>
          <p:nvPr/>
        </p:nvSpPr>
        <p:spPr>
          <a:xfrm flipH="1">
            <a:off x="371749" y="3539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64"/>
          <p:cNvSpPr/>
          <p:nvPr/>
        </p:nvSpPr>
        <p:spPr>
          <a:xfrm flipH="1">
            <a:off x="1322662" y="48038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64"/>
          <p:cNvSpPr/>
          <p:nvPr/>
        </p:nvSpPr>
        <p:spPr>
          <a:xfrm flipH="1">
            <a:off x="126212" y="7742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64"/>
          <p:cNvSpPr/>
          <p:nvPr/>
        </p:nvSpPr>
        <p:spPr>
          <a:xfrm flipH="1">
            <a:off x="767024" y="4272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64"/>
          <p:cNvSpPr/>
          <p:nvPr/>
        </p:nvSpPr>
        <p:spPr>
          <a:xfrm flipH="1">
            <a:off x="789874"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64"/>
          <p:cNvSpPr/>
          <p:nvPr/>
        </p:nvSpPr>
        <p:spPr>
          <a:xfrm rot="4500040" flipH="1">
            <a:off x="671522" y="3871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64"/>
          <p:cNvSpPr/>
          <p:nvPr/>
        </p:nvSpPr>
        <p:spPr>
          <a:xfrm flipH="1">
            <a:off x="816399" y="48200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64"/>
          <p:cNvSpPr/>
          <p:nvPr/>
        </p:nvSpPr>
        <p:spPr>
          <a:xfrm rot="4500040" flipH="1">
            <a:off x="87472" y="49205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64"/>
          <p:cNvSpPr/>
          <p:nvPr/>
        </p:nvSpPr>
        <p:spPr>
          <a:xfrm flipH="1">
            <a:off x="1171874" y="4199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64"/>
          <p:cNvSpPr/>
          <p:nvPr/>
        </p:nvSpPr>
        <p:spPr>
          <a:xfrm rot="4500040" flipH="1">
            <a:off x="923697" y="34073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64"/>
          <p:cNvSpPr/>
          <p:nvPr/>
        </p:nvSpPr>
        <p:spPr>
          <a:xfrm flipH="1">
            <a:off x="101412"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64"/>
          <p:cNvSpPr/>
          <p:nvPr/>
        </p:nvSpPr>
        <p:spPr>
          <a:xfrm rot="4500040" flipH="1">
            <a:off x="658222" y="26772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64"/>
          <p:cNvSpPr/>
          <p:nvPr/>
        </p:nvSpPr>
        <p:spPr>
          <a:xfrm flipH="1">
            <a:off x="126199" y="2351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64"/>
          <p:cNvSpPr/>
          <p:nvPr/>
        </p:nvSpPr>
        <p:spPr>
          <a:xfrm rot="4500040" flipH="1">
            <a:off x="76447" y="36870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64"/>
          <p:cNvSpPr/>
          <p:nvPr/>
        </p:nvSpPr>
        <p:spPr>
          <a:xfrm flipH="1">
            <a:off x="506887" y="21919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64"/>
          <p:cNvSpPr/>
          <p:nvPr/>
        </p:nvSpPr>
        <p:spPr>
          <a:xfrm rot="4500040" flipH="1">
            <a:off x="54547" y="17477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64"/>
          <p:cNvSpPr/>
          <p:nvPr/>
        </p:nvSpPr>
        <p:spPr>
          <a:xfrm rot="4500040" flipH="1">
            <a:off x="412922" y="16216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64"/>
          <p:cNvSpPr/>
          <p:nvPr/>
        </p:nvSpPr>
        <p:spPr>
          <a:xfrm rot="4500040" flipH="1">
            <a:off x="2372" y="6598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87" name="Google Shape;3287;p64"/>
          <p:cNvGrpSpPr/>
          <p:nvPr/>
        </p:nvGrpSpPr>
        <p:grpSpPr>
          <a:xfrm flipH="1">
            <a:off x="328540" y="3845606"/>
            <a:ext cx="195185" cy="195143"/>
            <a:chOff x="5242300" y="323400"/>
            <a:chExt cx="228500" cy="228425"/>
          </a:xfrm>
        </p:grpSpPr>
        <p:sp>
          <p:nvSpPr>
            <p:cNvPr id="3288" name="Google Shape;3288;p64"/>
            <p:cNvSpPr/>
            <p:nvPr/>
          </p:nvSpPr>
          <p:spPr>
            <a:xfrm>
              <a:off x="5242300" y="323400"/>
              <a:ext cx="228500" cy="228425"/>
            </a:xfrm>
            <a:custGeom>
              <a:avLst/>
              <a:gdLst/>
              <a:ahLst/>
              <a:cxnLst/>
              <a:rect l="l" t="t" r="r" b="b"/>
              <a:pathLst>
                <a:path w="9140" h="9137" extrusionOk="0">
                  <a:moveTo>
                    <a:pt x="4570" y="0"/>
                  </a:moveTo>
                  <a:cubicBezTo>
                    <a:pt x="2045" y="0"/>
                    <a:pt x="0" y="2045"/>
                    <a:pt x="0" y="4570"/>
                  </a:cubicBezTo>
                  <a:cubicBezTo>
                    <a:pt x="0" y="7093"/>
                    <a:pt x="2045" y="9137"/>
                    <a:pt x="4570" y="9137"/>
                  </a:cubicBezTo>
                  <a:cubicBezTo>
                    <a:pt x="7096" y="9137"/>
                    <a:pt x="9140" y="7093"/>
                    <a:pt x="9140" y="4570"/>
                  </a:cubicBezTo>
                  <a:cubicBezTo>
                    <a:pt x="9140" y="2045"/>
                    <a:pt x="7096" y="0"/>
                    <a:pt x="4570"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64"/>
            <p:cNvSpPr/>
            <p:nvPr/>
          </p:nvSpPr>
          <p:spPr>
            <a:xfrm>
              <a:off x="5276300" y="431100"/>
              <a:ext cx="164150" cy="118800"/>
            </a:xfrm>
            <a:custGeom>
              <a:avLst/>
              <a:gdLst/>
              <a:ahLst/>
              <a:cxnLst/>
              <a:rect l="l" t="t" r="r" b="b"/>
              <a:pathLst>
                <a:path w="6566" h="4752" extrusionOk="0">
                  <a:moveTo>
                    <a:pt x="5031" y="431"/>
                  </a:moveTo>
                  <a:cubicBezTo>
                    <a:pt x="5113" y="598"/>
                    <a:pt x="5394" y="513"/>
                    <a:pt x="5397" y="671"/>
                  </a:cubicBezTo>
                  <a:cubicBezTo>
                    <a:pt x="5207" y="846"/>
                    <a:pt x="5082" y="901"/>
                    <a:pt x="4985" y="901"/>
                  </a:cubicBezTo>
                  <a:cubicBezTo>
                    <a:pt x="4860" y="901"/>
                    <a:pt x="4784" y="808"/>
                    <a:pt x="4682" y="759"/>
                  </a:cubicBezTo>
                  <a:cubicBezTo>
                    <a:pt x="4797" y="634"/>
                    <a:pt x="4900" y="490"/>
                    <a:pt x="5031" y="431"/>
                  </a:cubicBezTo>
                  <a:close/>
                  <a:moveTo>
                    <a:pt x="3275" y="2311"/>
                  </a:moveTo>
                  <a:cubicBezTo>
                    <a:pt x="3335" y="2311"/>
                    <a:pt x="3392" y="2350"/>
                    <a:pt x="3447" y="2376"/>
                  </a:cubicBezTo>
                  <a:cubicBezTo>
                    <a:pt x="3509" y="2407"/>
                    <a:pt x="3580" y="2423"/>
                    <a:pt x="3649" y="2423"/>
                  </a:cubicBezTo>
                  <a:cubicBezTo>
                    <a:pt x="3675" y="2423"/>
                    <a:pt x="3702" y="2420"/>
                    <a:pt x="3727" y="2416"/>
                  </a:cubicBezTo>
                  <a:cubicBezTo>
                    <a:pt x="3752" y="2410"/>
                    <a:pt x="3779" y="2404"/>
                    <a:pt x="3804" y="2404"/>
                  </a:cubicBezTo>
                  <a:cubicBezTo>
                    <a:pt x="3826" y="2404"/>
                    <a:pt x="3845" y="2409"/>
                    <a:pt x="3862" y="2422"/>
                  </a:cubicBezTo>
                  <a:cubicBezTo>
                    <a:pt x="3888" y="2442"/>
                    <a:pt x="3895" y="2481"/>
                    <a:pt x="3885" y="2514"/>
                  </a:cubicBezTo>
                  <a:cubicBezTo>
                    <a:pt x="3872" y="2548"/>
                    <a:pt x="3849" y="2571"/>
                    <a:pt x="3819" y="2590"/>
                  </a:cubicBezTo>
                  <a:cubicBezTo>
                    <a:pt x="3816" y="2593"/>
                    <a:pt x="3809" y="2597"/>
                    <a:pt x="3806" y="2600"/>
                  </a:cubicBezTo>
                  <a:cubicBezTo>
                    <a:pt x="3750" y="2630"/>
                    <a:pt x="3684" y="2639"/>
                    <a:pt x="3622" y="2643"/>
                  </a:cubicBezTo>
                  <a:cubicBezTo>
                    <a:pt x="3612" y="2644"/>
                    <a:pt x="3601" y="2644"/>
                    <a:pt x="3591" y="2644"/>
                  </a:cubicBezTo>
                  <a:cubicBezTo>
                    <a:pt x="3441" y="2644"/>
                    <a:pt x="3293" y="2608"/>
                    <a:pt x="3144" y="2608"/>
                  </a:cubicBezTo>
                  <a:cubicBezTo>
                    <a:pt x="3123" y="2608"/>
                    <a:pt x="3103" y="2608"/>
                    <a:pt x="3082" y="2610"/>
                  </a:cubicBezTo>
                  <a:cubicBezTo>
                    <a:pt x="3039" y="2614"/>
                    <a:pt x="2994" y="2622"/>
                    <a:pt x="2949" y="2622"/>
                  </a:cubicBezTo>
                  <a:cubicBezTo>
                    <a:pt x="2922" y="2622"/>
                    <a:pt x="2894" y="2619"/>
                    <a:pt x="2868" y="2610"/>
                  </a:cubicBezTo>
                  <a:cubicBezTo>
                    <a:pt x="2740" y="2573"/>
                    <a:pt x="2733" y="2399"/>
                    <a:pt x="2863" y="2399"/>
                  </a:cubicBezTo>
                  <a:cubicBezTo>
                    <a:pt x="2874" y="2399"/>
                    <a:pt x="2885" y="2400"/>
                    <a:pt x="2897" y="2402"/>
                  </a:cubicBezTo>
                  <a:cubicBezTo>
                    <a:pt x="2939" y="2413"/>
                    <a:pt x="2980" y="2431"/>
                    <a:pt x="3021" y="2431"/>
                  </a:cubicBezTo>
                  <a:cubicBezTo>
                    <a:pt x="3029" y="2431"/>
                    <a:pt x="3038" y="2431"/>
                    <a:pt x="3046" y="2429"/>
                  </a:cubicBezTo>
                  <a:cubicBezTo>
                    <a:pt x="3125" y="2416"/>
                    <a:pt x="3171" y="2327"/>
                    <a:pt x="3250" y="2314"/>
                  </a:cubicBezTo>
                  <a:cubicBezTo>
                    <a:pt x="3258" y="2312"/>
                    <a:pt x="3266" y="2311"/>
                    <a:pt x="3275" y="2311"/>
                  </a:cubicBezTo>
                  <a:close/>
                  <a:moveTo>
                    <a:pt x="6338" y="3061"/>
                  </a:moveTo>
                  <a:cubicBezTo>
                    <a:pt x="6342" y="3061"/>
                    <a:pt x="6345" y="3061"/>
                    <a:pt x="6348" y="3061"/>
                  </a:cubicBezTo>
                  <a:cubicBezTo>
                    <a:pt x="6365" y="3113"/>
                    <a:pt x="6223" y="3209"/>
                    <a:pt x="6256" y="3256"/>
                  </a:cubicBezTo>
                  <a:cubicBezTo>
                    <a:pt x="6236" y="3263"/>
                    <a:pt x="6220" y="3267"/>
                    <a:pt x="6208" y="3267"/>
                  </a:cubicBezTo>
                  <a:cubicBezTo>
                    <a:pt x="6110" y="3267"/>
                    <a:pt x="6219" y="3061"/>
                    <a:pt x="6338" y="3061"/>
                  </a:cubicBezTo>
                  <a:close/>
                  <a:moveTo>
                    <a:pt x="4991" y="0"/>
                  </a:moveTo>
                  <a:cubicBezTo>
                    <a:pt x="4682" y="0"/>
                    <a:pt x="4371" y="85"/>
                    <a:pt x="4105" y="246"/>
                  </a:cubicBezTo>
                  <a:cubicBezTo>
                    <a:pt x="4139" y="318"/>
                    <a:pt x="4119" y="414"/>
                    <a:pt x="4056" y="470"/>
                  </a:cubicBezTo>
                  <a:cubicBezTo>
                    <a:pt x="4172" y="446"/>
                    <a:pt x="4287" y="427"/>
                    <a:pt x="4402" y="407"/>
                  </a:cubicBezTo>
                  <a:lnTo>
                    <a:pt x="4402" y="407"/>
                  </a:lnTo>
                  <a:cubicBezTo>
                    <a:pt x="4192" y="624"/>
                    <a:pt x="3882" y="707"/>
                    <a:pt x="3592" y="802"/>
                  </a:cubicBezTo>
                  <a:cubicBezTo>
                    <a:pt x="3306" y="898"/>
                    <a:pt x="3003" y="1033"/>
                    <a:pt x="2861" y="1303"/>
                  </a:cubicBezTo>
                  <a:cubicBezTo>
                    <a:pt x="2996" y="1233"/>
                    <a:pt x="3131" y="1165"/>
                    <a:pt x="3266" y="1095"/>
                  </a:cubicBezTo>
                  <a:lnTo>
                    <a:pt x="3266" y="1095"/>
                  </a:lnTo>
                  <a:cubicBezTo>
                    <a:pt x="3220" y="1290"/>
                    <a:pt x="3095" y="1464"/>
                    <a:pt x="2927" y="1569"/>
                  </a:cubicBezTo>
                  <a:cubicBezTo>
                    <a:pt x="2821" y="1632"/>
                    <a:pt x="2707" y="1668"/>
                    <a:pt x="2604" y="1730"/>
                  </a:cubicBezTo>
                  <a:cubicBezTo>
                    <a:pt x="2502" y="1797"/>
                    <a:pt x="2414" y="1902"/>
                    <a:pt x="2417" y="2024"/>
                  </a:cubicBezTo>
                  <a:cubicBezTo>
                    <a:pt x="2420" y="2133"/>
                    <a:pt x="2499" y="2238"/>
                    <a:pt x="2466" y="2343"/>
                  </a:cubicBezTo>
                  <a:cubicBezTo>
                    <a:pt x="2426" y="2461"/>
                    <a:pt x="2275" y="2488"/>
                    <a:pt x="2154" y="2501"/>
                  </a:cubicBezTo>
                  <a:cubicBezTo>
                    <a:pt x="1435" y="2580"/>
                    <a:pt x="741" y="2857"/>
                    <a:pt x="165" y="3291"/>
                  </a:cubicBezTo>
                  <a:cubicBezTo>
                    <a:pt x="105" y="3338"/>
                    <a:pt x="0" y="3387"/>
                    <a:pt x="20" y="3473"/>
                  </a:cubicBezTo>
                  <a:cubicBezTo>
                    <a:pt x="43" y="3561"/>
                    <a:pt x="128" y="3634"/>
                    <a:pt x="198" y="3690"/>
                  </a:cubicBezTo>
                  <a:cubicBezTo>
                    <a:pt x="882" y="4243"/>
                    <a:pt x="1725" y="4605"/>
                    <a:pt x="2601" y="4714"/>
                  </a:cubicBezTo>
                  <a:cubicBezTo>
                    <a:pt x="2799" y="4739"/>
                    <a:pt x="2999" y="4752"/>
                    <a:pt x="3199" y="4752"/>
                  </a:cubicBezTo>
                  <a:cubicBezTo>
                    <a:pt x="3882" y="4752"/>
                    <a:pt x="4563" y="4605"/>
                    <a:pt x="5183" y="4322"/>
                  </a:cubicBezTo>
                  <a:cubicBezTo>
                    <a:pt x="5650" y="4108"/>
                    <a:pt x="6091" y="3809"/>
                    <a:pt x="6381" y="3387"/>
                  </a:cubicBezTo>
                  <a:cubicBezTo>
                    <a:pt x="6388" y="3377"/>
                    <a:pt x="6397" y="3364"/>
                    <a:pt x="6404" y="3354"/>
                  </a:cubicBezTo>
                  <a:cubicBezTo>
                    <a:pt x="6503" y="3192"/>
                    <a:pt x="6565" y="2975"/>
                    <a:pt x="6433" y="2847"/>
                  </a:cubicBezTo>
                  <a:cubicBezTo>
                    <a:pt x="6377" y="2792"/>
                    <a:pt x="6305" y="2771"/>
                    <a:pt x="6227" y="2771"/>
                  </a:cubicBezTo>
                  <a:cubicBezTo>
                    <a:pt x="6124" y="2771"/>
                    <a:pt x="6011" y="2807"/>
                    <a:pt x="5913" y="2847"/>
                  </a:cubicBezTo>
                  <a:cubicBezTo>
                    <a:pt x="5920" y="2762"/>
                    <a:pt x="5927" y="2672"/>
                    <a:pt x="5933" y="2584"/>
                  </a:cubicBezTo>
                  <a:cubicBezTo>
                    <a:pt x="6151" y="2548"/>
                    <a:pt x="6358" y="2472"/>
                    <a:pt x="6549" y="2360"/>
                  </a:cubicBezTo>
                  <a:cubicBezTo>
                    <a:pt x="6384" y="2007"/>
                    <a:pt x="6094" y="1715"/>
                    <a:pt x="5745" y="1543"/>
                  </a:cubicBezTo>
                  <a:cubicBezTo>
                    <a:pt x="5762" y="1438"/>
                    <a:pt x="5834" y="1352"/>
                    <a:pt x="5883" y="1260"/>
                  </a:cubicBezTo>
                  <a:cubicBezTo>
                    <a:pt x="5933" y="1165"/>
                    <a:pt x="5956" y="1039"/>
                    <a:pt x="5883" y="960"/>
                  </a:cubicBezTo>
                  <a:cubicBezTo>
                    <a:pt x="5846" y="921"/>
                    <a:pt x="5797" y="906"/>
                    <a:pt x="5744" y="906"/>
                  </a:cubicBezTo>
                  <a:cubicBezTo>
                    <a:pt x="5673" y="906"/>
                    <a:pt x="5594" y="934"/>
                    <a:pt x="5528" y="964"/>
                  </a:cubicBezTo>
                  <a:cubicBezTo>
                    <a:pt x="5567" y="855"/>
                    <a:pt x="5611" y="747"/>
                    <a:pt x="5654" y="634"/>
                  </a:cubicBezTo>
                  <a:cubicBezTo>
                    <a:pt x="5666" y="601"/>
                    <a:pt x="5680" y="562"/>
                    <a:pt x="5670" y="525"/>
                  </a:cubicBezTo>
                  <a:cubicBezTo>
                    <a:pt x="5660" y="473"/>
                    <a:pt x="5607" y="440"/>
                    <a:pt x="5564" y="411"/>
                  </a:cubicBezTo>
                  <a:cubicBezTo>
                    <a:pt x="5446" y="322"/>
                    <a:pt x="5367" y="183"/>
                    <a:pt x="5347" y="39"/>
                  </a:cubicBezTo>
                  <a:cubicBezTo>
                    <a:pt x="5230" y="13"/>
                    <a:pt x="5110" y="0"/>
                    <a:pt x="4991" y="0"/>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64"/>
            <p:cNvSpPr/>
            <p:nvPr/>
          </p:nvSpPr>
          <p:spPr>
            <a:xfrm>
              <a:off x="5249625" y="374425"/>
              <a:ext cx="213700" cy="23150"/>
            </a:xfrm>
            <a:custGeom>
              <a:avLst/>
              <a:gdLst/>
              <a:ahLst/>
              <a:cxnLst/>
              <a:rect l="l" t="t" r="r" b="b"/>
              <a:pathLst>
                <a:path w="8548" h="926" extrusionOk="0">
                  <a:moveTo>
                    <a:pt x="4455" y="3"/>
                  </a:moveTo>
                  <a:cubicBezTo>
                    <a:pt x="4379" y="3"/>
                    <a:pt x="4304" y="3"/>
                    <a:pt x="4228" y="4"/>
                  </a:cubicBezTo>
                  <a:cubicBezTo>
                    <a:pt x="2967" y="11"/>
                    <a:pt x="1633" y="1"/>
                    <a:pt x="366" y="175"/>
                  </a:cubicBezTo>
                  <a:cubicBezTo>
                    <a:pt x="221" y="412"/>
                    <a:pt x="99" y="663"/>
                    <a:pt x="0" y="926"/>
                  </a:cubicBezTo>
                  <a:cubicBezTo>
                    <a:pt x="13" y="926"/>
                    <a:pt x="26" y="926"/>
                    <a:pt x="39" y="926"/>
                  </a:cubicBezTo>
                  <a:cubicBezTo>
                    <a:pt x="1491" y="926"/>
                    <a:pt x="2953" y="748"/>
                    <a:pt x="4406" y="745"/>
                  </a:cubicBezTo>
                  <a:cubicBezTo>
                    <a:pt x="4441" y="745"/>
                    <a:pt x="4476" y="745"/>
                    <a:pt x="4511" y="745"/>
                  </a:cubicBezTo>
                  <a:cubicBezTo>
                    <a:pt x="5859" y="745"/>
                    <a:pt x="7203" y="804"/>
                    <a:pt x="8548" y="909"/>
                  </a:cubicBezTo>
                  <a:cubicBezTo>
                    <a:pt x="8446" y="639"/>
                    <a:pt x="8318" y="382"/>
                    <a:pt x="8169" y="139"/>
                  </a:cubicBezTo>
                  <a:cubicBezTo>
                    <a:pt x="6931" y="52"/>
                    <a:pt x="5693" y="3"/>
                    <a:pt x="4455" y="3"/>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64"/>
            <p:cNvSpPr/>
            <p:nvPr/>
          </p:nvSpPr>
          <p:spPr>
            <a:xfrm>
              <a:off x="5242300" y="399275"/>
              <a:ext cx="227950" cy="44825"/>
            </a:xfrm>
            <a:custGeom>
              <a:avLst/>
              <a:gdLst/>
              <a:ahLst/>
              <a:cxnLst/>
              <a:rect l="l" t="t" r="r" b="b"/>
              <a:pathLst>
                <a:path w="9118" h="1793" extrusionOk="0">
                  <a:moveTo>
                    <a:pt x="8766" y="1"/>
                  </a:moveTo>
                  <a:cubicBezTo>
                    <a:pt x="8508" y="1"/>
                    <a:pt x="8247" y="65"/>
                    <a:pt x="8004" y="212"/>
                  </a:cubicBezTo>
                  <a:cubicBezTo>
                    <a:pt x="8004" y="212"/>
                    <a:pt x="8001" y="212"/>
                    <a:pt x="8001" y="215"/>
                  </a:cubicBezTo>
                  <a:cubicBezTo>
                    <a:pt x="7526" y="179"/>
                    <a:pt x="7050" y="157"/>
                    <a:pt x="6573" y="157"/>
                  </a:cubicBezTo>
                  <a:cubicBezTo>
                    <a:pt x="6136" y="157"/>
                    <a:pt x="5698" y="176"/>
                    <a:pt x="5262" y="218"/>
                  </a:cubicBezTo>
                  <a:cubicBezTo>
                    <a:pt x="4883" y="254"/>
                    <a:pt x="4505" y="307"/>
                    <a:pt x="4126" y="367"/>
                  </a:cubicBezTo>
                  <a:cubicBezTo>
                    <a:pt x="4023" y="332"/>
                    <a:pt x="3935" y="318"/>
                    <a:pt x="3855" y="318"/>
                  </a:cubicBezTo>
                  <a:cubicBezTo>
                    <a:pt x="3656" y="318"/>
                    <a:pt x="3506" y="406"/>
                    <a:pt x="3292" y="495"/>
                  </a:cubicBezTo>
                  <a:cubicBezTo>
                    <a:pt x="3141" y="521"/>
                    <a:pt x="2990" y="544"/>
                    <a:pt x="2838" y="567"/>
                  </a:cubicBezTo>
                  <a:cubicBezTo>
                    <a:pt x="2795" y="531"/>
                    <a:pt x="2746" y="475"/>
                    <a:pt x="2617" y="416"/>
                  </a:cubicBezTo>
                  <a:cubicBezTo>
                    <a:pt x="2493" y="360"/>
                    <a:pt x="2420" y="307"/>
                    <a:pt x="2275" y="297"/>
                  </a:cubicBezTo>
                  <a:cubicBezTo>
                    <a:pt x="2271" y="297"/>
                    <a:pt x="2267" y="297"/>
                    <a:pt x="2263" y="297"/>
                  </a:cubicBezTo>
                  <a:cubicBezTo>
                    <a:pt x="2098" y="297"/>
                    <a:pt x="1665" y="534"/>
                    <a:pt x="1488" y="672"/>
                  </a:cubicBezTo>
                  <a:cubicBezTo>
                    <a:pt x="1441" y="539"/>
                    <a:pt x="1331" y="430"/>
                    <a:pt x="1184" y="430"/>
                  </a:cubicBezTo>
                  <a:cubicBezTo>
                    <a:pt x="1148" y="430"/>
                    <a:pt x="1108" y="437"/>
                    <a:pt x="1067" y="452"/>
                  </a:cubicBezTo>
                  <a:cubicBezTo>
                    <a:pt x="807" y="544"/>
                    <a:pt x="576" y="649"/>
                    <a:pt x="356" y="771"/>
                  </a:cubicBezTo>
                  <a:cubicBezTo>
                    <a:pt x="260" y="775"/>
                    <a:pt x="165" y="775"/>
                    <a:pt x="69" y="778"/>
                  </a:cubicBezTo>
                  <a:cubicBezTo>
                    <a:pt x="26" y="1025"/>
                    <a:pt x="0" y="1275"/>
                    <a:pt x="0" y="1535"/>
                  </a:cubicBezTo>
                  <a:cubicBezTo>
                    <a:pt x="0" y="1621"/>
                    <a:pt x="10" y="1707"/>
                    <a:pt x="13" y="1792"/>
                  </a:cubicBezTo>
                  <a:cubicBezTo>
                    <a:pt x="214" y="1670"/>
                    <a:pt x="412" y="1558"/>
                    <a:pt x="613" y="1453"/>
                  </a:cubicBezTo>
                  <a:cubicBezTo>
                    <a:pt x="776" y="1465"/>
                    <a:pt x="940" y="1471"/>
                    <a:pt x="1105" y="1471"/>
                  </a:cubicBezTo>
                  <a:cubicBezTo>
                    <a:pt x="1567" y="1471"/>
                    <a:pt x="2033" y="1427"/>
                    <a:pt x="2499" y="1364"/>
                  </a:cubicBezTo>
                  <a:cubicBezTo>
                    <a:pt x="2532" y="1394"/>
                    <a:pt x="2565" y="1420"/>
                    <a:pt x="2598" y="1433"/>
                  </a:cubicBezTo>
                  <a:cubicBezTo>
                    <a:pt x="2681" y="1468"/>
                    <a:pt x="2758" y="1482"/>
                    <a:pt x="2831" y="1482"/>
                  </a:cubicBezTo>
                  <a:cubicBezTo>
                    <a:pt x="3125" y="1482"/>
                    <a:pt x="3358" y="1254"/>
                    <a:pt x="3645" y="1183"/>
                  </a:cubicBezTo>
                  <a:cubicBezTo>
                    <a:pt x="3652" y="1180"/>
                    <a:pt x="3661" y="1180"/>
                    <a:pt x="3668" y="1180"/>
                  </a:cubicBezTo>
                  <a:cubicBezTo>
                    <a:pt x="3714" y="1170"/>
                    <a:pt x="3760" y="1160"/>
                    <a:pt x="3813" y="1160"/>
                  </a:cubicBezTo>
                  <a:cubicBezTo>
                    <a:pt x="4256" y="1163"/>
                    <a:pt x="4526" y="1573"/>
                    <a:pt x="4988" y="1573"/>
                  </a:cubicBezTo>
                  <a:cubicBezTo>
                    <a:pt x="5003" y="1573"/>
                    <a:pt x="5019" y="1573"/>
                    <a:pt x="5035" y="1572"/>
                  </a:cubicBezTo>
                  <a:cubicBezTo>
                    <a:pt x="5564" y="1538"/>
                    <a:pt x="5766" y="1098"/>
                    <a:pt x="6263" y="1098"/>
                  </a:cubicBezTo>
                  <a:cubicBezTo>
                    <a:pt x="6353" y="1098"/>
                    <a:pt x="6453" y="1113"/>
                    <a:pt x="6565" y="1146"/>
                  </a:cubicBezTo>
                  <a:cubicBezTo>
                    <a:pt x="6890" y="1240"/>
                    <a:pt x="7108" y="1436"/>
                    <a:pt x="7426" y="1436"/>
                  </a:cubicBezTo>
                  <a:cubicBezTo>
                    <a:pt x="7489" y="1436"/>
                    <a:pt x="7556" y="1428"/>
                    <a:pt x="7629" y="1410"/>
                  </a:cubicBezTo>
                  <a:cubicBezTo>
                    <a:pt x="7836" y="1361"/>
                    <a:pt x="7915" y="1249"/>
                    <a:pt x="8097" y="1127"/>
                  </a:cubicBezTo>
                  <a:cubicBezTo>
                    <a:pt x="8166" y="1081"/>
                    <a:pt x="8238" y="1035"/>
                    <a:pt x="8307" y="988"/>
                  </a:cubicBezTo>
                  <a:cubicBezTo>
                    <a:pt x="8577" y="1025"/>
                    <a:pt x="8848" y="1067"/>
                    <a:pt x="9117" y="1107"/>
                  </a:cubicBezTo>
                  <a:cubicBezTo>
                    <a:pt x="9085" y="722"/>
                    <a:pt x="8995" y="353"/>
                    <a:pt x="8874" y="5"/>
                  </a:cubicBezTo>
                  <a:cubicBezTo>
                    <a:pt x="8838" y="2"/>
                    <a:pt x="8802" y="1"/>
                    <a:pt x="87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64"/>
            <p:cNvSpPr/>
            <p:nvPr/>
          </p:nvSpPr>
          <p:spPr>
            <a:xfrm>
              <a:off x="5444375" y="442725"/>
              <a:ext cx="26125" cy="29600"/>
            </a:xfrm>
            <a:custGeom>
              <a:avLst/>
              <a:gdLst/>
              <a:ahLst/>
              <a:cxnLst/>
              <a:rect l="l" t="t" r="r" b="b"/>
              <a:pathLst>
                <a:path w="1045" h="1184" extrusionOk="0">
                  <a:moveTo>
                    <a:pt x="856" y="0"/>
                  </a:moveTo>
                  <a:cubicBezTo>
                    <a:pt x="832" y="0"/>
                    <a:pt x="805" y="2"/>
                    <a:pt x="777" y="5"/>
                  </a:cubicBezTo>
                  <a:cubicBezTo>
                    <a:pt x="774" y="8"/>
                    <a:pt x="771" y="8"/>
                    <a:pt x="771" y="8"/>
                  </a:cubicBezTo>
                  <a:cubicBezTo>
                    <a:pt x="646" y="8"/>
                    <a:pt x="517" y="21"/>
                    <a:pt x="415" y="21"/>
                  </a:cubicBezTo>
                  <a:cubicBezTo>
                    <a:pt x="181" y="21"/>
                    <a:pt x="0" y="255"/>
                    <a:pt x="66" y="479"/>
                  </a:cubicBezTo>
                  <a:cubicBezTo>
                    <a:pt x="162" y="815"/>
                    <a:pt x="488" y="1147"/>
                    <a:pt x="840" y="1183"/>
                  </a:cubicBezTo>
                  <a:cubicBezTo>
                    <a:pt x="955" y="821"/>
                    <a:pt x="1025" y="440"/>
                    <a:pt x="1044" y="45"/>
                  </a:cubicBezTo>
                  <a:cubicBezTo>
                    <a:pt x="990" y="15"/>
                    <a:pt x="930" y="0"/>
                    <a:pt x="856"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64"/>
            <p:cNvSpPr/>
            <p:nvPr/>
          </p:nvSpPr>
          <p:spPr>
            <a:xfrm>
              <a:off x="5261800" y="342075"/>
              <a:ext cx="183175" cy="31725"/>
            </a:xfrm>
            <a:custGeom>
              <a:avLst/>
              <a:gdLst/>
              <a:ahLst/>
              <a:cxnLst/>
              <a:rect l="l" t="t" r="r" b="b"/>
              <a:pathLst>
                <a:path w="7327" h="1269" extrusionOk="0">
                  <a:moveTo>
                    <a:pt x="6290" y="1"/>
                  </a:moveTo>
                  <a:cubicBezTo>
                    <a:pt x="5450" y="4"/>
                    <a:pt x="4597" y="109"/>
                    <a:pt x="3981" y="126"/>
                  </a:cubicBezTo>
                  <a:cubicBezTo>
                    <a:pt x="3817" y="129"/>
                    <a:pt x="3645" y="130"/>
                    <a:pt x="3468" y="130"/>
                  </a:cubicBezTo>
                  <a:cubicBezTo>
                    <a:pt x="3355" y="130"/>
                    <a:pt x="3240" y="130"/>
                    <a:pt x="3123" y="130"/>
                  </a:cubicBezTo>
                  <a:cubicBezTo>
                    <a:pt x="2395" y="130"/>
                    <a:pt x="1603" y="141"/>
                    <a:pt x="883" y="297"/>
                  </a:cubicBezTo>
                  <a:cubicBezTo>
                    <a:pt x="544" y="577"/>
                    <a:pt x="248" y="903"/>
                    <a:pt x="0" y="1268"/>
                  </a:cubicBezTo>
                  <a:cubicBezTo>
                    <a:pt x="626" y="1143"/>
                    <a:pt x="1242" y="982"/>
                    <a:pt x="1887" y="929"/>
                  </a:cubicBezTo>
                  <a:cubicBezTo>
                    <a:pt x="2638" y="870"/>
                    <a:pt x="3395" y="877"/>
                    <a:pt x="4146" y="860"/>
                  </a:cubicBezTo>
                  <a:cubicBezTo>
                    <a:pt x="4782" y="846"/>
                    <a:pt x="5420" y="816"/>
                    <a:pt x="6054" y="816"/>
                  </a:cubicBezTo>
                  <a:cubicBezTo>
                    <a:pt x="6182" y="816"/>
                    <a:pt x="6310" y="818"/>
                    <a:pt x="6437" y="820"/>
                  </a:cubicBezTo>
                  <a:cubicBezTo>
                    <a:pt x="6737" y="827"/>
                    <a:pt x="7033" y="877"/>
                    <a:pt x="7326" y="929"/>
                  </a:cubicBezTo>
                  <a:cubicBezTo>
                    <a:pt x="7030" y="567"/>
                    <a:pt x="6681" y="254"/>
                    <a:pt x="6290"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64"/>
            <p:cNvSpPr/>
            <p:nvPr/>
          </p:nvSpPr>
          <p:spPr>
            <a:xfrm>
              <a:off x="5246825" y="461325"/>
              <a:ext cx="189600" cy="39650"/>
            </a:xfrm>
            <a:custGeom>
              <a:avLst/>
              <a:gdLst/>
              <a:ahLst/>
              <a:cxnLst/>
              <a:rect l="l" t="t" r="r" b="b"/>
              <a:pathLst>
                <a:path w="7584" h="1586" extrusionOk="0">
                  <a:moveTo>
                    <a:pt x="7454" y="0"/>
                  </a:moveTo>
                  <a:cubicBezTo>
                    <a:pt x="7448" y="0"/>
                    <a:pt x="7443" y="1"/>
                    <a:pt x="7438" y="2"/>
                  </a:cubicBezTo>
                  <a:cubicBezTo>
                    <a:pt x="6074" y="206"/>
                    <a:pt x="4823" y="831"/>
                    <a:pt x="3450" y="831"/>
                  </a:cubicBezTo>
                  <a:cubicBezTo>
                    <a:pt x="3252" y="831"/>
                    <a:pt x="3052" y="818"/>
                    <a:pt x="2848" y="789"/>
                  </a:cubicBezTo>
                  <a:cubicBezTo>
                    <a:pt x="2067" y="679"/>
                    <a:pt x="1054" y="318"/>
                    <a:pt x="145" y="318"/>
                  </a:cubicBezTo>
                  <a:cubicBezTo>
                    <a:pt x="97" y="318"/>
                    <a:pt x="48" y="319"/>
                    <a:pt x="0" y="321"/>
                  </a:cubicBezTo>
                  <a:cubicBezTo>
                    <a:pt x="86" y="614"/>
                    <a:pt x="198" y="894"/>
                    <a:pt x="339" y="1161"/>
                  </a:cubicBezTo>
                  <a:cubicBezTo>
                    <a:pt x="708" y="1173"/>
                    <a:pt x="1084" y="1197"/>
                    <a:pt x="1465" y="1272"/>
                  </a:cubicBezTo>
                  <a:cubicBezTo>
                    <a:pt x="2154" y="1413"/>
                    <a:pt x="2846" y="1585"/>
                    <a:pt x="3554" y="1585"/>
                  </a:cubicBezTo>
                  <a:cubicBezTo>
                    <a:pt x="3560" y="1585"/>
                    <a:pt x="3566" y="1585"/>
                    <a:pt x="3573" y="1585"/>
                  </a:cubicBezTo>
                  <a:cubicBezTo>
                    <a:pt x="5064" y="1582"/>
                    <a:pt x="6091" y="535"/>
                    <a:pt x="7484" y="160"/>
                  </a:cubicBezTo>
                  <a:cubicBezTo>
                    <a:pt x="7584" y="135"/>
                    <a:pt x="7545" y="0"/>
                    <a:pt x="7454"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64"/>
            <p:cNvSpPr/>
            <p:nvPr/>
          </p:nvSpPr>
          <p:spPr>
            <a:xfrm>
              <a:off x="5295450" y="513550"/>
              <a:ext cx="146325" cy="38275"/>
            </a:xfrm>
            <a:custGeom>
              <a:avLst/>
              <a:gdLst/>
              <a:ahLst/>
              <a:cxnLst/>
              <a:rect l="l" t="t" r="r" b="b"/>
              <a:pathLst>
                <a:path w="5853" h="1531" extrusionOk="0">
                  <a:moveTo>
                    <a:pt x="5852" y="0"/>
                  </a:moveTo>
                  <a:cubicBezTo>
                    <a:pt x="5635" y="82"/>
                    <a:pt x="5411" y="158"/>
                    <a:pt x="5204" y="250"/>
                  </a:cubicBezTo>
                  <a:cubicBezTo>
                    <a:pt x="4555" y="537"/>
                    <a:pt x="4021" y="912"/>
                    <a:pt x="3284" y="961"/>
                  </a:cubicBezTo>
                  <a:cubicBezTo>
                    <a:pt x="3127" y="972"/>
                    <a:pt x="2968" y="976"/>
                    <a:pt x="2809" y="976"/>
                  </a:cubicBezTo>
                  <a:cubicBezTo>
                    <a:pt x="2262" y="976"/>
                    <a:pt x="1708" y="925"/>
                    <a:pt x="1166" y="902"/>
                  </a:cubicBezTo>
                  <a:cubicBezTo>
                    <a:pt x="870" y="890"/>
                    <a:pt x="463" y="818"/>
                    <a:pt x="86" y="818"/>
                  </a:cubicBezTo>
                  <a:cubicBezTo>
                    <a:pt x="58" y="818"/>
                    <a:pt x="29" y="819"/>
                    <a:pt x="1" y="820"/>
                  </a:cubicBezTo>
                  <a:cubicBezTo>
                    <a:pt x="709" y="1268"/>
                    <a:pt x="1546" y="1531"/>
                    <a:pt x="2444" y="1531"/>
                  </a:cubicBezTo>
                  <a:cubicBezTo>
                    <a:pt x="3801" y="1531"/>
                    <a:pt x="5016" y="938"/>
                    <a:pt x="5852"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64"/>
            <p:cNvSpPr/>
            <p:nvPr/>
          </p:nvSpPr>
          <p:spPr>
            <a:xfrm>
              <a:off x="5274150" y="484100"/>
              <a:ext cx="185650" cy="49700"/>
            </a:xfrm>
            <a:custGeom>
              <a:avLst/>
              <a:gdLst/>
              <a:ahLst/>
              <a:cxnLst/>
              <a:rect l="l" t="t" r="r" b="b"/>
              <a:pathLst>
                <a:path w="7426" h="1988" extrusionOk="0">
                  <a:moveTo>
                    <a:pt x="6566" y="1"/>
                  </a:moveTo>
                  <a:cubicBezTo>
                    <a:pt x="6414" y="1"/>
                    <a:pt x="6267" y="14"/>
                    <a:pt x="6131" y="45"/>
                  </a:cubicBezTo>
                  <a:cubicBezTo>
                    <a:pt x="5515" y="191"/>
                    <a:pt x="5176" y="796"/>
                    <a:pt x="4560" y="1010"/>
                  </a:cubicBezTo>
                  <a:cubicBezTo>
                    <a:pt x="3733" y="1292"/>
                    <a:pt x="2782" y="1372"/>
                    <a:pt x="1834" y="1372"/>
                  </a:cubicBezTo>
                  <a:cubicBezTo>
                    <a:pt x="1209" y="1372"/>
                    <a:pt x="586" y="1337"/>
                    <a:pt x="0" y="1303"/>
                  </a:cubicBezTo>
                  <a:lnTo>
                    <a:pt x="0" y="1303"/>
                  </a:lnTo>
                  <a:cubicBezTo>
                    <a:pt x="142" y="1448"/>
                    <a:pt x="293" y="1586"/>
                    <a:pt x="454" y="1715"/>
                  </a:cubicBezTo>
                  <a:cubicBezTo>
                    <a:pt x="1174" y="1895"/>
                    <a:pt x="1897" y="1987"/>
                    <a:pt x="2632" y="1987"/>
                  </a:cubicBezTo>
                  <a:cubicBezTo>
                    <a:pt x="3108" y="1987"/>
                    <a:pt x="3590" y="1949"/>
                    <a:pt x="4080" y="1870"/>
                  </a:cubicBezTo>
                  <a:cubicBezTo>
                    <a:pt x="4594" y="1788"/>
                    <a:pt x="5077" y="1606"/>
                    <a:pt x="5489" y="1290"/>
                  </a:cubicBezTo>
                  <a:cubicBezTo>
                    <a:pt x="5802" y="1046"/>
                    <a:pt x="6036" y="618"/>
                    <a:pt x="6467" y="546"/>
                  </a:cubicBezTo>
                  <a:cubicBezTo>
                    <a:pt x="6517" y="538"/>
                    <a:pt x="6570" y="535"/>
                    <a:pt x="6626" y="535"/>
                  </a:cubicBezTo>
                  <a:cubicBezTo>
                    <a:pt x="6782" y="535"/>
                    <a:pt x="6961" y="562"/>
                    <a:pt x="7145" y="598"/>
                  </a:cubicBezTo>
                  <a:cubicBezTo>
                    <a:pt x="7247" y="437"/>
                    <a:pt x="7343" y="266"/>
                    <a:pt x="7425" y="92"/>
                  </a:cubicBezTo>
                  <a:cubicBezTo>
                    <a:pt x="7139" y="43"/>
                    <a:pt x="6843" y="1"/>
                    <a:pt x="65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64"/>
            <p:cNvSpPr/>
            <p:nvPr/>
          </p:nvSpPr>
          <p:spPr>
            <a:xfrm>
              <a:off x="5316700" y="463400"/>
              <a:ext cx="105325" cy="37575"/>
            </a:xfrm>
            <a:custGeom>
              <a:avLst/>
              <a:gdLst/>
              <a:ahLst/>
              <a:cxnLst/>
              <a:rect l="l" t="t" r="r" b="b"/>
              <a:pathLst>
                <a:path w="4213" h="1503" extrusionOk="0">
                  <a:moveTo>
                    <a:pt x="4188" y="1"/>
                  </a:moveTo>
                  <a:cubicBezTo>
                    <a:pt x="3188" y="215"/>
                    <a:pt x="2233" y="597"/>
                    <a:pt x="1229" y="712"/>
                  </a:cubicBezTo>
                  <a:cubicBezTo>
                    <a:pt x="1067" y="893"/>
                    <a:pt x="807" y="979"/>
                    <a:pt x="593" y="1078"/>
                  </a:cubicBezTo>
                  <a:cubicBezTo>
                    <a:pt x="383" y="1173"/>
                    <a:pt x="188" y="1305"/>
                    <a:pt x="0" y="1440"/>
                  </a:cubicBezTo>
                  <a:cubicBezTo>
                    <a:pt x="244" y="1474"/>
                    <a:pt x="488" y="1502"/>
                    <a:pt x="739" y="1502"/>
                  </a:cubicBezTo>
                  <a:cubicBezTo>
                    <a:pt x="752" y="1502"/>
                    <a:pt x="765" y="1502"/>
                    <a:pt x="778" y="1502"/>
                  </a:cubicBezTo>
                  <a:cubicBezTo>
                    <a:pt x="2094" y="1499"/>
                    <a:pt x="3050" y="683"/>
                    <a:pt x="4212" y="235"/>
                  </a:cubicBezTo>
                  <a:cubicBezTo>
                    <a:pt x="4179" y="169"/>
                    <a:pt x="4166" y="90"/>
                    <a:pt x="4185" y="11"/>
                  </a:cubicBezTo>
                  <a:cubicBezTo>
                    <a:pt x="4185" y="8"/>
                    <a:pt x="4188" y="4"/>
                    <a:pt x="4188"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64"/>
            <p:cNvSpPr/>
            <p:nvPr/>
          </p:nvSpPr>
          <p:spPr>
            <a:xfrm>
              <a:off x="5295450" y="515600"/>
              <a:ext cx="140900" cy="36225"/>
            </a:xfrm>
            <a:custGeom>
              <a:avLst/>
              <a:gdLst/>
              <a:ahLst/>
              <a:cxnLst/>
              <a:rect l="l" t="t" r="r" b="b"/>
              <a:pathLst>
                <a:path w="5636" h="1449" extrusionOk="0">
                  <a:moveTo>
                    <a:pt x="5635" y="0"/>
                  </a:moveTo>
                  <a:lnTo>
                    <a:pt x="5635" y="0"/>
                  </a:lnTo>
                  <a:cubicBezTo>
                    <a:pt x="5486" y="53"/>
                    <a:pt x="5342" y="109"/>
                    <a:pt x="5204" y="168"/>
                  </a:cubicBezTo>
                  <a:cubicBezTo>
                    <a:pt x="4555" y="455"/>
                    <a:pt x="4021" y="830"/>
                    <a:pt x="3284" y="879"/>
                  </a:cubicBezTo>
                  <a:cubicBezTo>
                    <a:pt x="3127" y="890"/>
                    <a:pt x="2968" y="894"/>
                    <a:pt x="2809" y="894"/>
                  </a:cubicBezTo>
                  <a:cubicBezTo>
                    <a:pt x="2262" y="894"/>
                    <a:pt x="1708" y="843"/>
                    <a:pt x="1166" y="820"/>
                  </a:cubicBezTo>
                  <a:cubicBezTo>
                    <a:pt x="870" y="808"/>
                    <a:pt x="463" y="736"/>
                    <a:pt x="86" y="736"/>
                  </a:cubicBezTo>
                  <a:cubicBezTo>
                    <a:pt x="58" y="736"/>
                    <a:pt x="29" y="737"/>
                    <a:pt x="1" y="738"/>
                  </a:cubicBezTo>
                  <a:cubicBezTo>
                    <a:pt x="709" y="1186"/>
                    <a:pt x="1546" y="1449"/>
                    <a:pt x="2444" y="1449"/>
                  </a:cubicBezTo>
                  <a:cubicBezTo>
                    <a:pt x="3643" y="1449"/>
                    <a:pt x="4729" y="985"/>
                    <a:pt x="5546" y="227"/>
                  </a:cubicBezTo>
                  <a:cubicBezTo>
                    <a:pt x="5569" y="148"/>
                    <a:pt x="5599" y="73"/>
                    <a:pt x="5635"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64"/>
            <p:cNvSpPr/>
            <p:nvPr/>
          </p:nvSpPr>
          <p:spPr>
            <a:xfrm>
              <a:off x="5274150" y="484225"/>
              <a:ext cx="167125" cy="49575"/>
            </a:xfrm>
            <a:custGeom>
              <a:avLst/>
              <a:gdLst/>
              <a:ahLst/>
              <a:cxnLst/>
              <a:rect l="l" t="t" r="r" b="b"/>
              <a:pathLst>
                <a:path w="6685" h="1983" extrusionOk="0">
                  <a:moveTo>
                    <a:pt x="6556" y="1"/>
                  </a:moveTo>
                  <a:cubicBezTo>
                    <a:pt x="6408" y="1"/>
                    <a:pt x="6263" y="8"/>
                    <a:pt x="6131" y="40"/>
                  </a:cubicBezTo>
                  <a:cubicBezTo>
                    <a:pt x="5515" y="186"/>
                    <a:pt x="5176" y="791"/>
                    <a:pt x="4560" y="1005"/>
                  </a:cubicBezTo>
                  <a:cubicBezTo>
                    <a:pt x="3733" y="1287"/>
                    <a:pt x="2782" y="1367"/>
                    <a:pt x="1834" y="1367"/>
                  </a:cubicBezTo>
                  <a:cubicBezTo>
                    <a:pt x="1209" y="1367"/>
                    <a:pt x="586" y="1332"/>
                    <a:pt x="0" y="1298"/>
                  </a:cubicBezTo>
                  <a:lnTo>
                    <a:pt x="0" y="1298"/>
                  </a:lnTo>
                  <a:cubicBezTo>
                    <a:pt x="142" y="1443"/>
                    <a:pt x="293" y="1581"/>
                    <a:pt x="454" y="1710"/>
                  </a:cubicBezTo>
                  <a:cubicBezTo>
                    <a:pt x="1174" y="1890"/>
                    <a:pt x="1897" y="1982"/>
                    <a:pt x="2632" y="1982"/>
                  </a:cubicBezTo>
                  <a:cubicBezTo>
                    <a:pt x="3108" y="1982"/>
                    <a:pt x="3590" y="1944"/>
                    <a:pt x="4080" y="1865"/>
                  </a:cubicBezTo>
                  <a:cubicBezTo>
                    <a:pt x="4594" y="1783"/>
                    <a:pt x="5077" y="1601"/>
                    <a:pt x="5489" y="1285"/>
                  </a:cubicBezTo>
                  <a:cubicBezTo>
                    <a:pt x="5802" y="1041"/>
                    <a:pt x="6036" y="613"/>
                    <a:pt x="6467" y="541"/>
                  </a:cubicBezTo>
                  <a:lnTo>
                    <a:pt x="6497" y="541"/>
                  </a:lnTo>
                  <a:cubicBezTo>
                    <a:pt x="6451" y="498"/>
                    <a:pt x="6421" y="435"/>
                    <a:pt x="6467" y="370"/>
                  </a:cubicBezTo>
                  <a:cubicBezTo>
                    <a:pt x="6530" y="287"/>
                    <a:pt x="6606" y="225"/>
                    <a:pt x="6685" y="159"/>
                  </a:cubicBezTo>
                  <a:cubicBezTo>
                    <a:pt x="6674" y="159"/>
                    <a:pt x="6665" y="155"/>
                    <a:pt x="6655" y="155"/>
                  </a:cubicBezTo>
                  <a:cubicBezTo>
                    <a:pt x="6562" y="152"/>
                    <a:pt x="6530" y="67"/>
                    <a:pt x="655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00" name="Google Shape;3300;p64"/>
          <p:cNvGrpSpPr/>
          <p:nvPr/>
        </p:nvGrpSpPr>
        <p:grpSpPr>
          <a:xfrm rot="10800000" flipH="1">
            <a:off x="8108024" y="-76527"/>
            <a:ext cx="1035968" cy="2609917"/>
            <a:chOff x="8187824" y="-64516"/>
            <a:chExt cx="1035968" cy="2609917"/>
          </a:xfrm>
        </p:grpSpPr>
        <p:sp>
          <p:nvSpPr>
            <p:cNvPr id="3301" name="Google Shape;3301;p64"/>
            <p:cNvSpPr/>
            <p:nvPr/>
          </p:nvSpPr>
          <p:spPr>
            <a:xfrm rot="-5400000" flipH="1">
              <a:off x="7400850" y="722459"/>
              <a:ext cx="2609917" cy="1035968"/>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64"/>
            <p:cNvSpPr/>
            <p:nvPr/>
          </p:nvSpPr>
          <p:spPr>
            <a:xfrm rot="-5400000" flipH="1">
              <a:off x="7675982" y="970781"/>
              <a:ext cx="2304383" cy="784975"/>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rgbClr val="4949E7">
                    <a:alpha val="40000"/>
                  </a:srgbClr>
                </a:gs>
                <a:gs pos="28000">
                  <a:srgbClr val="4949E7">
                    <a:alpha val="40000"/>
                  </a:srgbClr>
                </a:gs>
                <a:gs pos="57000">
                  <a:srgbClr val="1273EB">
                    <a:alpha val="40000"/>
                  </a:srgbClr>
                </a:gs>
                <a:gs pos="100000">
                  <a:srgbClr val="050A10">
                    <a:alpha val="4000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03" name="Google Shape;3303;p64"/>
            <p:cNvGrpSpPr/>
            <p:nvPr/>
          </p:nvGrpSpPr>
          <p:grpSpPr>
            <a:xfrm rot="9899867" flipH="1">
              <a:off x="9116863" y="1122735"/>
              <a:ext cx="30194" cy="145701"/>
              <a:chOff x="2785650" y="3828250"/>
              <a:chExt cx="39675" cy="191450"/>
            </a:xfrm>
          </p:grpSpPr>
          <p:sp>
            <p:nvSpPr>
              <p:cNvPr id="3304" name="Google Shape;3304;p64"/>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64"/>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64"/>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07" name="Google Shape;3307;p64"/>
            <p:cNvSpPr/>
            <p:nvPr/>
          </p:nvSpPr>
          <p:spPr>
            <a:xfrm rot="9899867" flipH="1">
              <a:off x="9110651" y="1701803"/>
              <a:ext cx="20110" cy="1917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64"/>
            <p:cNvSpPr/>
            <p:nvPr/>
          </p:nvSpPr>
          <p:spPr>
            <a:xfrm rot="9899584" flipH="1">
              <a:off x="9005648" y="509289"/>
              <a:ext cx="13430" cy="1280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64"/>
            <p:cNvSpPr/>
            <p:nvPr/>
          </p:nvSpPr>
          <p:spPr>
            <a:xfrm rot="5400000" flipH="1">
              <a:off x="9107277" y="339515"/>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64"/>
            <p:cNvSpPr/>
            <p:nvPr/>
          </p:nvSpPr>
          <p:spPr>
            <a:xfrm rot="5400000" flipH="1">
              <a:off x="8648907" y="1686472"/>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64"/>
            <p:cNvSpPr/>
            <p:nvPr/>
          </p:nvSpPr>
          <p:spPr>
            <a:xfrm rot="5400000" flipH="1">
              <a:off x="9123755" y="831040"/>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312" name="Google Shape;3312;p64"/>
          <p:cNvPicPr preferRelativeResize="0"/>
          <p:nvPr/>
        </p:nvPicPr>
        <p:blipFill rotWithShape="1">
          <a:blip r:embed="rId2">
            <a:alphaModFix/>
          </a:blip>
          <a:srcRect/>
          <a:stretch/>
        </p:blipFill>
        <p:spPr>
          <a:xfrm>
            <a:off x="-123925" y="-76525"/>
            <a:ext cx="9355277" cy="5262343"/>
          </a:xfrm>
          <a:prstGeom prst="rect">
            <a:avLst/>
          </a:prstGeom>
          <a:noFill/>
          <a:ln>
            <a:noFill/>
          </a:ln>
        </p:spPr>
      </p:pic>
      <p:sp>
        <p:nvSpPr>
          <p:cNvPr id="3313" name="Google Shape;3313;p64"/>
          <p:cNvSpPr txBox="1">
            <a:spLocks noGrp="1"/>
          </p:cNvSpPr>
          <p:nvPr>
            <p:ph type="subTitle" idx="1"/>
          </p:nvPr>
        </p:nvSpPr>
        <p:spPr>
          <a:xfrm>
            <a:off x="5997800" y="3679041"/>
            <a:ext cx="21900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3314" name="Google Shape;3314;p64"/>
          <p:cNvSpPr txBox="1">
            <a:spLocks noGrp="1"/>
          </p:cNvSpPr>
          <p:nvPr>
            <p:ph type="subTitle" idx="2"/>
          </p:nvPr>
        </p:nvSpPr>
        <p:spPr>
          <a:xfrm>
            <a:off x="5997800" y="1922127"/>
            <a:ext cx="21900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3315" name="Google Shape;3315;p64"/>
          <p:cNvSpPr txBox="1">
            <a:spLocks noGrp="1"/>
          </p:cNvSpPr>
          <p:nvPr>
            <p:ph type="subTitle" idx="3"/>
          </p:nvPr>
        </p:nvSpPr>
        <p:spPr>
          <a:xfrm>
            <a:off x="3476988" y="1922127"/>
            <a:ext cx="21900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3316" name="Google Shape;3316;p64"/>
          <p:cNvSpPr txBox="1">
            <a:spLocks noGrp="1"/>
          </p:cNvSpPr>
          <p:nvPr>
            <p:ph type="subTitle" idx="4"/>
          </p:nvPr>
        </p:nvSpPr>
        <p:spPr>
          <a:xfrm>
            <a:off x="3477013" y="1545308"/>
            <a:ext cx="2190000" cy="33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317" name="Google Shape;3317;p64"/>
          <p:cNvSpPr txBox="1">
            <a:spLocks noGrp="1"/>
          </p:cNvSpPr>
          <p:nvPr>
            <p:ph type="subTitle" idx="5"/>
          </p:nvPr>
        </p:nvSpPr>
        <p:spPr>
          <a:xfrm>
            <a:off x="956175" y="1922127"/>
            <a:ext cx="21900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3318" name="Google Shape;3318;p64"/>
          <p:cNvSpPr txBox="1">
            <a:spLocks noGrp="1"/>
          </p:cNvSpPr>
          <p:nvPr>
            <p:ph type="subTitle" idx="6"/>
          </p:nvPr>
        </p:nvSpPr>
        <p:spPr>
          <a:xfrm>
            <a:off x="956200" y="1545308"/>
            <a:ext cx="2190000" cy="33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319" name="Google Shape;3319;p64"/>
          <p:cNvSpPr txBox="1">
            <a:spLocks noGrp="1"/>
          </p:cNvSpPr>
          <p:nvPr>
            <p:ph type="subTitle" idx="7"/>
          </p:nvPr>
        </p:nvSpPr>
        <p:spPr>
          <a:xfrm>
            <a:off x="3476988" y="3679041"/>
            <a:ext cx="21900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3320" name="Google Shape;3320;p64"/>
          <p:cNvSpPr txBox="1">
            <a:spLocks noGrp="1"/>
          </p:cNvSpPr>
          <p:nvPr>
            <p:ph type="subTitle" idx="8"/>
          </p:nvPr>
        </p:nvSpPr>
        <p:spPr>
          <a:xfrm>
            <a:off x="3477013" y="3304462"/>
            <a:ext cx="2190000" cy="33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321" name="Google Shape;3321;p64"/>
          <p:cNvSpPr txBox="1">
            <a:spLocks noGrp="1"/>
          </p:cNvSpPr>
          <p:nvPr>
            <p:ph type="subTitle" idx="9"/>
          </p:nvPr>
        </p:nvSpPr>
        <p:spPr>
          <a:xfrm>
            <a:off x="956175" y="3679041"/>
            <a:ext cx="2190000" cy="54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3322" name="Google Shape;3322;p64"/>
          <p:cNvSpPr txBox="1">
            <a:spLocks noGrp="1"/>
          </p:cNvSpPr>
          <p:nvPr>
            <p:ph type="subTitle" idx="13"/>
          </p:nvPr>
        </p:nvSpPr>
        <p:spPr>
          <a:xfrm>
            <a:off x="956200" y="3304462"/>
            <a:ext cx="2190000" cy="33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323" name="Google Shape;3323;p64"/>
          <p:cNvSpPr txBox="1">
            <a:spLocks noGrp="1"/>
          </p:cNvSpPr>
          <p:nvPr>
            <p:ph type="subTitle" idx="14"/>
          </p:nvPr>
        </p:nvSpPr>
        <p:spPr>
          <a:xfrm>
            <a:off x="5997825" y="3304462"/>
            <a:ext cx="2190000" cy="33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324" name="Google Shape;3324;p64"/>
          <p:cNvSpPr txBox="1">
            <a:spLocks noGrp="1"/>
          </p:cNvSpPr>
          <p:nvPr>
            <p:ph type="subTitle" idx="15"/>
          </p:nvPr>
        </p:nvSpPr>
        <p:spPr>
          <a:xfrm>
            <a:off x="5997825" y="1545308"/>
            <a:ext cx="2190000" cy="338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3325" name="Google Shape;3325;p64"/>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326"/>
        <p:cNvGrpSpPr/>
        <p:nvPr/>
      </p:nvGrpSpPr>
      <p:grpSpPr>
        <a:xfrm>
          <a:off x="0" y="0"/>
          <a:ext cx="0" cy="0"/>
          <a:chOff x="0" y="0"/>
          <a:chExt cx="0" cy="0"/>
        </a:xfrm>
      </p:grpSpPr>
      <p:sp>
        <p:nvSpPr>
          <p:cNvPr id="3327" name="Google Shape;3327;p65"/>
          <p:cNvSpPr/>
          <p:nvPr/>
        </p:nvSpPr>
        <p:spPr>
          <a:xfrm rot="-5400000" flipH="1">
            <a:off x="-2751543" y="2168395"/>
            <a:ext cx="5893999" cy="1131887"/>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20000">
                <a:schemeClr val="accent6"/>
              </a:gs>
              <a:gs pos="39000">
                <a:schemeClr val="accent4"/>
              </a:gs>
              <a:gs pos="67000">
                <a:srgbClr val="FFD966">
                  <a:alpha val="9803"/>
                </a:srgbClr>
              </a:gs>
              <a:gs pos="84000">
                <a:srgbClr val="FFD966">
                  <a:alpha val="0"/>
                </a:srgbClr>
              </a:gs>
              <a:gs pos="100000">
                <a:srgbClr val="4949E7">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65"/>
          <p:cNvSpPr/>
          <p:nvPr/>
        </p:nvSpPr>
        <p:spPr>
          <a:xfrm rot="-5400000" flipH="1">
            <a:off x="-2839490" y="2398778"/>
            <a:ext cx="5893999" cy="956870"/>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29" name="Google Shape;3329;p65"/>
          <p:cNvGrpSpPr/>
          <p:nvPr/>
        </p:nvGrpSpPr>
        <p:grpSpPr>
          <a:xfrm rot="8904990">
            <a:off x="-46707" y="273727"/>
            <a:ext cx="154808" cy="409343"/>
            <a:chOff x="2581525" y="3787700"/>
            <a:chExt cx="105325" cy="278500"/>
          </a:xfrm>
        </p:grpSpPr>
        <p:sp>
          <p:nvSpPr>
            <p:cNvPr id="3330" name="Google Shape;3330;p6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6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6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6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34" name="Google Shape;3334;p65"/>
          <p:cNvSpPr/>
          <p:nvPr/>
        </p:nvSpPr>
        <p:spPr>
          <a:xfrm rot="899923">
            <a:off x="-24018" y="1785108"/>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65"/>
          <p:cNvSpPr/>
          <p:nvPr/>
        </p:nvSpPr>
        <p:spPr>
          <a:xfrm rot="899923">
            <a:off x="-71136" y="2950480"/>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36" name="Google Shape;3336;p65"/>
          <p:cNvGrpSpPr/>
          <p:nvPr/>
        </p:nvGrpSpPr>
        <p:grpSpPr>
          <a:xfrm rot="10510821">
            <a:off x="363549" y="2047379"/>
            <a:ext cx="58318" cy="281412"/>
            <a:chOff x="2785650" y="3828250"/>
            <a:chExt cx="39675" cy="191450"/>
          </a:xfrm>
        </p:grpSpPr>
        <p:sp>
          <p:nvSpPr>
            <p:cNvPr id="3337" name="Google Shape;3337;p6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6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3339;p6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40" name="Google Shape;3340;p65"/>
          <p:cNvSpPr/>
          <p:nvPr/>
        </p:nvSpPr>
        <p:spPr>
          <a:xfrm rot="899923">
            <a:off x="-20881" y="1785108"/>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65"/>
          <p:cNvSpPr/>
          <p:nvPr/>
        </p:nvSpPr>
        <p:spPr>
          <a:xfrm rot="899897">
            <a:off x="477134" y="3767903"/>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42" name="Google Shape;3342;p65"/>
          <p:cNvGrpSpPr/>
          <p:nvPr/>
        </p:nvGrpSpPr>
        <p:grpSpPr>
          <a:xfrm rot="-8941613">
            <a:off x="500" y="3561029"/>
            <a:ext cx="154804" cy="409333"/>
            <a:chOff x="2581525" y="3787700"/>
            <a:chExt cx="105325" cy="278500"/>
          </a:xfrm>
        </p:grpSpPr>
        <p:sp>
          <p:nvSpPr>
            <p:cNvPr id="3343" name="Google Shape;3343;p6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6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5" name="Google Shape;3345;p6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6" name="Google Shape;3346;p6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7" name="Google Shape;3347;p65"/>
          <p:cNvGrpSpPr/>
          <p:nvPr/>
        </p:nvGrpSpPr>
        <p:grpSpPr>
          <a:xfrm rot="-5400000">
            <a:off x="52800" y="1356262"/>
            <a:ext cx="285318" cy="258714"/>
            <a:chOff x="4832775" y="4525200"/>
            <a:chExt cx="362125" cy="328400"/>
          </a:xfrm>
        </p:grpSpPr>
        <p:sp>
          <p:nvSpPr>
            <p:cNvPr id="3348" name="Google Shape;3348;p65"/>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9" name="Google Shape;3349;p65"/>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65"/>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65"/>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2" name="Google Shape;3352;p65"/>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3" name="Google Shape;3353;p65"/>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65"/>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5" name="Google Shape;3355;p65"/>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65"/>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65"/>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8" name="Google Shape;3358;p65"/>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9" name="Google Shape;3359;p65"/>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65"/>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65"/>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65"/>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63" name="Google Shape;3363;p65"/>
          <p:cNvSpPr/>
          <p:nvPr/>
        </p:nvSpPr>
        <p:spPr>
          <a:xfrm rot="-5400000">
            <a:off x="39571" y="110240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65"/>
          <p:cNvSpPr/>
          <p:nvPr/>
        </p:nvSpPr>
        <p:spPr>
          <a:xfrm rot="-5400000">
            <a:off x="-91656" y="2386958"/>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65"/>
          <p:cNvSpPr/>
          <p:nvPr/>
        </p:nvSpPr>
        <p:spPr>
          <a:xfrm rot="-5400000">
            <a:off x="357934" y="3221925"/>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65"/>
          <p:cNvSpPr/>
          <p:nvPr/>
        </p:nvSpPr>
        <p:spPr>
          <a:xfrm rot="-5400000">
            <a:off x="-158677" y="4344497"/>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65"/>
          <p:cNvSpPr/>
          <p:nvPr/>
        </p:nvSpPr>
        <p:spPr>
          <a:xfrm rot="899897">
            <a:off x="-181902" y="3435588"/>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65"/>
          <p:cNvSpPr/>
          <p:nvPr/>
        </p:nvSpPr>
        <p:spPr>
          <a:xfrm rot="899897">
            <a:off x="443624" y="2787727"/>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65"/>
          <p:cNvSpPr/>
          <p:nvPr/>
        </p:nvSpPr>
        <p:spPr>
          <a:xfrm rot="899897">
            <a:off x="-131281" y="820729"/>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65"/>
          <p:cNvSpPr/>
          <p:nvPr/>
        </p:nvSpPr>
        <p:spPr>
          <a:xfrm rot="-5400000">
            <a:off x="649171" y="178820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65"/>
          <p:cNvSpPr/>
          <p:nvPr/>
        </p:nvSpPr>
        <p:spPr>
          <a:xfrm rot="5400000" flipH="1">
            <a:off x="6019968" y="1808582"/>
            <a:ext cx="5893999" cy="1131887"/>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20000">
                <a:schemeClr val="accent6"/>
              </a:gs>
              <a:gs pos="39000">
                <a:schemeClr val="accent4"/>
              </a:gs>
              <a:gs pos="67000">
                <a:srgbClr val="FFD966">
                  <a:alpha val="9803"/>
                </a:srgbClr>
              </a:gs>
              <a:gs pos="84000">
                <a:srgbClr val="FFD966">
                  <a:alpha val="0"/>
                </a:srgbClr>
              </a:gs>
              <a:gs pos="100000">
                <a:srgbClr val="4949E7">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65"/>
          <p:cNvSpPr/>
          <p:nvPr/>
        </p:nvSpPr>
        <p:spPr>
          <a:xfrm rot="5400000" flipH="1">
            <a:off x="6107915" y="1753215"/>
            <a:ext cx="5893999" cy="956870"/>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65"/>
          <p:cNvSpPr/>
          <p:nvPr/>
        </p:nvSpPr>
        <p:spPr>
          <a:xfrm rot="-9900077">
            <a:off x="9147600" y="3286715"/>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65"/>
          <p:cNvSpPr/>
          <p:nvPr/>
        </p:nvSpPr>
        <p:spPr>
          <a:xfrm rot="-9900077">
            <a:off x="9194719" y="2121342"/>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75" name="Google Shape;3375;p65"/>
          <p:cNvGrpSpPr/>
          <p:nvPr/>
        </p:nvGrpSpPr>
        <p:grpSpPr>
          <a:xfrm rot="-289179">
            <a:off x="8740557" y="2780073"/>
            <a:ext cx="58318" cy="281412"/>
            <a:chOff x="2785650" y="3828250"/>
            <a:chExt cx="39675" cy="191450"/>
          </a:xfrm>
        </p:grpSpPr>
        <p:sp>
          <p:nvSpPr>
            <p:cNvPr id="3376" name="Google Shape;3376;p6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6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6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79" name="Google Shape;3379;p65"/>
          <p:cNvSpPr/>
          <p:nvPr/>
        </p:nvSpPr>
        <p:spPr>
          <a:xfrm rot="-9900077">
            <a:off x="9144463" y="3286715"/>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65"/>
          <p:cNvSpPr/>
          <p:nvPr/>
        </p:nvSpPr>
        <p:spPr>
          <a:xfrm rot="-9900103">
            <a:off x="8663265" y="1319966"/>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65"/>
          <p:cNvSpPr/>
          <p:nvPr/>
        </p:nvSpPr>
        <p:spPr>
          <a:xfrm rot="5400000">
            <a:off x="9046053" y="3929658"/>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65"/>
          <p:cNvSpPr/>
          <p:nvPr/>
        </p:nvSpPr>
        <p:spPr>
          <a:xfrm rot="5400000">
            <a:off x="9177280" y="2645105"/>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65"/>
          <p:cNvSpPr/>
          <p:nvPr/>
        </p:nvSpPr>
        <p:spPr>
          <a:xfrm rot="5400000">
            <a:off x="8727690" y="1810139"/>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p65"/>
          <p:cNvSpPr/>
          <p:nvPr/>
        </p:nvSpPr>
        <p:spPr>
          <a:xfrm rot="5400000">
            <a:off x="9244301" y="68756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65"/>
          <p:cNvSpPr/>
          <p:nvPr/>
        </p:nvSpPr>
        <p:spPr>
          <a:xfrm rot="-9900103">
            <a:off x="9322301" y="1652281"/>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65"/>
          <p:cNvSpPr/>
          <p:nvPr/>
        </p:nvSpPr>
        <p:spPr>
          <a:xfrm rot="-9900103">
            <a:off x="8696775" y="2300142"/>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7" name="Google Shape;3387;p65"/>
          <p:cNvSpPr/>
          <p:nvPr/>
        </p:nvSpPr>
        <p:spPr>
          <a:xfrm rot="-9900103">
            <a:off x="9301655" y="3898615"/>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8" name="Google Shape;3388;p65"/>
          <p:cNvSpPr/>
          <p:nvPr/>
        </p:nvSpPr>
        <p:spPr>
          <a:xfrm rot="5400000">
            <a:off x="8436453" y="3243858"/>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89" name="Google Shape;3389;p65"/>
          <p:cNvGrpSpPr/>
          <p:nvPr/>
        </p:nvGrpSpPr>
        <p:grpSpPr>
          <a:xfrm rot="-8100000" flipH="1">
            <a:off x="9262851" y="4660366"/>
            <a:ext cx="39675" cy="191448"/>
            <a:chOff x="2785650" y="3828250"/>
            <a:chExt cx="39675" cy="191450"/>
          </a:xfrm>
        </p:grpSpPr>
        <p:sp>
          <p:nvSpPr>
            <p:cNvPr id="3390" name="Google Shape;3390;p6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6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6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3" name="Google Shape;3393;p65"/>
          <p:cNvGrpSpPr/>
          <p:nvPr/>
        </p:nvGrpSpPr>
        <p:grpSpPr>
          <a:xfrm rot="352091" flipH="1">
            <a:off x="8658463" y="1141912"/>
            <a:ext cx="488107" cy="290687"/>
            <a:chOff x="3225675" y="238200"/>
            <a:chExt cx="725350" cy="431975"/>
          </a:xfrm>
        </p:grpSpPr>
        <p:sp>
          <p:nvSpPr>
            <p:cNvPr id="3394" name="Google Shape;3394;p65"/>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65"/>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65"/>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65"/>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65"/>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65"/>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65"/>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65"/>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65"/>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65"/>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04" name="Google Shape;3404;p65"/>
          <p:cNvSpPr/>
          <p:nvPr/>
        </p:nvSpPr>
        <p:spPr>
          <a:xfrm flipH="1">
            <a:off x="8713530" y="13734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5" name="Google Shape;3405;p65"/>
          <p:cNvSpPr/>
          <p:nvPr/>
        </p:nvSpPr>
        <p:spPr>
          <a:xfrm flipH="1">
            <a:off x="9071930" y="8425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65"/>
          <p:cNvSpPr/>
          <p:nvPr/>
        </p:nvSpPr>
        <p:spPr>
          <a:xfrm rot="5400000">
            <a:off x="9274278" y="4989333"/>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65"/>
          <p:cNvSpPr/>
          <p:nvPr/>
        </p:nvSpPr>
        <p:spPr>
          <a:xfrm rot="-9900103">
            <a:off x="9212005" y="4436615"/>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65"/>
          <p:cNvSpPr/>
          <p:nvPr/>
        </p:nvSpPr>
        <p:spPr>
          <a:xfrm rot="-9900103">
            <a:off x="8779980" y="3605190"/>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65"/>
          <p:cNvSpPr/>
          <p:nvPr/>
        </p:nvSpPr>
        <p:spPr>
          <a:xfrm rot="5400000">
            <a:off x="9095780" y="-4070"/>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65"/>
          <p:cNvSpPr/>
          <p:nvPr/>
        </p:nvSpPr>
        <p:spPr>
          <a:xfrm rot="-9900077">
            <a:off x="9005888" y="401140"/>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65"/>
          <p:cNvSpPr/>
          <p:nvPr/>
        </p:nvSpPr>
        <p:spPr>
          <a:xfrm rot="-5400000">
            <a:off x="-255629" y="15795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65"/>
          <p:cNvSpPr/>
          <p:nvPr/>
        </p:nvSpPr>
        <p:spPr>
          <a:xfrm rot="899923">
            <a:off x="197839" y="4491080"/>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65"/>
          <p:cNvSpPr/>
          <p:nvPr/>
        </p:nvSpPr>
        <p:spPr>
          <a:xfrm rot="899897">
            <a:off x="-204631" y="1505454"/>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65"/>
          <p:cNvSpPr/>
          <p:nvPr/>
        </p:nvSpPr>
        <p:spPr>
          <a:xfrm rot="899897">
            <a:off x="-82381" y="4806729"/>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15" name="Google Shape;3415;p65"/>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3416" name="Google Shape;3416;p65"/>
          <p:cNvSpPr txBox="1">
            <a:spLocks noGrp="1"/>
          </p:cNvSpPr>
          <p:nvPr>
            <p:ph type="title"/>
          </p:nvPr>
        </p:nvSpPr>
        <p:spPr>
          <a:xfrm>
            <a:off x="2223600" y="670225"/>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417" name="Google Shape;3417;p65"/>
          <p:cNvSpPr txBox="1">
            <a:spLocks noGrp="1"/>
          </p:cNvSpPr>
          <p:nvPr>
            <p:ph type="subTitle" idx="1"/>
          </p:nvPr>
        </p:nvSpPr>
        <p:spPr>
          <a:xfrm>
            <a:off x="1675950" y="1253625"/>
            <a:ext cx="57921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800">
                <a:solidFill>
                  <a:srgbClr val="242424"/>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418" name="Google Shape;3418;p65"/>
          <p:cNvSpPr txBox="1">
            <a:spLocks noGrp="1"/>
          </p:cNvSpPr>
          <p:nvPr>
            <p:ph type="title" idx="2"/>
          </p:nvPr>
        </p:nvSpPr>
        <p:spPr>
          <a:xfrm>
            <a:off x="2223600" y="1954311"/>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5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419" name="Google Shape;3419;p65"/>
          <p:cNvSpPr txBox="1">
            <a:spLocks noGrp="1"/>
          </p:cNvSpPr>
          <p:nvPr>
            <p:ph type="subTitle" idx="3"/>
          </p:nvPr>
        </p:nvSpPr>
        <p:spPr>
          <a:xfrm>
            <a:off x="1675950" y="2554650"/>
            <a:ext cx="57921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800">
                <a:solidFill>
                  <a:srgbClr val="242424"/>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420" name="Google Shape;3420;p65"/>
          <p:cNvSpPr txBox="1">
            <a:spLocks noGrp="1"/>
          </p:cNvSpPr>
          <p:nvPr>
            <p:ph type="title" idx="4"/>
          </p:nvPr>
        </p:nvSpPr>
        <p:spPr>
          <a:xfrm>
            <a:off x="2223600" y="3265638"/>
            <a:ext cx="4696800" cy="76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421" name="Google Shape;3421;p65"/>
          <p:cNvSpPr txBox="1">
            <a:spLocks noGrp="1"/>
          </p:cNvSpPr>
          <p:nvPr>
            <p:ph type="subTitle" idx="5"/>
          </p:nvPr>
        </p:nvSpPr>
        <p:spPr>
          <a:xfrm>
            <a:off x="1675950" y="3874475"/>
            <a:ext cx="57921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800">
                <a:solidFill>
                  <a:srgbClr val="242424"/>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422"/>
        <p:cNvGrpSpPr/>
        <p:nvPr/>
      </p:nvGrpSpPr>
      <p:grpSpPr>
        <a:xfrm>
          <a:off x="0" y="0"/>
          <a:ext cx="0" cy="0"/>
          <a:chOff x="0" y="0"/>
          <a:chExt cx="0" cy="0"/>
        </a:xfrm>
      </p:grpSpPr>
      <p:sp>
        <p:nvSpPr>
          <p:cNvPr id="3423" name="Google Shape;3423;p66"/>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66"/>
          <p:cNvSpPr/>
          <p:nvPr/>
        </p:nvSpPr>
        <p:spPr>
          <a:xfrm>
            <a:off x="5208259" y="4104665"/>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27" name="Google Shape;3427;p66"/>
          <p:cNvGrpSpPr/>
          <p:nvPr/>
        </p:nvGrpSpPr>
        <p:grpSpPr>
          <a:xfrm rot="7294961" flipH="1">
            <a:off x="422344" y="82399"/>
            <a:ext cx="93977" cy="248493"/>
            <a:chOff x="2581525" y="3787700"/>
            <a:chExt cx="105325" cy="278500"/>
          </a:xfrm>
        </p:grpSpPr>
        <p:sp>
          <p:nvSpPr>
            <p:cNvPr id="3428" name="Google Shape;3428;p6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6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6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6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32" name="Google Shape;3432;p66"/>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33" name="Google Shape;3433;p66"/>
          <p:cNvGrpSpPr/>
          <p:nvPr/>
        </p:nvGrpSpPr>
        <p:grpSpPr>
          <a:xfrm rot="5688890" flipH="1">
            <a:off x="1342313" y="244015"/>
            <a:ext cx="35404" cy="170840"/>
            <a:chOff x="2785650" y="3828250"/>
            <a:chExt cx="39675" cy="191450"/>
          </a:xfrm>
        </p:grpSpPr>
        <p:sp>
          <p:nvSpPr>
            <p:cNvPr id="3434" name="Google Shape;3434;p6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6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6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37" name="Google Shape;3437;p66"/>
          <p:cNvGrpSpPr/>
          <p:nvPr/>
        </p:nvGrpSpPr>
        <p:grpSpPr>
          <a:xfrm rot="-3505059" flipH="1">
            <a:off x="8634176" y="4841509"/>
            <a:ext cx="132007" cy="349053"/>
            <a:chOff x="2581525" y="3787700"/>
            <a:chExt cx="105325" cy="278500"/>
          </a:xfrm>
        </p:grpSpPr>
        <p:sp>
          <p:nvSpPr>
            <p:cNvPr id="3438" name="Google Shape;3438;p6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9" name="Google Shape;3439;p6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0" name="Google Shape;3440;p6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1" name="Google Shape;3441;p6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42" name="Google Shape;3442;p66"/>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43" name="Google Shape;3443;p66"/>
          <p:cNvGrpSpPr/>
          <p:nvPr/>
        </p:nvGrpSpPr>
        <p:grpSpPr>
          <a:xfrm rot="-5110856" flipH="1">
            <a:off x="7544207" y="4594183"/>
            <a:ext cx="49730" cy="239969"/>
            <a:chOff x="2785650" y="3828250"/>
            <a:chExt cx="39675" cy="191450"/>
          </a:xfrm>
        </p:grpSpPr>
        <p:sp>
          <p:nvSpPr>
            <p:cNvPr id="3444" name="Google Shape;3444;p6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6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6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47" name="Google Shape;3447;p66"/>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66"/>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66"/>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66"/>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66"/>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66"/>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66"/>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66"/>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66"/>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6" name="Google Shape;3456;p66"/>
          <p:cNvSpPr/>
          <p:nvPr/>
        </p:nvSpPr>
        <p:spPr>
          <a:xfrm flipH="1">
            <a:off x="1159507" y="7887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7" name="Google Shape;3457;p66"/>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58" name="Google Shape;3458;p66"/>
          <p:cNvGrpSpPr/>
          <p:nvPr/>
        </p:nvGrpSpPr>
        <p:grpSpPr>
          <a:xfrm flipH="1">
            <a:off x="7581750" y="4905706"/>
            <a:ext cx="243312" cy="220652"/>
            <a:chOff x="4832775" y="4525200"/>
            <a:chExt cx="362125" cy="328400"/>
          </a:xfrm>
        </p:grpSpPr>
        <p:sp>
          <p:nvSpPr>
            <p:cNvPr id="3459" name="Google Shape;3459;p66"/>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66"/>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66"/>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66"/>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3" name="Google Shape;3463;p66"/>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66"/>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66"/>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66"/>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66"/>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66"/>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66"/>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66"/>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66"/>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66"/>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66"/>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474" name="Google Shape;3474;p66"/>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3475" name="Google Shape;3475;p66"/>
          <p:cNvSpPr txBox="1">
            <a:spLocks noGrp="1"/>
          </p:cNvSpPr>
          <p:nvPr>
            <p:ph type="title"/>
          </p:nvPr>
        </p:nvSpPr>
        <p:spPr>
          <a:xfrm>
            <a:off x="5637400" y="2208525"/>
            <a:ext cx="2521500" cy="49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476" name="Google Shape;3476;p66"/>
          <p:cNvSpPr txBox="1">
            <a:spLocks noGrp="1"/>
          </p:cNvSpPr>
          <p:nvPr>
            <p:ph type="subTitle" idx="1"/>
          </p:nvPr>
        </p:nvSpPr>
        <p:spPr>
          <a:xfrm>
            <a:off x="5752925" y="2771258"/>
            <a:ext cx="2301000" cy="468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477" name="Google Shape;3477;p66"/>
          <p:cNvSpPr txBox="1">
            <a:spLocks noGrp="1"/>
          </p:cNvSpPr>
          <p:nvPr>
            <p:ph type="title" idx="2"/>
          </p:nvPr>
        </p:nvSpPr>
        <p:spPr>
          <a:xfrm>
            <a:off x="985100" y="2208528"/>
            <a:ext cx="2521500" cy="49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478" name="Google Shape;3478;p66"/>
          <p:cNvSpPr txBox="1">
            <a:spLocks noGrp="1"/>
          </p:cNvSpPr>
          <p:nvPr>
            <p:ph type="subTitle" idx="3"/>
          </p:nvPr>
        </p:nvSpPr>
        <p:spPr>
          <a:xfrm>
            <a:off x="1090075" y="2771258"/>
            <a:ext cx="2322900" cy="468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479" name="Google Shape;3479;p66"/>
          <p:cNvSpPr txBox="1">
            <a:spLocks noGrp="1"/>
          </p:cNvSpPr>
          <p:nvPr>
            <p:ph type="title" idx="4"/>
          </p:nvPr>
        </p:nvSpPr>
        <p:spPr>
          <a:xfrm>
            <a:off x="3311250" y="3405519"/>
            <a:ext cx="2521500" cy="49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sz="3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480" name="Google Shape;3480;p66"/>
          <p:cNvSpPr txBox="1">
            <a:spLocks noGrp="1"/>
          </p:cNvSpPr>
          <p:nvPr>
            <p:ph type="subTitle" idx="5"/>
          </p:nvPr>
        </p:nvSpPr>
        <p:spPr>
          <a:xfrm>
            <a:off x="3514975" y="3964608"/>
            <a:ext cx="2301000" cy="468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481" name="Google Shape;3481;p66"/>
          <p:cNvSpPr txBox="1">
            <a:spLocks noGrp="1"/>
          </p:cNvSpPr>
          <p:nvPr>
            <p:ph type="title" idx="6"/>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3482"/>
        <p:cNvGrpSpPr/>
        <p:nvPr/>
      </p:nvGrpSpPr>
      <p:grpSpPr>
        <a:xfrm>
          <a:off x="0" y="0"/>
          <a:ext cx="0" cy="0"/>
          <a:chOff x="0" y="0"/>
          <a:chExt cx="0" cy="0"/>
        </a:xfrm>
      </p:grpSpPr>
      <p:sp>
        <p:nvSpPr>
          <p:cNvPr id="3483" name="Google Shape;3483;p67"/>
          <p:cNvSpPr/>
          <p:nvPr/>
        </p:nvSpPr>
        <p:spPr>
          <a:xfrm rot="10800000">
            <a:off x="4908957" y="434243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67"/>
          <p:cNvSpPr/>
          <p:nvPr/>
        </p:nvSpPr>
        <p:spPr>
          <a:xfrm>
            <a:off x="5249409" y="4053415"/>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rot="10800000">
            <a:off x="-652104" y="-53371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25225" y="-10720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87" name="Google Shape;3487;p67"/>
          <p:cNvGrpSpPr/>
          <p:nvPr/>
        </p:nvGrpSpPr>
        <p:grpSpPr>
          <a:xfrm rot="7294961" flipH="1">
            <a:off x="463494" y="31149"/>
            <a:ext cx="93977" cy="248493"/>
            <a:chOff x="2581525" y="3787700"/>
            <a:chExt cx="105325" cy="278500"/>
          </a:xfrm>
        </p:grpSpPr>
        <p:sp>
          <p:nvSpPr>
            <p:cNvPr id="3488" name="Google Shape;3488;p67"/>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67"/>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67"/>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67"/>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92" name="Google Shape;3492;p67"/>
          <p:cNvSpPr/>
          <p:nvPr/>
        </p:nvSpPr>
        <p:spPr>
          <a:xfrm rot="-6299731" flipH="1">
            <a:off x="1490091" y="11525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93" name="Google Shape;3493;p67"/>
          <p:cNvGrpSpPr/>
          <p:nvPr/>
        </p:nvGrpSpPr>
        <p:grpSpPr>
          <a:xfrm rot="5688890" flipH="1">
            <a:off x="1383463" y="192765"/>
            <a:ext cx="35404" cy="170840"/>
            <a:chOff x="2785650" y="3828250"/>
            <a:chExt cx="39675" cy="191450"/>
          </a:xfrm>
        </p:grpSpPr>
        <p:sp>
          <p:nvSpPr>
            <p:cNvPr id="3494" name="Google Shape;3494;p6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5" name="Google Shape;3495;p6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6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97" name="Google Shape;3497;p67"/>
          <p:cNvGrpSpPr/>
          <p:nvPr/>
        </p:nvGrpSpPr>
        <p:grpSpPr>
          <a:xfrm rot="-3505059" flipH="1">
            <a:off x="8675326" y="4790259"/>
            <a:ext cx="132007" cy="349053"/>
            <a:chOff x="2581525" y="3787700"/>
            <a:chExt cx="105325" cy="278500"/>
          </a:xfrm>
        </p:grpSpPr>
        <p:sp>
          <p:nvSpPr>
            <p:cNvPr id="3498" name="Google Shape;3498;p67"/>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p67"/>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67"/>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1" name="Google Shape;3501;p67"/>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02" name="Google Shape;3502;p67"/>
          <p:cNvSpPr/>
          <p:nvPr/>
        </p:nvSpPr>
        <p:spPr>
          <a:xfrm rot="4500016" flipH="1">
            <a:off x="7004374" y="485874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03" name="Google Shape;3503;p67"/>
          <p:cNvGrpSpPr/>
          <p:nvPr/>
        </p:nvGrpSpPr>
        <p:grpSpPr>
          <a:xfrm rot="-5110856" flipH="1">
            <a:off x="7585357" y="4542933"/>
            <a:ext cx="49730" cy="239969"/>
            <a:chOff x="2785650" y="3828250"/>
            <a:chExt cx="39675" cy="191450"/>
          </a:xfrm>
        </p:grpSpPr>
        <p:sp>
          <p:nvSpPr>
            <p:cNvPr id="3504" name="Google Shape;3504;p6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6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6" name="Google Shape;3506;p6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07" name="Google Shape;3507;p67"/>
          <p:cNvSpPr/>
          <p:nvPr/>
        </p:nvSpPr>
        <p:spPr>
          <a:xfrm flipH="1">
            <a:off x="1746229" y="13201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67"/>
          <p:cNvSpPr/>
          <p:nvPr/>
        </p:nvSpPr>
        <p:spPr>
          <a:xfrm flipH="1">
            <a:off x="775407" y="10323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67"/>
          <p:cNvSpPr/>
          <p:nvPr/>
        </p:nvSpPr>
        <p:spPr>
          <a:xfrm rot="-6299731" flipH="1">
            <a:off x="183603" y="30514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67"/>
          <p:cNvSpPr/>
          <p:nvPr/>
        </p:nvSpPr>
        <p:spPr>
          <a:xfrm rot="-6299984" flipH="1">
            <a:off x="6317577" y="490711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67"/>
          <p:cNvSpPr/>
          <p:nvPr/>
        </p:nvSpPr>
        <p:spPr>
          <a:xfrm flipH="1">
            <a:off x="8432450" y="49320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67"/>
          <p:cNvSpPr/>
          <p:nvPr/>
        </p:nvSpPr>
        <p:spPr>
          <a:xfrm flipH="1">
            <a:off x="8933800" y="47469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67"/>
          <p:cNvSpPr/>
          <p:nvPr/>
        </p:nvSpPr>
        <p:spPr>
          <a:xfrm rot="4500016" flipH="1">
            <a:off x="8148383" y="476383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67"/>
          <p:cNvSpPr/>
          <p:nvPr/>
        </p:nvSpPr>
        <p:spPr>
          <a:xfrm flipH="1">
            <a:off x="7040475" y="463022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67"/>
          <p:cNvSpPr/>
          <p:nvPr/>
        </p:nvSpPr>
        <p:spPr>
          <a:xfrm flipH="1">
            <a:off x="1101581" y="37727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67"/>
          <p:cNvSpPr/>
          <p:nvPr/>
        </p:nvSpPr>
        <p:spPr>
          <a:xfrm flipH="1">
            <a:off x="1200657" y="2762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67"/>
          <p:cNvSpPr/>
          <p:nvPr/>
        </p:nvSpPr>
        <p:spPr>
          <a:xfrm flipH="1">
            <a:off x="198979" y="7487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18" name="Google Shape;3518;p67"/>
          <p:cNvGrpSpPr/>
          <p:nvPr/>
        </p:nvGrpSpPr>
        <p:grpSpPr>
          <a:xfrm flipH="1">
            <a:off x="7622900" y="4854456"/>
            <a:ext cx="243312" cy="220652"/>
            <a:chOff x="4832775" y="4525200"/>
            <a:chExt cx="362125" cy="328400"/>
          </a:xfrm>
        </p:grpSpPr>
        <p:sp>
          <p:nvSpPr>
            <p:cNvPr id="3519" name="Google Shape;3519;p67"/>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67"/>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67"/>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67"/>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67"/>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67"/>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67"/>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p67"/>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67"/>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8" name="Google Shape;3528;p67"/>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9" name="Google Shape;3529;p67"/>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67"/>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67"/>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67"/>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67"/>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534" name="Google Shape;3534;p67"/>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3535" name="Google Shape;3535;p67"/>
          <p:cNvSpPr txBox="1">
            <a:spLocks noGrp="1"/>
          </p:cNvSpPr>
          <p:nvPr>
            <p:ph type="subTitle" idx="1"/>
          </p:nvPr>
        </p:nvSpPr>
        <p:spPr>
          <a:xfrm>
            <a:off x="4736176" y="2582905"/>
            <a:ext cx="3345900" cy="117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3536" name="Google Shape;3536;p67"/>
          <p:cNvSpPr txBox="1">
            <a:spLocks noGrp="1"/>
          </p:cNvSpPr>
          <p:nvPr>
            <p:ph type="title"/>
          </p:nvPr>
        </p:nvSpPr>
        <p:spPr>
          <a:xfrm>
            <a:off x="4736175" y="1836305"/>
            <a:ext cx="3874500" cy="89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537"/>
        <p:cNvGrpSpPr/>
        <p:nvPr/>
      </p:nvGrpSpPr>
      <p:grpSpPr>
        <a:xfrm>
          <a:off x="0" y="0"/>
          <a:ext cx="0" cy="0"/>
          <a:chOff x="0" y="0"/>
          <a:chExt cx="0" cy="0"/>
        </a:xfrm>
      </p:grpSpPr>
      <p:sp>
        <p:nvSpPr>
          <p:cNvPr id="3538" name="Google Shape;3538;p68"/>
          <p:cNvSpPr/>
          <p:nvPr/>
        </p:nvSpPr>
        <p:spPr>
          <a:xfrm rot="-5400000">
            <a:off x="-1122221" y="2591095"/>
            <a:ext cx="3530406" cy="1666090"/>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68"/>
          <p:cNvSpPr/>
          <p:nvPr/>
        </p:nvSpPr>
        <p:spPr>
          <a:xfrm rot="-5400000">
            <a:off x="-998725" y="2763456"/>
            <a:ext cx="3397101" cy="1399651"/>
          </a:xfrm>
          <a:custGeom>
            <a:avLst/>
            <a:gdLst/>
            <a:ahLst/>
            <a:cxnLst/>
            <a:rect l="l" t="t" r="r" b="b"/>
            <a:pathLst>
              <a:path w="59845" h="30217" extrusionOk="0">
                <a:moveTo>
                  <a:pt x="1" y="1"/>
                </a:moveTo>
                <a:lnTo>
                  <a:pt x="1" y="30217"/>
                </a:lnTo>
                <a:cubicBezTo>
                  <a:pt x="1" y="20415"/>
                  <a:pt x="1625" y="14563"/>
                  <a:pt x="11062" y="14563"/>
                </a:cubicBezTo>
                <a:cubicBezTo>
                  <a:pt x="11153" y="14564"/>
                  <a:pt x="11243" y="14565"/>
                  <a:pt x="11332" y="14565"/>
                </a:cubicBezTo>
                <a:cubicBezTo>
                  <a:pt x="19985" y="14565"/>
                  <a:pt x="22196" y="7891"/>
                  <a:pt x="26464" y="4537"/>
                </a:cubicBezTo>
                <a:cubicBezTo>
                  <a:pt x="27976" y="3383"/>
                  <a:pt x="29456" y="2918"/>
                  <a:pt x="30909" y="2918"/>
                </a:cubicBezTo>
                <a:cubicBezTo>
                  <a:pt x="36889" y="2918"/>
                  <a:pt x="42388" y="10793"/>
                  <a:pt x="47569" y="10793"/>
                </a:cubicBezTo>
                <a:cubicBezTo>
                  <a:pt x="48240" y="10793"/>
                  <a:pt x="48906" y="10661"/>
                  <a:pt x="49567" y="10362"/>
                </a:cubicBezTo>
                <a:cubicBezTo>
                  <a:pt x="56708" y="7338"/>
                  <a:pt x="52256" y="1149"/>
                  <a:pt x="59845" y="1"/>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68"/>
          <p:cNvSpPr/>
          <p:nvPr/>
        </p:nvSpPr>
        <p:spPr>
          <a:xfrm>
            <a:off x="6020150" y="4593815"/>
            <a:ext cx="2364600" cy="826700"/>
          </a:xfrm>
          <a:custGeom>
            <a:avLst/>
            <a:gdLst/>
            <a:ahLst/>
            <a:cxnLst/>
            <a:rect l="l" t="t" r="r" b="b"/>
            <a:pathLst>
              <a:path w="94584" h="33068" extrusionOk="0">
                <a:moveTo>
                  <a:pt x="19050" y="30416"/>
                </a:moveTo>
                <a:cubicBezTo>
                  <a:pt x="5652" y="27686"/>
                  <a:pt x="0" y="19812"/>
                  <a:pt x="0" y="15176"/>
                </a:cubicBezTo>
                <a:cubicBezTo>
                  <a:pt x="0" y="10541"/>
                  <a:pt x="11049" y="3238"/>
                  <a:pt x="19050" y="2603"/>
                </a:cubicBezTo>
                <a:cubicBezTo>
                  <a:pt x="27051" y="1968"/>
                  <a:pt x="39624" y="11557"/>
                  <a:pt x="48006" y="11366"/>
                </a:cubicBezTo>
                <a:cubicBezTo>
                  <a:pt x="56388" y="11176"/>
                  <a:pt x="63056" y="3111"/>
                  <a:pt x="69342" y="1460"/>
                </a:cubicBezTo>
                <a:cubicBezTo>
                  <a:pt x="75629" y="-191"/>
                  <a:pt x="81534" y="-762"/>
                  <a:pt x="85725" y="1460"/>
                </a:cubicBezTo>
                <a:cubicBezTo>
                  <a:pt x="89916" y="3683"/>
                  <a:pt x="95377" y="9779"/>
                  <a:pt x="94488" y="14795"/>
                </a:cubicBezTo>
                <a:cubicBezTo>
                  <a:pt x="93599" y="19812"/>
                  <a:pt x="92964" y="28956"/>
                  <a:pt x="80391" y="31559"/>
                </a:cubicBezTo>
                <a:cubicBezTo>
                  <a:pt x="67818" y="34163"/>
                  <a:pt x="32449" y="33147"/>
                  <a:pt x="19050" y="30416"/>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68"/>
          <p:cNvGrpSpPr/>
          <p:nvPr/>
        </p:nvGrpSpPr>
        <p:grpSpPr>
          <a:xfrm rot="5109214" flipH="1">
            <a:off x="156337" y="2159639"/>
            <a:ext cx="100481" cy="265692"/>
            <a:chOff x="2581525" y="3787700"/>
            <a:chExt cx="105325" cy="278500"/>
          </a:xfrm>
        </p:grpSpPr>
        <p:sp>
          <p:nvSpPr>
            <p:cNvPr id="3542" name="Google Shape;3542;p6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6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6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6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46" name="Google Shape;3546;p68"/>
          <p:cNvSpPr/>
          <p:nvPr/>
        </p:nvSpPr>
        <p:spPr>
          <a:xfrm rot="9900146" flipH="1">
            <a:off x="144183" y="4115456"/>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68"/>
          <p:cNvSpPr/>
          <p:nvPr/>
        </p:nvSpPr>
        <p:spPr>
          <a:xfrm rot="9900146" flipH="1">
            <a:off x="565058" y="4897409"/>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48" name="Google Shape;3548;p68"/>
          <p:cNvGrpSpPr/>
          <p:nvPr/>
        </p:nvGrpSpPr>
        <p:grpSpPr>
          <a:xfrm rot="1624517" flipH="1">
            <a:off x="187443" y="4912043"/>
            <a:ext cx="37857" cy="182675"/>
            <a:chOff x="2785650" y="3828250"/>
            <a:chExt cx="39675" cy="191450"/>
          </a:xfrm>
        </p:grpSpPr>
        <p:sp>
          <p:nvSpPr>
            <p:cNvPr id="3549" name="Google Shape;3549;p6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0" name="Google Shape;3550;p6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6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52" name="Google Shape;3552;p68"/>
          <p:cNvSpPr/>
          <p:nvPr/>
        </p:nvSpPr>
        <p:spPr>
          <a:xfrm rot="9900146" flipH="1">
            <a:off x="80548" y="3552659"/>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53" name="Google Shape;3553;p68"/>
          <p:cNvGrpSpPr/>
          <p:nvPr/>
        </p:nvGrpSpPr>
        <p:grpSpPr>
          <a:xfrm flipH="1">
            <a:off x="123356" y="2799811"/>
            <a:ext cx="66713" cy="176402"/>
            <a:chOff x="2581525" y="3787700"/>
            <a:chExt cx="105325" cy="278500"/>
          </a:xfrm>
        </p:grpSpPr>
        <p:sp>
          <p:nvSpPr>
            <p:cNvPr id="3554" name="Google Shape;3554;p6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p6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p6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6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58" name="Google Shape;3558;p68"/>
          <p:cNvSpPr/>
          <p:nvPr/>
        </p:nvSpPr>
        <p:spPr>
          <a:xfrm rot="9900146" flipH="1">
            <a:off x="357791" y="2642327"/>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68"/>
          <p:cNvSpPr/>
          <p:nvPr/>
        </p:nvSpPr>
        <p:spPr>
          <a:xfrm rot="-5400000" flipH="1">
            <a:off x="136469" y="2503312"/>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68"/>
          <p:cNvSpPr/>
          <p:nvPr/>
        </p:nvSpPr>
        <p:spPr>
          <a:xfrm rot="-5400000" flipH="1">
            <a:off x="185986" y="3864864"/>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68"/>
          <p:cNvSpPr/>
          <p:nvPr/>
        </p:nvSpPr>
        <p:spPr>
          <a:xfrm rot="-5400000" flipH="1">
            <a:off x="115845" y="4434243"/>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68"/>
          <p:cNvSpPr/>
          <p:nvPr/>
        </p:nvSpPr>
        <p:spPr>
          <a:xfrm rot="-5400000" flipH="1">
            <a:off x="363398" y="4982982"/>
            <a:ext cx="40800" cy="40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68"/>
          <p:cNvSpPr/>
          <p:nvPr/>
        </p:nvSpPr>
        <p:spPr>
          <a:xfrm rot="9900146" flipH="1">
            <a:off x="292718" y="4243351"/>
            <a:ext cx="25212" cy="24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68"/>
          <p:cNvSpPr/>
          <p:nvPr/>
        </p:nvSpPr>
        <p:spPr>
          <a:xfrm rot="10800000" flipH="1">
            <a:off x="7360899" y="-71145"/>
            <a:ext cx="2262417" cy="898021"/>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68"/>
          <p:cNvSpPr/>
          <p:nvPr/>
        </p:nvSpPr>
        <p:spPr>
          <a:xfrm rot="10800000" flipH="1">
            <a:off x="7599793" y="-68417"/>
            <a:ext cx="1997517" cy="680435"/>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rgbClr val="4949E7">
                  <a:alpha val="40000"/>
                </a:srgbClr>
              </a:gs>
              <a:gs pos="28000">
                <a:srgbClr val="4949E7">
                  <a:alpha val="40000"/>
                </a:srgbClr>
              </a:gs>
              <a:gs pos="57000">
                <a:srgbClr val="1273EB">
                  <a:alpha val="40000"/>
                </a:srgbClr>
              </a:gs>
              <a:gs pos="100000">
                <a:srgbClr val="050A10">
                  <a:alpha val="4000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66" name="Google Shape;3566;p68"/>
          <p:cNvGrpSpPr/>
          <p:nvPr/>
        </p:nvGrpSpPr>
        <p:grpSpPr>
          <a:xfrm rot="-2700000" flipH="1">
            <a:off x="225439" y="4364943"/>
            <a:ext cx="835068" cy="512050"/>
            <a:chOff x="5586400" y="3049600"/>
            <a:chExt cx="691350" cy="423925"/>
          </a:xfrm>
        </p:grpSpPr>
        <p:sp>
          <p:nvSpPr>
            <p:cNvPr id="3567" name="Google Shape;3567;p68"/>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1161" y="1956"/>
                    <a:pt x="18961" y="2891"/>
                    <a:pt x="16759" y="3826"/>
                  </a:cubicBezTo>
                  <a:cubicBezTo>
                    <a:pt x="16627" y="3882"/>
                    <a:pt x="16488" y="3941"/>
                    <a:pt x="16386" y="4040"/>
                  </a:cubicBezTo>
                  <a:cubicBezTo>
                    <a:pt x="16154" y="4263"/>
                    <a:pt x="16248" y="4574"/>
                    <a:pt x="16575" y="4574"/>
                  </a:cubicBezTo>
                  <a:cubicBezTo>
                    <a:pt x="16586" y="4574"/>
                    <a:pt x="16598" y="4574"/>
                    <a:pt x="16610" y="4573"/>
                  </a:cubicBezTo>
                  <a:cubicBezTo>
                    <a:pt x="16762" y="4564"/>
                    <a:pt x="16900" y="4481"/>
                    <a:pt x="17032" y="4402"/>
                  </a:cubicBezTo>
                  <a:cubicBezTo>
                    <a:pt x="18217" y="3698"/>
                    <a:pt x="19363" y="3058"/>
                    <a:pt x="20611" y="2505"/>
                  </a:cubicBezTo>
                  <a:cubicBezTo>
                    <a:pt x="21954" y="1912"/>
                    <a:pt x="23291" y="1307"/>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616" y="14886"/>
                    <a:pt x="3068" y="13971"/>
                    <a:pt x="3529" y="13638"/>
                  </a:cubicBezTo>
                  <a:cubicBezTo>
                    <a:pt x="4460" y="12963"/>
                    <a:pt x="5386" y="12284"/>
                    <a:pt x="6325" y="11623"/>
                  </a:cubicBezTo>
                  <a:cubicBezTo>
                    <a:pt x="8168" y="10319"/>
                    <a:pt x="10062" y="9071"/>
                    <a:pt x="12069" y="8034"/>
                  </a:cubicBezTo>
                  <a:cubicBezTo>
                    <a:pt x="12175" y="7978"/>
                    <a:pt x="12118" y="7809"/>
                    <a:pt x="12016" y="7809"/>
                  </a:cubicBezTo>
                  <a:cubicBezTo>
                    <a:pt x="12004" y="7809"/>
                    <a:pt x="11991" y="7811"/>
                    <a:pt x="11978" y="7816"/>
                  </a:cubicBezTo>
                  <a:cubicBezTo>
                    <a:pt x="9788" y="8633"/>
                    <a:pt x="7802" y="9819"/>
                    <a:pt x="5925" y="11194"/>
                  </a:cubicBezTo>
                  <a:cubicBezTo>
                    <a:pt x="4112" y="12528"/>
                    <a:pt x="2330" y="13937"/>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68"/>
            <p:cNvSpPr/>
            <p:nvPr/>
          </p:nvSpPr>
          <p:spPr>
            <a:xfrm>
              <a:off x="5775850" y="3064800"/>
              <a:ext cx="343925" cy="343875"/>
            </a:xfrm>
            <a:custGeom>
              <a:avLst/>
              <a:gdLst/>
              <a:ahLst/>
              <a:cxnLst/>
              <a:rect l="l" t="t" r="r" b="b"/>
              <a:pathLst>
                <a:path w="13757" h="13755" extrusionOk="0">
                  <a:moveTo>
                    <a:pt x="6879" y="1"/>
                  </a:moveTo>
                  <a:cubicBezTo>
                    <a:pt x="3079" y="1"/>
                    <a:pt x="1" y="3079"/>
                    <a:pt x="1" y="6880"/>
                  </a:cubicBezTo>
                  <a:cubicBezTo>
                    <a:pt x="1" y="10676"/>
                    <a:pt x="3079" y="13754"/>
                    <a:pt x="6879" y="13754"/>
                  </a:cubicBezTo>
                  <a:cubicBezTo>
                    <a:pt x="10675" y="13754"/>
                    <a:pt x="13757" y="10676"/>
                    <a:pt x="13757" y="6880"/>
                  </a:cubicBezTo>
                  <a:cubicBezTo>
                    <a:pt x="13757" y="3079"/>
                    <a:pt x="10675" y="1"/>
                    <a:pt x="6879"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68"/>
            <p:cNvSpPr/>
            <p:nvPr/>
          </p:nvSpPr>
          <p:spPr>
            <a:xfrm>
              <a:off x="5843850" y="3235200"/>
              <a:ext cx="103175" cy="29150"/>
            </a:xfrm>
            <a:custGeom>
              <a:avLst/>
              <a:gdLst/>
              <a:ahLst/>
              <a:cxnLst/>
              <a:rect l="l" t="t" r="r" b="b"/>
              <a:pathLst>
                <a:path w="4127" h="1166" extrusionOk="0">
                  <a:moveTo>
                    <a:pt x="4126" y="0"/>
                  </a:moveTo>
                  <a:lnTo>
                    <a:pt x="4126" y="0"/>
                  </a:lnTo>
                  <a:cubicBezTo>
                    <a:pt x="3128" y="79"/>
                    <a:pt x="2124" y="109"/>
                    <a:pt x="1127" y="139"/>
                  </a:cubicBezTo>
                  <a:cubicBezTo>
                    <a:pt x="616" y="415"/>
                    <a:pt x="116" y="682"/>
                    <a:pt x="1" y="1166"/>
                  </a:cubicBezTo>
                  <a:cubicBezTo>
                    <a:pt x="234" y="1123"/>
                    <a:pt x="464" y="1077"/>
                    <a:pt x="698" y="1024"/>
                  </a:cubicBezTo>
                  <a:cubicBezTo>
                    <a:pt x="1406" y="866"/>
                    <a:pt x="2118" y="689"/>
                    <a:pt x="2819" y="498"/>
                  </a:cubicBezTo>
                  <a:cubicBezTo>
                    <a:pt x="3267" y="376"/>
                    <a:pt x="3721" y="228"/>
                    <a:pt x="4126"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68"/>
            <p:cNvSpPr/>
            <p:nvPr/>
          </p:nvSpPr>
          <p:spPr>
            <a:xfrm>
              <a:off x="5957800" y="3088425"/>
              <a:ext cx="149325" cy="172975"/>
            </a:xfrm>
            <a:custGeom>
              <a:avLst/>
              <a:gdLst/>
              <a:ahLst/>
              <a:cxnLst/>
              <a:rect l="l" t="t" r="r" b="b"/>
              <a:pathLst>
                <a:path w="5973" h="6919" extrusionOk="0">
                  <a:moveTo>
                    <a:pt x="3068" y="1"/>
                  </a:moveTo>
                  <a:cubicBezTo>
                    <a:pt x="3006" y="63"/>
                    <a:pt x="2950" y="139"/>
                    <a:pt x="2907" y="235"/>
                  </a:cubicBezTo>
                  <a:cubicBezTo>
                    <a:pt x="2693" y="692"/>
                    <a:pt x="2982" y="827"/>
                    <a:pt x="3022" y="1233"/>
                  </a:cubicBezTo>
                  <a:cubicBezTo>
                    <a:pt x="3078" y="1838"/>
                    <a:pt x="2416" y="1690"/>
                    <a:pt x="2235" y="2128"/>
                  </a:cubicBezTo>
                  <a:cubicBezTo>
                    <a:pt x="2192" y="2230"/>
                    <a:pt x="2189" y="2329"/>
                    <a:pt x="2205" y="2418"/>
                  </a:cubicBezTo>
                  <a:cubicBezTo>
                    <a:pt x="2175" y="2421"/>
                    <a:pt x="2145" y="2422"/>
                    <a:pt x="2114" y="2422"/>
                  </a:cubicBezTo>
                  <a:cubicBezTo>
                    <a:pt x="1763" y="2422"/>
                    <a:pt x="1401" y="2242"/>
                    <a:pt x="1031" y="2242"/>
                  </a:cubicBezTo>
                  <a:cubicBezTo>
                    <a:pt x="936" y="2242"/>
                    <a:pt x="842" y="2253"/>
                    <a:pt x="747" y="2283"/>
                  </a:cubicBezTo>
                  <a:cubicBezTo>
                    <a:pt x="351" y="2405"/>
                    <a:pt x="88" y="2642"/>
                    <a:pt x="29" y="3053"/>
                  </a:cubicBezTo>
                  <a:cubicBezTo>
                    <a:pt x="0" y="3244"/>
                    <a:pt x="123" y="3387"/>
                    <a:pt x="288" y="3387"/>
                  </a:cubicBezTo>
                  <a:cubicBezTo>
                    <a:pt x="331" y="3387"/>
                    <a:pt x="377" y="3377"/>
                    <a:pt x="424" y="3356"/>
                  </a:cubicBezTo>
                  <a:cubicBezTo>
                    <a:pt x="507" y="3319"/>
                    <a:pt x="587" y="3303"/>
                    <a:pt x="662" y="3303"/>
                  </a:cubicBezTo>
                  <a:cubicBezTo>
                    <a:pt x="1275" y="3303"/>
                    <a:pt x="1619" y="4381"/>
                    <a:pt x="977" y="4634"/>
                  </a:cubicBezTo>
                  <a:cubicBezTo>
                    <a:pt x="862" y="4680"/>
                    <a:pt x="727" y="4650"/>
                    <a:pt x="611" y="4710"/>
                  </a:cubicBezTo>
                  <a:cubicBezTo>
                    <a:pt x="283" y="4874"/>
                    <a:pt x="187" y="5200"/>
                    <a:pt x="213" y="5535"/>
                  </a:cubicBezTo>
                  <a:cubicBezTo>
                    <a:pt x="226" y="5682"/>
                    <a:pt x="332" y="5829"/>
                    <a:pt x="490" y="5829"/>
                  </a:cubicBezTo>
                  <a:cubicBezTo>
                    <a:pt x="496" y="5829"/>
                    <a:pt x="501" y="5829"/>
                    <a:pt x="506" y="5829"/>
                  </a:cubicBezTo>
                  <a:cubicBezTo>
                    <a:pt x="533" y="5827"/>
                    <a:pt x="559" y="5827"/>
                    <a:pt x="583" y="5827"/>
                  </a:cubicBezTo>
                  <a:cubicBezTo>
                    <a:pt x="1238" y="5827"/>
                    <a:pt x="889" y="6295"/>
                    <a:pt x="543" y="6695"/>
                  </a:cubicBezTo>
                  <a:cubicBezTo>
                    <a:pt x="480" y="6771"/>
                    <a:pt x="477" y="6853"/>
                    <a:pt x="509" y="6918"/>
                  </a:cubicBezTo>
                  <a:cubicBezTo>
                    <a:pt x="1178" y="6731"/>
                    <a:pt x="1678" y="6435"/>
                    <a:pt x="2107" y="6089"/>
                  </a:cubicBezTo>
                  <a:cubicBezTo>
                    <a:pt x="2344" y="5740"/>
                    <a:pt x="2518" y="5338"/>
                    <a:pt x="2640" y="4947"/>
                  </a:cubicBezTo>
                  <a:cubicBezTo>
                    <a:pt x="2686" y="4808"/>
                    <a:pt x="3275" y="3636"/>
                    <a:pt x="3467" y="3524"/>
                  </a:cubicBezTo>
                  <a:cubicBezTo>
                    <a:pt x="3604" y="3445"/>
                    <a:pt x="3774" y="3418"/>
                    <a:pt x="3960" y="3418"/>
                  </a:cubicBezTo>
                  <a:cubicBezTo>
                    <a:pt x="4208" y="3418"/>
                    <a:pt x="4486" y="3467"/>
                    <a:pt x="4757" y="3505"/>
                  </a:cubicBezTo>
                  <a:cubicBezTo>
                    <a:pt x="5064" y="3234"/>
                    <a:pt x="5360" y="2944"/>
                    <a:pt x="5623" y="2631"/>
                  </a:cubicBezTo>
                  <a:cubicBezTo>
                    <a:pt x="5752" y="2865"/>
                    <a:pt x="5863" y="3109"/>
                    <a:pt x="5965" y="3359"/>
                  </a:cubicBezTo>
                  <a:cubicBezTo>
                    <a:pt x="5969" y="3356"/>
                    <a:pt x="5972" y="3356"/>
                    <a:pt x="5972" y="3353"/>
                  </a:cubicBezTo>
                  <a:cubicBezTo>
                    <a:pt x="5403" y="1940"/>
                    <a:pt x="4372" y="765"/>
                    <a:pt x="3068"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68"/>
            <p:cNvSpPr/>
            <p:nvPr/>
          </p:nvSpPr>
          <p:spPr>
            <a:xfrm>
              <a:off x="5831925" y="3172400"/>
              <a:ext cx="287125" cy="132375"/>
            </a:xfrm>
            <a:custGeom>
              <a:avLst/>
              <a:gdLst/>
              <a:ahLst/>
              <a:cxnLst/>
              <a:rect l="l" t="t" r="r" b="b"/>
              <a:pathLst>
                <a:path w="11485" h="5295" extrusionOk="0">
                  <a:moveTo>
                    <a:pt x="11000" y="0"/>
                  </a:moveTo>
                  <a:cubicBezTo>
                    <a:pt x="10869" y="70"/>
                    <a:pt x="10728" y="126"/>
                    <a:pt x="10573" y="161"/>
                  </a:cubicBezTo>
                  <a:cubicBezTo>
                    <a:pt x="10485" y="181"/>
                    <a:pt x="10390" y="189"/>
                    <a:pt x="10290" y="189"/>
                  </a:cubicBezTo>
                  <a:cubicBezTo>
                    <a:pt x="10133" y="189"/>
                    <a:pt x="9965" y="170"/>
                    <a:pt x="9792" y="146"/>
                  </a:cubicBezTo>
                  <a:cubicBezTo>
                    <a:pt x="9654" y="267"/>
                    <a:pt x="9512" y="386"/>
                    <a:pt x="9368" y="501"/>
                  </a:cubicBezTo>
                  <a:cubicBezTo>
                    <a:pt x="8491" y="1199"/>
                    <a:pt x="7955" y="2062"/>
                    <a:pt x="7142" y="2730"/>
                  </a:cubicBezTo>
                  <a:cubicBezTo>
                    <a:pt x="6822" y="3197"/>
                    <a:pt x="6384" y="3570"/>
                    <a:pt x="5772" y="3668"/>
                  </a:cubicBezTo>
                  <a:cubicBezTo>
                    <a:pt x="5759" y="3670"/>
                    <a:pt x="5746" y="3671"/>
                    <a:pt x="5733" y="3671"/>
                  </a:cubicBezTo>
                  <a:cubicBezTo>
                    <a:pt x="5646" y="3671"/>
                    <a:pt x="5576" y="3623"/>
                    <a:pt x="5544" y="3559"/>
                  </a:cubicBezTo>
                  <a:cubicBezTo>
                    <a:pt x="5117" y="3678"/>
                    <a:pt x="4623" y="3757"/>
                    <a:pt x="4037" y="3773"/>
                  </a:cubicBezTo>
                  <a:cubicBezTo>
                    <a:pt x="2881" y="3813"/>
                    <a:pt x="1830" y="4485"/>
                    <a:pt x="724" y="4821"/>
                  </a:cubicBezTo>
                  <a:cubicBezTo>
                    <a:pt x="668" y="4837"/>
                    <a:pt x="613" y="4854"/>
                    <a:pt x="560" y="4873"/>
                  </a:cubicBezTo>
                  <a:cubicBezTo>
                    <a:pt x="504" y="4933"/>
                    <a:pt x="425" y="4975"/>
                    <a:pt x="320" y="4989"/>
                  </a:cubicBezTo>
                  <a:cubicBezTo>
                    <a:pt x="131" y="5009"/>
                    <a:pt x="40" y="5133"/>
                    <a:pt x="0" y="5295"/>
                  </a:cubicBezTo>
                  <a:cubicBezTo>
                    <a:pt x="797" y="5255"/>
                    <a:pt x="1590" y="5156"/>
                    <a:pt x="2374" y="5077"/>
                  </a:cubicBezTo>
                  <a:cubicBezTo>
                    <a:pt x="3230" y="4989"/>
                    <a:pt x="4070" y="4863"/>
                    <a:pt x="4912" y="4679"/>
                  </a:cubicBezTo>
                  <a:cubicBezTo>
                    <a:pt x="5696" y="4508"/>
                    <a:pt x="6674" y="4606"/>
                    <a:pt x="7441" y="4373"/>
                  </a:cubicBezTo>
                  <a:cubicBezTo>
                    <a:pt x="8933" y="3915"/>
                    <a:pt x="10111" y="2884"/>
                    <a:pt x="11412" y="2038"/>
                  </a:cubicBezTo>
                  <a:cubicBezTo>
                    <a:pt x="11435" y="2022"/>
                    <a:pt x="11459" y="2006"/>
                    <a:pt x="11485" y="1989"/>
                  </a:cubicBezTo>
                  <a:cubicBezTo>
                    <a:pt x="11425" y="1287"/>
                    <a:pt x="11254" y="623"/>
                    <a:pt x="1100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68"/>
            <p:cNvSpPr/>
            <p:nvPr/>
          </p:nvSpPr>
          <p:spPr>
            <a:xfrm>
              <a:off x="5970525" y="3240625"/>
              <a:ext cx="39950" cy="23575"/>
            </a:xfrm>
            <a:custGeom>
              <a:avLst/>
              <a:gdLst/>
              <a:ahLst/>
              <a:cxnLst/>
              <a:rect l="l" t="t" r="r" b="b"/>
              <a:pathLst>
                <a:path w="1598" h="943" extrusionOk="0">
                  <a:moveTo>
                    <a:pt x="1598" y="1"/>
                  </a:moveTo>
                  <a:lnTo>
                    <a:pt x="1598" y="1"/>
                  </a:lnTo>
                  <a:cubicBezTo>
                    <a:pt x="1169" y="347"/>
                    <a:pt x="669" y="643"/>
                    <a:pt x="0" y="830"/>
                  </a:cubicBezTo>
                  <a:cubicBezTo>
                    <a:pt x="32" y="894"/>
                    <a:pt x="102" y="942"/>
                    <a:pt x="189" y="942"/>
                  </a:cubicBezTo>
                  <a:cubicBezTo>
                    <a:pt x="202" y="942"/>
                    <a:pt x="215" y="941"/>
                    <a:pt x="228" y="939"/>
                  </a:cubicBezTo>
                  <a:cubicBezTo>
                    <a:pt x="840" y="841"/>
                    <a:pt x="1278" y="468"/>
                    <a:pt x="159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68"/>
            <p:cNvSpPr/>
            <p:nvPr/>
          </p:nvSpPr>
          <p:spPr>
            <a:xfrm>
              <a:off x="6076700" y="3154200"/>
              <a:ext cx="30250" cy="22925"/>
            </a:xfrm>
            <a:custGeom>
              <a:avLst/>
              <a:gdLst/>
              <a:ahLst/>
              <a:cxnLst/>
              <a:rect l="l" t="t" r="r" b="b"/>
              <a:pathLst>
                <a:path w="1210" h="917" extrusionOk="0">
                  <a:moveTo>
                    <a:pt x="867" y="0"/>
                  </a:moveTo>
                  <a:cubicBezTo>
                    <a:pt x="604" y="313"/>
                    <a:pt x="308" y="603"/>
                    <a:pt x="1" y="874"/>
                  </a:cubicBezTo>
                  <a:cubicBezTo>
                    <a:pt x="174" y="898"/>
                    <a:pt x="342" y="917"/>
                    <a:pt x="499" y="917"/>
                  </a:cubicBezTo>
                  <a:cubicBezTo>
                    <a:pt x="599" y="917"/>
                    <a:pt x="694" y="909"/>
                    <a:pt x="782" y="889"/>
                  </a:cubicBezTo>
                  <a:cubicBezTo>
                    <a:pt x="937" y="854"/>
                    <a:pt x="1078" y="798"/>
                    <a:pt x="1209" y="728"/>
                  </a:cubicBezTo>
                  <a:cubicBezTo>
                    <a:pt x="1107" y="478"/>
                    <a:pt x="996" y="234"/>
                    <a:pt x="867"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68"/>
            <p:cNvSpPr/>
            <p:nvPr/>
          </p:nvSpPr>
          <p:spPr>
            <a:xfrm>
              <a:off x="5835775" y="3366925"/>
              <a:ext cx="6625" cy="5450"/>
            </a:xfrm>
            <a:custGeom>
              <a:avLst/>
              <a:gdLst/>
              <a:ahLst/>
              <a:cxnLst/>
              <a:rect l="l" t="t" r="r" b="b"/>
              <a:pathLst>
                <a:path w="265" h="218" extrusionOk="0">
                  <a:moveTo>
                    <a:pt x="1" y="0"/>
                  </a:moveTo>
                  <a:cubicBezTo>
                    <a:pt x="87" y="76"/>
                    <a:pt x="175" y="148"/>
                    <a:pt x="264" y="217"/>
                  </a:cubicBezTo>
                  <a:cubicBezTo>
                    <a:pt x="175" y="144"/>
                    <a:pt x="87" y="76"/>
                    <a:pt x="1"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68"/>
            <p:cNvSpPr/>
            <p:nvPr/>
          </p:nvSpPr>
          <p:spPr>
            <a:xfrm>
              <a:off x="5812175" y="3342125"/>
              <a:ext cx="1650" cy="2075"/>
            </a:xfrm>
            <a:custGeom>
              <a:avLst/>
              <a:gdLst/>
              <a:ahLst/>
              <a:cxnLst/>
              <a:rect l="l" t="t" r="r" b="b"/>
              <a:pathLst>
                <a:path w="66" h="83" extrusionOk="0">
                  <a:moveTo>
                    <a:pt x="66" y="83"/>
                  </a:moveTo>
                  <a:cubicBezTo>
                    <a:pt x="46" y="57"/>
                    <a:pt x="23" y="27"/>
                    <a:pt x="0" y="1"/>
                  </a:cubicBezTo>
                  <a:cubicBezTo>
                    <a:pt x="23" y="27"/>
                    <a:pt x="46" y="57"/>
                    <a:pt x="66"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68"/>
            <p:cNvSpPr/>
            <p:nvPr/>
          </p:nvSpPr>
          <p:spPr>
            <a:xfrm>
              <a:off x="5932175" y="3407900"/>
              <a:ext cx="15650" cy="775"/>
            </a:xfrm>
            <a:custGeom>
              <a:avLst/>
              <a:gdLst/>
              <a:ahLst/>
              <a:cxnLst/>
              <a:rect l="l" t="t" r="r" b="b"/>
              <a:pathLst>
                <a:path w="626" h="31" extrusionOk="0">
                  <a:moveTo>
                    <a:pt x="626" y="30"/>
                  </a:moveTo>
                  <a:cubicBezTo>
                    <a:pt x="416" y="30"/>
                    <a:pt x="208" y="20"/>
                    <a:pt x="1" y="0"/>
                  </a:cubicBezTo>
                  <a:cubicBezTo>
                    <a:pt x="208" y="20"/>
                    <a:pt x="416" y="30"/>
                    <a:pt x="626" y="3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68"/>
            <p:cNvSpPr/>
            <p:nvPr/>
          </p:nvSpPr>
          <p:spPr>
            <a:xfrm>
              <a:off x="5832575" y="3232725"/>
              <a:ext cx="287200" cy="175950"/>
            </a:xfrm>
            <a:custGeom>
              <a:avLst/>
              <a:gdLst/>
              <a:ahLst/>
              <a:cxnLst/>
              <a:rect l="l" t="t" r="r" b="b"/>
              <a:pathLst>
                <a:path w="11488" h="7038" extrusionOk="0">
                  <a:moveTo>
                    <a:pt x="11478" y="1"/>
                  </a:moveTo>
                  <a:cubicBezTo>
                    <a:pt x="11320" y="103"/>
                    <a:pt x="11165" y="208"/>
                    <a:pt x="11007" y="307"/>
                  </a:cubicBezTo>
                  <a:cubicBezTo>
                    <a:pt x="9661" y="1143"/>
                    <a:pt x="8667" y="2398"/>
                    <a:pt x="7119" y="2773"/>
                  </a:cubicBezTo>
                  <a:cubicBezTo>
                    <a:pt x="6934" y="2819"/>
                    <a:pt x="6726" y="2835"/>
                    <a:pt x="6505" y="2835"/>
                  </a:cubicBezTo>
                  <a:cubicBezTo>
                    <a:pt x="5954" y="2835"/>
                    <a:pt x="5325" y="2733"/>
                    <a:pt x="4781" y="2733"/>
                  </a:cubicBezTo>
                  <a:cubicBezTo>
                    <a:pt x="4595" y="2733"/>
                    <a:pt x="4420" y="2745"/>
                    <a:pt x="4261" y="2777"/>
                  </a:cubicBezTo>
                  <a:cubicBezTo>
                    <a:pt x="3408" y="2944"/>
                    <a:pt x="2019" y="3422"/>
                    <a:pt x="1160" y="3521"/>
                  </a:cubicBezTo>
                  <a:cubicBezTo>
                    <a:pt x="995" y="3539"/>
                    <a:pt x="843" y="3547"/>
                    <a:pt x="698" y="3547"/>
                  </a:cubicBezTo>
                  <a:cubicBezTo>
                    <a:pt x="448" y="3547"/>
                    <a:pt x="222" y="3523"/>
                    <a:pt x="0" y="3488"/>
                  </a:cubicBezTo>
                  <a:lnTo>
                    <a:pt x="0" y="3488"/>
                  </a:lnTo>
                  <a:cubicBezTo>
                    <a:pt x="17" y="3550"/>
                    <a:pt x="34" y="3606"/>
                    <a:pt x="46" y="3646"/>
                  </a:cubicBezTo>
                  <a:cubicBezTo>
                    <a:pt x="128" y="3853"/>
                    <a:pt x="247" y="4041"/>
                    <a:pt x="343" y="4238"/>
                  </a:cubicBezTo>
                  <a:cubicBezTo>
                    <a:pt x="464" y="4485"/>
                    <a:pt x="606" y="4762"/>
                    <a:pt x="619" y="5042"/>
                  </a:cubicBezTo>
                  <a:cubicBezTo>
                    <a:pt x="629" y="5305"/>
                    <a:pt x="560" y="5483"/>
                    <a:pt x="425" y="5608"/>
                  </a:cubicBezTo>
                  <a:cubicBezTo>
                    <a:pt x="1251" y="6247"/>
                    <a:pt x="2226" y="6702"/>
                    <a:pt x="3293" y="6909"/>
                  </a:cubicBezTo>
                  <a:cubicBezTo>
                    <a:pt x="3286" y="6899"/>
                    <a:pt x="3277" y="6886"/>
                    <a:pt x="3270" y="6875"/>
                  </a:cubicBezTo>
                  <a:cubicBezTo>
                    <a:pt x="3247" y="6869"/>
                    <a:pt x="3207" y="6856"/>
                    <a:pt x="3151" y="6836"/>
                  </a:cubicBezTo>
                  <a:cubicBezTo>
                    <a:pt x="3145" y="6849"/>
                    <a:pt x="3138" y="6863"/>
                    <a:pt x="3135" y="6875"/>
                  </a:cubicBezTo>
                  <a:cubicBezTo>
                    <a:pt x="2891" y="6823"/>
                    <a:pt x="2651" y="6754"/>
                    <a:pt x="2417" y="6675"/>
                  </a:cubicBezTo>
                  <a:cubicBezTo>
                    <a:pt x="2417" y="6672"/>
                    <a:pt x="2414" y="6668"/>
                    <a:pt x="2414" y="6665"/>
                  </a:cubicBezTo>
                  <a:cubicBezTo>
                    <a:pt x="2417" y="6316"/>
                    <a:pt x="2479" y="5816"/>
                    <a:pt x="2795" y="5595"/>
                  </a:cubicBezTo>
                  <a:cubicBezTo>
                    <a:pt x="2889" y="5530"/>
                    <a:pt x="2977" y="5502"/>
                    <a:pt x="3062" y="5502"/>
                  </a:cubicBezTo>
                  <a:cubicBezTo>
                    <a:pt x="3277" y="5502"/>
                    <a:pt x="3467" y="5681"/>
                    <a:pt x="3652" y="5848"/>
                  </a:cubicBezTo>
                  <a:cubicBezTo>
                    <a:pt x="4079" y="6243"/>
                    <a:pt x="4419" y="6678"/>
                    <a:pt x="4870" y="7024"/>
                  </a:cubicBezTo>
                  <a:cubicBezTo>
                    <a:pt x="4784" y="7027"/>
                    <a:pt x="4699" y="7037"/>
                    <a:pt x="4610" y="7037"/>
                  </a:cubicBezTo>
                  <a:cubicBezTo>
                    <a:pt x="8410" y="7037"/>
                    <a:pt x="11488" y="3959"/>
                    <a:pt x="11488" y="163"/>
                  </a:cubicBezTo>
                  <a:cubicBezTo>
                    <a:pt x="11488" y="106"/>
                    <a:pt x="11482" y="53"/>
                    <a:pt x="1147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68"/>
            <p:cNvSpPr/>
            <p:nvPr/>
          </p:nvSpPr>
          <p:spPr>
            <a:xfrm>
              <a:off x="5805900" y="3333575"/>
              <a:ext cx="600" cy="825"/>
            </a:xfrm>
            <a:custGeom>
              <a:avLst/>
              <a:gdLst/>
              <a:ahLst/>
              <a:cxnLst/>
              <a:rect l="l" t="t" r="r" b="b"/>
              <a:pathLst>
                <a:path w="24" h="33" extrusionOk="0">
                  <a:moveTo>
                    <a:pt x="23" y="33"/>
                  </a:moveTo>
                  <a:cubicBezTo>
                    <a:pt x="17" y="24"/>
                    <a:pt x="7" y="10"/>
                    <a:pt x="1" y="1"/>
                  </a:cubicBezTo>
                  <a:cubicBezTo>
                    <a:pt x="7" y="10"/>
                    <a:pt x="17" y="24"/>
                    <a:pt x="23" y="3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68"/>
            <p:cNvSpPr/>
            <p:nvPr/>
          </p:nvSpPr>
          <p:spPr>
            <a:xfrm>
              <a:off x="5818825" y="3350125"/>
              <a:ext cx="2500" cy="2900"/>
            </a:xfrm>
            <a:custGeom>
              <a:avLst/>
              <a:gdLst/>
              <a:ahLst/>
              <a:cxnLst/>
              <a:rect l="l" t="t" r="r" b="b"/>
              <a:pathLst>
                <a:path w="100" h="116" extrusionOk="0">
                  <a:moveTo>
                    <a:pt x="99" y="115"/>
                  </a:moveTo>
                  <a:cubicBezTo>
                    <a:pt x="66" y="76"/>
                    <a:pt x="34" y="40"/>
                    <a:pt x="0" y="0"/>
                  </a:cubicBezTo>
                  <a:cubicBezTo>
                    <a:pt x="34" y="40"/>
                    <a:pt x="66" y="76"/>
                    <a:pt x="99" y="115"/>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68"/>
            <p:cNvSpPr/>
            <p:nvPr/>
          </p:nvSpPr>
          <p:spPr>
            <a:xfrm>
              <a:off x="5915625" y="3405500"/>
              <a:ext cx="13925" cy="2075"/>
            </a:xfrm>
            <a:custGeom>
              <a:avLst/>
              <a:gdLst/>
              <a:ahLst/>
              <a:cxnLst/>
              <a:rect l="l" t="t" r="r" b="b"/>
              <a:pathLst>
                <a:path w="557" h="83" extrusionOk="0">
                  <a:moveTo>
                    <a:pt x="557" y="83"/>
                  </a:moveTo>
                  <a:cubicBezTo>
                    <a:pt x="369" y="63"/>
                    <a:pt x="181" y="37"/>
                    <a:pt x="0" y="1"/>
                  </a:cubicBezTo>
                  <a:cubicBezTo>
                    <a:pt x="181" y="37"/>
                    <a:pt x="369" y="63"/>
                    <a:pt x="557"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68"/>
            <p:cNvSpPr/>
            <p:nvPr/>
          </p:nvSpPr>
          <p:spPr>
            <a:xfrm>
              <a:off x="5825525" y="3357300"/>
              <a:ext cx="9450" cy="8900"/>
            </a:xfrm>
            <a:custGeom>
              <a:avLst/>
              <a:gdLst/>
              <a:ahLst/>
              <a:cxnLst/>
              <a:rect l="l" t="t" r="r" b="b"/>
              <a:pathLst>
                <a:path w="378" h="356" extrusionOk="0">
                  <a:moveTo>
                    <a:pt x="0" y="0"/>
                  </a:moveTo>
                  <a:cubicBezTo>
                    <a:pt x="122" y="122"/>
                    <a:pt x="246" y="243"/>
                    <a:pt x="378" y="355"/>
                  </a:cubicBezTo>
                  <a:cubicBezTo>
                    <a:pt x="246" y="240"/>
                    <a:pt x="122" y="122"/>
                    <a:pt x="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68"/>
            <p:cNvSpPr/>
            <p:nvPr/>
          </p:nvSpPr>
          <p:spPr>
            <a:xfrm>
              <a:off x="5929525" y="3407575"/>
              <a:ext cx="2675" cy="350"/>
            </a:xfrm>
            <a:custGeom>
              <a:avLst/>
              <a:gdLst/>
              <a:ahLst/>
              <a:cxnLst/>
              <a:rect l="l" t="t" r="r" b="b"/>
              <a:pathLst>
                <a:path w="107" h="14" extrusionOk="0">
                  <a:moveTo>
                    <a:pt x="107" y="13"/>
                  </a:moveTo>
                  <a:cubicBezTo>
                    <a:pt x="70" y="10"/>
                    <a:pt x="37" y="7"/>
                    <a:pt x="1" y="0"/>
                  </a:cubicBezTo>
                  <a:cubicBezTo>
                    <a:pt x="37" y="7"/>
                    <a:pt x="70" y="10"/>
                    <a:pt x="107" y="13"/>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68"/>
            <p:cNvSpPr/>
            <p:nvPr/>
          </p:nvSpPr>
          <p:spPr>
            <a:xfrm>
              <a:off x="5914900" y="3405425"/>
              <a:ext cx="750" cy="100"/>
            </a:xfrm>
            <a:custGeom>
              <a:avLst/>
              <a:gdLst/>
              <a:ahLst/>
              <a:cxnLst/>
              <a:rect l="l" t="t" r="r" b="b"/>
              <a:pathLst>
                <a:path w="30" h="4" extrusionOk="0">
                  <a:moveTo>
                    <a:pt x="0" y="1"/>
                  </a:moveTo>
                  <a:cubicBezTo>
                    <a:pt x="10" y="4"/>
                    <a:pt x="20" y="4"/>
                    <a:pt x="29" y="4"/>
                  </a:cubicBezTo>
                  <a:cubicBezTo>
                    <a:pt x="20" y="4"/>
                    <a:pt x="10" y="1"/>
                    <a:pt x="0" y="1"/>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68"/>
            <p:cNvSpPr/>
            <p:nvPr/>
          </p:nvSpPr>
          <p:spPr>
            <a:xfrm>
              <a:off x="5892900" y="3370275"/>
              <a:ext cx="61425" cy="38400"/>
            </a:xfrm>
            <a:custGeom>
              <a:avLst/>
              <a:gdLst/>
              <a:ahLst/>
              <a:cxnLst/>
              <a:rect l="l" t="t" r="r" b="b"/>
              <a:pathLst>
                <a:path w="2457" h="1536" extrusionOk="0">
                  <a:moveTo>
                    <a:pt x="649" y="0"/>
                  </a:moveTo>
                  <a:cubicBezTo>
                    <a:pt x="564" y="0"/>
                    <a:pt x="476" y="28"/>
                    <a:pt x="382" y="93"/>
                  </a:cubicBezTo>
                  <a:cubicBezTo>
                    <a:pt x="66" y="314"/>
                    <a:pt x="4" y="814"/>
                    <a:pt x="1" y="1163"/>
                  </a:cubicBezTo>
                  <a:cubicBezTo>
                    <a:pt x="1" y="1166"/>
                    <a:pt x="4" y="1170"/>
                    <a:pt x="4" y="1173"/>
                  </a:cubicBezTo>
                  <a:cubicBezTo>
                    <a:pt x="238" y="1252"/>
                    <a:pt x="478" y="1321"/>
                    <a:pt x="722" y="1373"/>
                  </a:cubicBezTo>
                  <a:cubicBezTo>
                    <a:pt x="725" y="1361"/>
                    <a:pt x="732" y="1347"/>
                    <a:pt x="738" y="1334"/>
                  </a:cubicBezTo>
                  <a:cubicBezTo>
                    <a:pt x="794" y="1354"/>
                    <a:pt x="834" y="1367"/>
                    <a:pt x="857" y="1373"/>
                  </a:cubicBezTo>
                  <a:cubicBezTo>
                    <a:pt x="864" y="1384"/>
                    <a:pt x="873" y="1397"/>
                    <a:pt x="880" y="1407"/>
                  </a:cubicBezTo>
                  <a:cubicBezTo>
                    <a:pt x="890" y="1407"/>
                    <a:pt x="900" y="1410"/>
                    <a:pt x="909" y="1410"/>
                  </a:cubicBezTo>
                  <a:cubicBezTo>
                    <a:pt x="1090" y="1446"/>
                    <a:pt x="1278" y="1472"/>
                    <a:pt x="1466" y="1492"/>
                  </a:cubicBezTo>
                  <a:cubicBezTo>
                    <a:pt x="1502" y="1499"/>
                    <a:pt x="1535" y="1502"/>
                    <a:pt x="1572" y="1505"/>
                  </a:cubicBezTo>
                  <a:cubicBezTo>
                    <a:pt x="1779" y="1525"/>
                    <a:pt x="1987" y="1535"/>
                    <a:pt x="2197" y="1535"/>
                  </a:cubicBezTo>
                  <a:cubicBezTo>
                    <a:pt x="2286" y="1535"/>
                    <a:pt x="2371" y="1525"/>
                    <a:pt x="2457" y="1522"/>
                  </a:cubicBezTo>
                  <a:cubicBezTo>
                    <a:pt x="2006" y="1176"/>
                    <a:pt x="1666" y="741"/>
                    <a:pt x="1239" y="346"/>
                  </a:cubicBezTo>
                  <a:cubicBezTo>
                    <a:pt x="1054" y="179"/>
                    <a:pt x="864" y="0"/>
                    <a:pt x="649" y="0"/>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68"/>
            <p:cNvSpPr/>
            <p:nvPr/>
          </p:nvSpPr>
          <p:spPr>
            <a:xfrm>
              <a:off x="5834950" y="3366175"/>
              <a:ext cx="850" cy="750"/>
            </a:xfrm>
            <a:custGeom>
              <a:avLst/>
              <a:gdLst/>
              <a:ahLst/>
              <a:cxnLst/>
              <a:rect l="l" t="t" r="r" b="b"/>
              <a:pathLst>
                <a:path w="34" h="30" extrusionOk="0">
                  <a:moveTo>
                    <a:pt x="33" y="30"/>
                  </a:moveTo>
                  <a:cubicBezTo>
                    <a:pt x="21" y="20"/>
                    <a:pt x="10" y="10"/>
                    <a:pt x="1" y="0"/>
                  </a:cubicBezTo>
                  <a:cubicBezTo>
                    <a:pt x="10" y="10"/>
                    <a:pt x="21" y="20"/>
                    <a:pt x="33" y="3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68"/>
            <p:cNvSpPr/>
            <p:nvPr/>
          </p:nvSpPr>
          <p:spPr>
            <a:xfrm>
              <a:off x="5842375" y="3372350"/>
              <a:ext cx="825" cy="575"/>
            </a:xfrm>
            <a:custGeom>
              <a:avLst/>
              <a:gdLst/>
              <a:ahLst/>
              <a:cxnLst/>
              <a:rect l="l" t="t" r="r" b="b"/>
              <a:pathLst>
                <a:path w="33" h="23" extrusionOk="0">
                  <a:moveTo>
                    <a:pt x="1" y="0"/>
                  </a:moveTo>
                  <a:cubicBezTo>
                    <a:pt x="10" y="7"/>
                    <a:pt x="20" y="17"/>
                    <a:pt x="30" y="23"/>
                  </a:cubicBezTo>
                  <a:lnTo>
                    <a:pt x="33" y="23"/>
                  </a:lnTo>
                  <a:cubicBezTo>
                    <a:pt x="20" y="17"/>
                    <a:pt x="10" y="7"/>
                    <a:pt x="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68"/>
            <p:cNvSpPr/>
            <p:nvPr/>
          </p:nvSpPr>
          <p:spPr>
            <a:xfrm>
              <a:off x="5821300" y="3353000"/>
              <a:ext cx="4225" cy="4300"/>
            </a:xfrm>
            <a:custGeom>
              <a:avLst/>
              <a:gdLst/>
              <a:ahLst/>
              <a:cxnLst/>
              <a:rect l="l" t="t" r="r" b="b"/>
              <a:pathLst>
                <a:path w="169" h="172" extrusionOk="0">
                  <a:moveTo>
                    <a:pt x="0" y="0"/>
                  </a:moveTo>
                  <a:lnTo>
                    <a:pt x="0" y="0"/>
                  </a:lnTo>
                  <a:cubicBezTo>
                    <a:pt x="56" y="60"/>
                    <a:pt x="112" y="116"/>
                    <a:pt x="168" y="172"/>
                  </a:cubicBezTo>
                  <a:cubicBezTo>
                    <a:pt x="112" y="116"/>
                    <a:pt x="56" y="57"/>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p68"/>
            <p:cNvSpPr/>
            <p:nvPr/>
          </p:nvSpPr>
          <p:spPr>
            <a:xfrm>
              <a:off x="5813800" y="3344175"/>
              <a:ext cx="5050" cy="5975"/>
            </a:xfrm>
            <a:custGeom>
              <a:avLst/>
              <a:gdLst/>
              <a:ahLst/>
              <a:cxnLst/>
              <a:rect l="l" t="t" r="r" b="b"/>
              <a:pathLst>
                <a:path w="202" h="239" extrusionOk="0">
                  <a:moveTo>
                    <a:pt x="201" y="238"/>
                  </a:moveTo>
                  <a:cubicBezTo>
                    <a:pt x="136" y="162"/>
                    <a:pt x="66" y="83"/>
                    <a:pt x="1" y="1"/>
                  </a:cubicBezTo>
                  <a:cubicBezTo>
                    <a:pt x="66" y="83"/>
                    <a:pt x="136" y="162"/>
                    <a:pt x="201" y="238"/>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p68"/>
            <p:cNvSpPr/>
            <p:nvPr/>
          </p:nvSpPr>
          <p:spPr>
            <a:xfrm>
              <a:off x="5806475" y="3334400"/>
              <a:ext cx="5725" cy="7750"/>
            </a:xfrm>
            <a:custGeom>
              <a:avLst/>
              <a:gdLst/>
              <a:ahLst/>
              <a:cxnLst/>
              <a:rect l="l" t="t" r="r" b="b"/>
              <a:pathLst>
                <a:path w="229" h="310" extrusionOk="0">
                  <a:moveTo>
                    <a:pt x="0" y="0"/>
                  </a:moveTo>
                  <a:cubicBezTo>
                    <a:pt x="73" y="106"/>
                    <a:pt x="152" y="208"/>
                    <a:pt x="228" y="310"/>
                  </a:cubicBezTo>
                  <a:cubicBezTo>
                    <a:pt x="152" y="208"/>
                    <a:pt x="76" y="106"/>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p68"/>
            <p:cNvSpPr/>
            <p:nvPr/>
          </p:nvSpPr>
          <p:spPr>
            <a:xfrm>
              <a:off x="5775850" y="3133425"/>
              <a:ext cx="129100" cy="200175"/>
            </a:xfrm>
            <a:custGeom>
              <a:avLst/>
              <a:gdLst/>
              <a:ahLst/>
              <a:cxnLst/>
              <a:rect l="l" t="t" r="r" b="b"/>
              <a:pathLst>
                <a:path w="5164" h="8007" extrusionOk="0">
                  <a:moveTo>
                    <a:pt x="2027" y="0"/>
                  </a:moveTo>
                  <a:cubicBezTo>
                    <a:pt x="1802" y="0"/>
                    <a:pt x="1580" y="35"/>
                    <a:pt x="1354" y="104"/>
                  </a:cubicBezTo>
                  <a:cubicBezTo>
                    <a:pt x="1350" y="88"/>
                    <a:pt x="1350" y="71"/>
                    <a:pt x="1347" y="58"/>
                  </a:cubicBezTo>
                  <a:cubicBezTo>
                    <a:pt x="505" y="1197"/>
                    <a:pt x="1" y="2606"/>
                    <a:pt x="1" y="4135"/>
                  </a:cubicBezTo>
                  <a:cubicBezTo>
                    <a:pt x="1" y="5520"/>
                    <a:pt x="415" y="6811"/>
                    <a:pt x="1125" y="7891"/>
                  </a:cubicBezTo>
                  <a:lnTo>
                    <a:pt x="1125" y="7891"/>
                  </a:lnTo>
                  <a:cubicBezTo>
                    <a:pt x="982" y="7672"/>
                    <a:pt x="852" y="7444"/>
                    <a:pt x="735" y="7209"/>
                  </a:cubicBezTo>
                  <a:lnTo>
                    <a:pt x="735" y="7209"/>
                  </a:lnTo>
                  <a:cubicBezTo>
                    <a:pt x="1347" y="7262"/>
                    <a:pt x="1798" y="7387"/>
                    <a:pt x="2269" y="7460"/>
                  </a:cubicBezTo>
                  <a:cubicBezTo>
                    <a:pt x="2227" y="7285"/>
                    <a:pt x="2197" y="7045"/>
                    <a:pt x="2243" y="6854"/>
                  </a:cubicBezTo>
                  <a:lnTo>
                    <a:pt x="2243" y="6854"/>
                  </a:lnTo>
                  <a:cubicBezTo>
                    <a:pt x="2015" y="6865"/>
                    <a:pt x="1787" y="6872"/>
                    <a:pt x="1559" y="6872"/>
                  </a:cubicBezTo>
                  <a:cubicBezTo>
                    <a:pt x="1378" y="6872"/>
                    <a:pt x="1197" y="6867"/>
                    <a:pt x="1018" y="6857"/>
                  </a:cubicBezTo>
                  <a:cubicBezTo>
                    <a:pt x="1621" y="6778"/>
                    <a:pt x="2216" y="6607"/>
                    <a:pt x="2803" y="6432"/>
                  </a:cubicBezTo>
                  <a:cubicBezTo>
                    <a:pt x="2882" y="6337"/>
                    <a:pt x="2905" y="6202"/>
                    <a:pt x="2842" y="6060"/>
                  </a:cubicBezTo>
                  <a:cubicBezTo>
                    <a:pt x="2694" y="5728"/>
                    <a:pt x="2668" y="5458"/>
                    <a:pt x="2721" y="5237"/>
                  </a:cubicBezTo>
                  <a:lnTo>
                    <a:pt x="2721" y="5237"/>
                  </a:lnTo>
                  <a:cubicBezTo>
                    <a:pt x="1874" y="5395"/>
                    <a:pt x="1022" y="5504"/>
                    <a:pt x="165" y="5577"/>
                  </a:cubicBezTo>
                  <a:cubicBezTo>
                    <a:pt x="76" y="5174"/>
                    <a:pt x="24" y="4760"/>
                    <a:pt x="11" y="4335"/>
                  </a:cubicBezTo>
                  <a:cubicBezTo>
                    <a:pt x="517" y="4285"/>
                    <a:pt x="1045" y="4302"/>
                    <a:pt x="1548" y="4282"/>
                  </a:cubicBezTo>
                  <a:cubicBezTo>
                    <a:pt x="2207" y="4259"/>
                    <a:pt x="2868" y="4240"/>
                    <a:pt x="3527" y="4220"/>
                  </a:cubicBezTo>
                  <a:cubicBezTo>
                    <a:pt x="3632" y="4217"/>
                    <a:pt x="3741" y="4214"/>
                    <a:pt x="3847" y="4210"/>
                  </a:cubicBezTo>
                  <a:cubicBezTo>
                    <a:pt x="4344" y="3943"/>
                    <a:pt x="4851" y="3667"/>
                    <a:pt x="5025" y="3176"/>
                  </a:cubicBezTo>
                  <a:cubicBezTo>
                    <a:pt x="5163" y="2778"/>
                    <a:pt x="5091" y="2155"/>
                    <a:pt x="4630" y="2096"/>
                  </a:cubicBezTo>
                  <a:cubicBezTo>
                    <a:pt x="4620" y="2017"/>
                    <a:pt x="4590" y="1935"/>
                    <a:pt x="4535" y="1863"/>
                  </a:cubicBezTo>
                  <a:cubicBezTo>
                    <a:pt x="4483" y="1793"/>
                    <a:pt x="4410" y="1749"/>
                    <a:pt x="4332" y="1749"/>
                  </a:cubicBezTo>
                  <a:cubicBezTo>
                    <a:pt x="4295" y="1749"/>
                    <a:pt x="4257" y="1759"/>
                    <a:pt x="4219" y="1780"/>
                  </a:cubicBezTo>
                  <a:cubicBezTo>
                    <a:pt x="3967" y="1919"/>
                    <a:pt x="3662" y="2033"/>
                    <a:pt x="3363" y="2033"/>
                  </a:cubicBezTo>
                  <a:cubicBezTo>
                    <a:pt x="3181" y="2033"/>
                    <a:pt x="3001" y="1990"/>
                    <a:pt x="2836" y="1886"/>
                  </a:cubicBezTo>
                  <a:cubicBezTo>
                    <a:pt x="2378" y="1599"/>
                    <a:pt x="2279" y="898"/>
                    <a:pt x="2780" y="588"/>
                  </a:cubicBezTo>
                  <a:cubicBezTo>
                    <a:pt x="2974" y="466"/>
                    <a:pt x="2941" y="164"/>
                    <a:pt x="2713" y="100"/>
                  </a:cubicBezTo>
                  <a:cubicBezTo>
                    <a:pt x="2477" y="34"/>
                    <a:pt x="2250" y="0"/>
                    <a:pt x="2027" y="0"/>
                  </a:cubicBezTo>
                  <a:close/>
                  <a:moveTo>
                    <a:pt x="1125" y="7891"/>
                  </a:moveTo>
                  <a:lnTo>
                    <a:pt x="1125" y="7891"/>
                  </a:lnTo>
                  <a:cubicBezTo>
                    <a:pt x="1150" y="7930"/>
                    <a:pt x="1176" y="7968"/>
                    <a:pt x="1203" y="8007"/>
                  </a:cubicBezTo>
                  <a:cubicBezTo>
                    <a:pt x="1176" y="7968"/>
                    <a:pt x="1150" y="7930"/>
                    <a:pt x="1125" y="789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p68"/>
            <p:cNvSpPr/>
            <p:nvPr/>
          </p:nvSpPr>
          <p:spPr>
            <a:xfrm>
              <a:off x="5776100" y="3238650"/>
              <a:ext cx="95925" cy="34200"/>
            </a:xfrm>
            <a:custGeom>
              <a:avLst/>
              <a:gdLst/>
              <a:ahLst/>
              <a:cxnLst/>
              <a:rect l="l" t="t" r="r" b="b"/>
              <a:pathLst>
                <a:path w="3837" h="1368" extrusionOk="0">
                  <a:moveTo>
                    <a:pt x="3837" y="1"/>
                  </a:moveTo>
                  <a:lnTo>
                    <a:pt x="3837" y="1"/>
                  </a:lnTo>
                  <a:cubicBezTo>
                    <a:pt x="3731" y="5"/>
                    <a:pt x="3622" y="8"/>
                    <a:pt x="3517" y="11"/>
                  </a:cubicBezTo>
                  <a:cubicBezTo>
                    <a:pt x="2858" y="31"/>
                    <a:pt x="2197" y="50"/>
                    <a:pt x="1538" y="73"/>
                  </a:cubicBezTo>
                  <a:cubicBezTo>
                    <a:pt x="1035" y="93"/>
                    <a:pt x="507" y="76"/>
                    <a:pt x="1" y="126"/>
                  </a:cubicBezTo>
                  <a:cubicBezTo>
                    <a:pt x="14" y="551"/>
                    <a:pt x="66" y="965"/>
                    <a:pt x="155" y="1368"/>
                  </a:cubicBezTo>
                  <a:cubicBezTo>
                    <a:pt x="1012" y="1295"/>
                    <a:pt x="1864" y="1186"/>
                    <a:pt x="2711" y="1028"/>
                  </a:cubicBezTo>
                  <a:cubicBezTo>
                    <a:pt x="2826" y="544"/>
                    <a:pt x="3326" y="277"/>
                    <a:pt x="3837"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p68"/>
            <p:cNvSpPr/>
            <p:nvPr/>
          </p:nvSpPr>
          <p:spPr>
            <a:xfrm>
              <a:off x="5801300" y="3294225"/>
              <a:ext cx="44625" cy="11000"/>
            </a:xfrm>
            <a:custGeom>
              <a:avLst/>
              <a:gdLst/>
              <a:ahLst/>
              <a:cxnLst/>
              <a:rect l="l" t="t" r="r" b="b"/>
              <a:pathLst>
                <a:path w="1785" h="440" extrusionOk="0">
                  <a:moveTo>
                    <a:pt x="1785" y="0"/>
                  </a:moveTo>
                  <a:cubicBezTo>
                    <a:pt x="1198" y="175"/>
                    <a:pt x="603" y="346"/>
                    <a:pt x="0" y="425"/>
                  </a:cubicBezTo>
                  <a:cubicBezTo>
                    <a:pt x="179" y="435"/>
                    <a:pt x="360" y="440"/>
                    <a:pt x="541" y="440"/>
                  </a:cubicBezTo>
                  <a:cubicBezTo>
                    <a:pt x="769" y="440"/>
                    <a:pt x="997" y="433"/>
                    <a:pt x="1225" y="422"/>
                  </a:cubicBezTo>
                  <a:cubicBezTo>
                    <a:pt x="1265" y="260"/>
                    <a:pt x="1356" y="136"/>
                    <a:pt x="1545" y="116"/>
                  </a:cubicBezTo>
                  <a:cubicBezTo>
                    <a:pt x="1650" y="102"/>
                    <a:pt x="1729" y="60"/>
                    <a:pt x="1785"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68"/>
            <p:cNvSpPr/>
            <p:nvPr/>
          </p:nvSpPr>
          <p:spPr>
            <a:xfrm>
              <a:off x="5794200" y="3313650"/>
              <a:ext cx="54125" cy="59275"/>
            </a:xfrm>
            <a:custGeom>
              <a:avLst/>
              <a:gdLst/>
              <a:ahLst/>
              <a:cxnLst/>
              <a:rect l="l" t="t" r="r" b="b"/>
              <a:pathLst>
                <a:path w="2165" h="2371" extrusionOk="0">
                  <a:moveTo>
                    <a:pt x="1" y="0"/>
                  </a:moveTo>
                  <a:lnTo>
                    <a:pt x="1" y="0"/>
                  </a:lnTo>
                  <a:cubicBezTo>
                    <a:pt x="139" y="277"/>
                    <a:pt x="294" y="544"/>
                    <a:pt x="469" y="798"/>
                  </a:cubicBezTo>
                  <a:cubicBezTo>
                    <a:pt x="475" y="807"/>
                    <a:pt x="485" y="821"/>
                    <a:pt x="491" y="830"/>
                  </a:cubicBezTo>
                  <a:cubicBezTo>
                    <a:pt x="564" y="936"/>
                    <a:pt x="643" y="1038"/>
                    <a:pt x="719" y="1140"/>
                  </a:cubicBezTo>
                  <a:cubicBezTo>
                    <a:pt x="742" y="1166"/>
                    <a:pt x="765" y="1196"/>
                    <a:pt x="785" y="1222"/>
                  </a:cubicBezTo>
                  <a:cubicBezTo>
                    <a:pt x="850" y="1304"/>
                    <a:pt x="920" y="1383"/>
                    <a:pt x="985" y="1459"/>
                  </a:cubicBezTo>
                  <a:cubicBezTo>
                    <a:pt x="1019" y="1499"/>
                    <a:pt x="1051" y="1535"/>
                    <a:pt x="1084" y="1574"/>
                  </a:cubicBezTo>
                  <a:cubicBezTo>
                    <a:pt x="1140" y="1634"/>
                    <a:pt x="1196" y="1690"/>
                    <a:pt x="1252" y="1746"/>
                  </a:cubicBezTo>
                  <a:cubicBezTo>
                    <a:pt x="1374" y="1868"/>
                    <a:pt x="1499" y="1989"/>
                    <a:pt x="1631" y="2101"/>
                  </a:cubicBezTo>
                  <a:cubicBezTo>
                    <a:pt x="1640" y="2111"/>
                    <a:pt x="1651" y="2121"/>
                    <a:pt x="1663" y="2131"/>
                  </a:cubicBezTo>
                  <a:cubicBezTo>
                    <a:pt x="1750" y="2207"/>
                    <a:pt x="1838" y="2279"/>
                    <a:pt x="1927" y="2348"/>
                  </a:cubicBezTo>
                  <a:cubicBezTo>
                    <a:pt x="1937" y="2354"/>
                    <a:pt x="1947" y="2365"/>
                    <a:pt x="1960" y="2371"/>
                  </a:cubicBezTo>
                  <a:cubicBezTo>
                    <a:pt x="2095" y="2246"/>
                    <a:pt x="2164" y="2068"/>
                    <a:pt x="2154" y="1805"/>
                  </a:cubicBezTo>
                  <a:cubicBezTo>
                    <a:pt x="2141" y="1525"/>
                    <a:pt x="1999" y="1248"/>
                    <a:pt x="1878" y="1001"/>
                  </a:cubicBezTo>
                  <a:cubicBezTo>
                    <a:pt x="1782" y="804"/>
                    <a:pt x="1663" y="616"/>
                    <a:pt x="1581" y="409"/>
                  </a:cubicBezTo>
                  <a:cubicBezTo>
                    <a:pt x="1569" y="369"/>
                    <a:pt x="1552" y="313"/>
                    <a:pt x="1535" y="251"/>
                  </a:cubicBezTo>
                  <a:cubicBezTo>
                    <a:pt x="1064" y="178"/>
                    <a:pt x="613" y="53"/>
                    <a:pt x="1"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68"/>
            <p:cNvSpPr/>
            <p:nvPr/>
          </p:nvSpPr>
          <p:spPr>
            <a:xfrm>
              <a:off x="5879650" y="3140875"/>
              <a:ext cx="44050" cy="32750"/>
            </a:xfrm>
            <a:custGeom>
              <a:avLst/>
              <a:gdLst/>
              <a:ahLst/>
              <a:cxnLst/>
              <a:rect l="l" t="t" r="r" b="b"/>
              <a:pathLst>
                <a:path w="1762" h="1310" extrusionOk="0">
                  <a:moveTo>
                    <a:pt x="1076" y="1"/>
                  </a:moveTo>
                  <a:cubicBezTo>
                    <a:pt x="1040" y="1"/>
                    <a:pt x="1003" y="4"/>
                    <a:pt x="965" y="10"/>
                  </a:cubicBezTo>
                  <a:cubicBezTo>
                    <a:pt x="564" y="76"/>
                    <a:pt x="297" y="422"/>
                    <a:pt x="76" y="735"/>
                  </a:cubicBezTo>
                  <a:cubicBezTo>
                    <a:pt x="0" y="837"/>
                    <a:pt x="63" y="972"/>
                    <a:pt x="155" y="1038"/>
                  </a:cubicBezTo>
                  <a:cubicBezTo>
                    <a:pt x="349" y="1171"/>
                    <a:pt x="676" y="1309"/>
                    <a:pt x="963" y="1309"/>
                  </a:cubicBezTo>
                  <a:cubicBezTo>
                    <a:pt x="1101" y="1309"/>
                    <a:pt x="1230" y="1278"/>
                    <a:pt x="1331" y="1199"/>
                  </a:cubicBezTo>
                  <a:cubicBezTo>
                    <a:pt x="1360" y="1179"/>
                    <a:pt x="1380" y="1150"/>
                    <a:pt x="1397" y="1117"/>
                  </a:cubicBezTo>
                  <a:cubicBezTo>
                    <a:pt x="1410" y="1113"/>
                    <a:pt x="1423" y="1113"/>
                    <a:pt x="1436" y="1110"/>
                  </a:cubicBezTo>
                  <a:cubicBezTo>
                    <a:pt x="1713" y="1008"/>
                    <a:pt x="1762" y="688"/>
                    <a:pt x="1673" y="439"/>
                  </a:cubicBezTo>
                  <a:cubicBezTo>
                    <a:pt x="1577" y="171"/>
                    <a:pt x="1348" y="1"/>
                    <a:pt x="107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68"/>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3117" y="1126"/>
                    <a:pt x="22869" y="1228"/>
                    <a:pt x="22626" y="1333"/>
                  </a:cubicBezTo>
                  <a:cubicBezTo>
                    <a:pt x="22488" y="1488"/>
                    <a:pt x="22346" y="1643"/>
                    <a:pt x="22204" y="1794"/>
                  </a:cubicBezTo>
                  <a:cubicBezTo>
                    <a:pt x="23011" y="1432"/>
                    <a:pt x="23821" y="1070"/>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840" y="15396"/>
                    <a:pt x="1922" y="15133"/>
                    <a:pt x="2097" y="14879"/>
                  </a:cubicBezTo>
                  <a:lnTo>
                    <a:pt x="2097" y="14879"/>
                  </a:lnTo>
                  <a:cubicBezTo>
                    <a:pt x="1909" y="14896"/>
                    <a:pt x="1721" y="14912"/>
                    <a:pt x="1533" y="14928"/>
                  </a:cubicBezTo>
                  <a:cubicBezTo>
                    <a:pt x="1307" y="15168"/>
                    <a:pt x="1085" y="15413"/>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68"/>
            <p:cNvSpPr/>
            <p:nvPr/>
          </p:nvSpPr>
          <p:spPr>
            <a:xfrm>
              <a:off x="5657950" y="3092825"/>
              <a:ext cx="592900" cy="359375"/>
            </a:xfrm>
            <a:custGeom>
              <a:avLst/>
              <a:gdLst/>
              <a:ahLst/>
              <a:cxnLst/>
              <a:rect l="l" t="t" r="r" b="b"/>
              <a:pathLst>
                <a:path w="23716" h="14375" extrusionOk="0">
                  <a:moveTo>
                    <a:pt x="23663" y="1"/>
                  </a:moveTo>
                  <a:cubicBezTo>
                    <a:pt x="23648" y="1"/>
                    <a:pt x="23634" y="7"/>
                    <a:pt x="23626" y="22"/>
                  </a:cubicBezTo>
                  <a:cubicBezTo>
                    <a:pt x="22490" y="1975"/>
                    <a:pt x="20456" y="3374"/>
                    <a:pt x="18710" y="4767"/>
                  </a:cubicBezTo>
                  <a:cubicBezTo>
                    <a:pt x="16863" y="6248"/>
                    <a:pt x="14894" y="7529"/>
                    <a:pt x="12873" y="8757"/>
                  </a:cubicBezTo>
                  <a:cubicBezTo>
                    <a:pt x="10847" y="9982"/>
                    <a:pt x="8797" y="11477"/>
                    <a:pt x="6570" y="12307"/>
                  </a:cubicBezTo>
                  <a:cubicBezTo>
                    <a:pt x="5543" y="12693"/>
                    <a:pt x="4470" y="12916"/>
                    <a:pt x="3426" y="13239"/>
                  </a:cubicBezTo>
                  <a:cubicBezTo>
                    <a:pt x="2416" y="13552"/>
                    <a:pt x="1440" y="14160"/>
                    <a:pt x="373" y="14160"/>
                  </a:cubicBezTo>
                  <a:cubicBezTo>
                    <a:pt x="285" y="14160"/>
                    <a:pt x="197" y="14156"/>
                    <a:pt x="107" y="14148"/>
                  </a:cubicBezTo>
                  <a:cubicBezTo>
                    <a:pt x="104" y="14147"/>
                    <a:pt x="101" y="14147"/>
                    <a:pt x="99" y="14147"/>
                  </a:cubicBezTo>
                  <a:cubicBezTo>
                    <a:pt x="11" y="14147"/>
                    <a:pt x="1" y="14287"/>
                    <a:pt x="84" y="14309"/>
                  </a:cubicBezTo>
                  <a:cubicBezTo>
                    <a:pt x="255" y="14354"/>
                    <a:pt x="426" y="14374"/>
                    <a:pt x="596" y="14374"/>
                  </a:cubicBezTo>
                  <a:cubicBezTo>
                    <a:pt x="1482" y="14374"/>
                    <a:pt x="2349" y="13832"/>
                    <a:pt x="3173" y="13558"/>
                  </a:cubicBezTo>
                  <a:cubicBezTo>
                    <a:pt x="4315" y="13176"/>
                    <a:pt x="5493" y="12916"/>
                    <a:pt x="6619" y="12488"/>
                  </a:cubicBezTo>
                  <a:cubicBezTo>
                    <a:pt x="8862" y="11632"/>
                    <a:pt x="10897" y="10114"/>
                    <a:pt x="12948" y="8886"/>
                  </a:cubicBezTo>
                  <a:cubicBezTo>
                    <a:pt x="15091" y="7599"/>
                    <a:pt x="17146" y="6242"/>
                    <a:pt x="19089" y="4665"/>
                  </a:cubicBezTo>
                  <a:cubicBezTo>
                    <a:pt x="20047" y="3891"/>
                    <a:pt x="20992" y="3098"/>
                    <a:pt x="21921" y="2288"/>
                  </a:cubicBezTo>
                  <a:cubicBezTo>
                    <a:pt x="22638" y="1659"/>
                    <a:pt x="23369" y="967"/>
                    <a:pt x="23705" y="52"/>
                  </a:cubicBezTo>
                  <a:cubicBezTo>
                    <a:pt x="23716" y="22"/>
                    <a:pt x="23689" y="1"/>
                    <a:pt x="23663"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97" name="Google Shape;3597;p68"/>
          <p:cNvGrpSpPr/>
          <p:nvPr/>
        </p:nvGrpSpPr>
        <p:grpSpPr>
          <a:xfrm flipH="1">
            <a:off x="9053524" y="142721"/>
            <a:ext cx="69493" cy="183754"/>
            <a:chOff x="2581525" y="3787700"/>
            <a:chExt cx="105325" cy="278500"/>
          </a:xfrm>
        </p:grpSpPr>
        <p:sp>
          <p:nvSpPr>
            <p:cNvPr id="3598" name="Google Shape;3598;p6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6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0" name="Google Shape;3600;p6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1" name="Google Shape;3601;p6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02" name="Google Shape;3602;p68"/>
          <p:cNvGrpSpPr/>
          <p:nvPr/>
        </p:nvGrpSpPr>
        <p:grpSpPr>
          <a:xfrm rot="4499684" flipH="1">
            <a:off x="8440072" y="-54518"/>
            <a:ext cx="26173" cy="126298"/>
            <a:chOff x="2785650" y="3828250"/>
            <a:chExt cx="39675" cy="191450"/>
          </a:xfrm>
        </p:grpSpPr>
        <p:sp>
          <p:nvSpPr>
            <p:cNvPr id="3603" name="Google Shape;3603;p6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4" name="Google Shape;3604;p6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p6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06" name="Google Shape;3606;p68"/>
          <p:cNvSpPr/>
          <p:nvPr/>
        </p:nvSpPr>
        <p:spPr>
          <a:xfrm rot="4499684" flipH="1">
            <a:off x="8891606" y="9900"/>
            <a:ext cx="17432" cy="1662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68"/>
          <p:cNvSpPr/>
          <p:nvPr/>
        </p:nvSpPr>
        <p:spPr>
          <a:xfrm rot="4499340" flipH="1">
            <a:off x="7858024" y="106578"/>
            <a:ext cx="11641" cy="1110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68"/>
          <p:cNvSpPr/>
          <p:nvPr/>
        </p:nvSpPr>
        <p:spPr>
          <a:xfrm flipH="1">
            <a:off x="7711097" y="-13317"/>
            <a:ext cx="43200" cy="43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p68"/>
          <p:cNvSpPr/>
          <p:nvPr/>
        </p:nvSpPr>
        <p:spPr>
          <a:xfrm flipH="1">
            <a:off x="8878690" y="384019"/>
            <a:ext cx="43200" cy="43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p68"/>
          <p:cNvSpPr/>
          <p:nvPr/>
        </p:nvSpPr>
        <p:spPr>
          <a:xfrm flipH="1">
            <a:off x="8137169" y="-27600"/>
            <a:ext cx="43200" cy="432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68"/>
          <p:cNvSpPr/>
          <p:nvPr/>
        </p:nvSpPr>
        <p:spPr>
          <a:xfrm rot="10800000">
            <a:off x="6131275" y="4551643"/>
            <a:ext cx="3075191" cy="62124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41000">
                <a:srgbClr val="4949E7">
                  <a:alpha val="0"/>
                </a:srgbClr>
              </a:gs>
              <a:gs pos="66000">
                <a:schemeClr val="lt2"/>
              </a:gs>
              <a:gs pos="100000">
                <a:srgbClr val="050A10"/>
              </a:gs>
            </a:gsLst>
            <a:lin ang="1350003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12" name="Google Shape;3612;p68"/>
          <p:cNvGrpSpPr/>
          <p:nvPr/>
        </p:nvGrpSpPr>
        <p:grpSpPr>
          <a:xfrm rot="-3504966" flipH="1">
            <a:off x="8789049" y="4923612"/>
            <a:ext cx="93793" cy="248006"/>
            <a:chOff x="2581525" y="3787700"/>
            <a:chExt cx="105325" cy="278500"/>
          </a:xfrm>
        </p:grpSpPr>
        <p:sp>
          <p:nvSpPr>
            <p:cNvPr id="3613" name="Google Shape;3613;p68"/>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4" name="Google Shape;3614;p68"/>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68"/>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p68"/>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17" name="Google Shape;3617;p68"/>
          <p:cNvSpPr/>
          <p:nvPr/>
        </p:nvSpPr>
        <p:spPr>
          <a:xfrm rot="4499962" flipH="1">
            <a:off x="8332170" y="5070752"/>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8" name="Google Shape;3618;p68"/>
          <p:cNvSpPr/>
          <p:nvPr/>
        </p:nvSpPr>
        <p:spPr>
          <a:xfrm rot="4499962" flipH="1">
            <a:off x="7620004" y="5036392"/>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19" name="Google Shape;3619;p68"/>
          <p:cNvGrpSpPr/>
          <p:nvPr/>
        </p:nvGrpSpPr>
        <p:grpSpPr>
          <a:xfrm rot="-5110527" flipH="1">
            <a:off x="8032556" y="4812355"/>
            <a:ext cx="35333" cy="170497"/>
            <a:chOff x="2785650" y="3828250"/>
            <a:chExt cx="39675" cy="191450"/>
          </a:xfrm>
        </p:grpSpPr>
        <p:sp>
          <p:nvSpPr>
            <p:cNvPr id="3620" name="Google Shape;3620;p68"/>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1" name="Google Shape;3621;p68"/>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2" name="Google Shape;3622;p68"/>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23" name="Google Shape;3623;p68"/>
          <p:cNvSpPr/>
          <p:nvPr/>
        </p:nvSpPr>
        <p:spPr>
          <a:xfrm rot="-6300038" flipH="1">
            <a:off x="7132046" y="5070757"/>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p68"/>
          <p:cNvSpPr/>
          <p:nvPr/>
        </p:nvSpPr>
        <p:spPr>
          <a:xfrm flipH="1">
            <a:off x="6586724" y="4784547"/>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68"/>
          <p:cNvSpPr/>
          <p:nvPr/>
        </p:nvSpPr>
        <p:spPr>
          <a:xfrm flipH="1">
            <a:off x="7419021" y="496118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p68"/>
          <p:cNvSpPr/>
          <p:nvPr/>
        </p:nvSpPr>
        <p:spPr>
          <a:xfrm flipH="1">
            <a:off x="9046301" y="478455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7" name="Google Shape;3627;p68"/>
          <p:cNvSpPr/>
          <p:nvPr/>
        </p:nvSpPr>
        <p:spPr>
          <a:xfrm flipH="1">
            <a:off x="7917524" y="5058722"/>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p68"/>
          <p:cNvSpPr/>
          <p:nvPr/>
        </p:nvSpPr>
        <p:spPr>
          <a:xfrm rot="4499962" flipH="1">
            <a:off x="8306545" y="4735255"/>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68"/>
          <p:cNvSpPr/>
          <p:nvPr/>
        </p:nvSpPr>
        <p:spPr>
          <a:xfrm flipH="1">
            <a:off x="7864995" y="47232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30" name="Google Shape;3630;p68"/>
          <p:cNvGrpSpPr/>
          <p:nvPr/>
        </p:nvGrpSpPr>
        <p:grpSpPr>
          <a:xfrm flipH="1">
            <a:off x="8477295" y="4831042"/>
            <a:ext cx="172878" cy="156778"/>
            <a:chOff x="4832775" y="4525200"/>
            <a:chExt cx="362125" cy="328400"/>
          </a:xfrm>
        </p:grpSpPr>
        <p:sp>
          <p:nvSpPr>
            <p:cNvPr id="3631" name="Google Shape;3631;p68"/>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68"/>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68"/>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p68"/>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p68"/>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p68"/>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p68"/>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p68"/>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9" name="Google Shape;3639;p68"/>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68"/>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68"/>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68"/>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68"/>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68"/>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68"/>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46" name="Google Shape;3646;p68"/>
          <p:cNvSpPr/>
          <p:nvPr/>
        </p:nvSpPr>
        <p:spPr>
          <a:xfrm rot="4499962" flipH="1">
            <a:off x="6941520" y="4927877"/>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68"/>
          <p:cNvSpPr/>
          <p:nvPr/>
        </p:nvSpPr>
        <p:spPr>
          <a:xfrm flipH="1">
            <a:off x="6823721" y="503738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68"/>
          <p:cNvSpPr/>
          <p:nvPr/>
        </p:nvSpPr>
        <p:spPr>
          <a:xfrm rot="4499962" flipH="1">
            <a:off x="8836995" y="4837402"/>
            <a:ext cx="23533" cy="2244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49" name="Google Shape;3649;p68"/>
          <p:cNvGrpSpPr/>
          <p:nvPr/>
        </p:nvGrpSpPr>
        <p:grpSpPr>
          <a:xfrm rot="5400000" flipH="1">
            <a:off x="8477195" y="53742"/>
            <a:ext cx="173090" cy="173090"/>
            <a:chOff x="5715100" y="2545000"/>
            <a:chExt cx="379750" cy="379750"/>
          </a:xfrm>
        </p:grpSpPr>
        <p:sp>
          <p:nvSpPr>
            <p:cNvPr id="3650" name="Google Shape;3650;p68"/>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68"/>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68"/>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68"/>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68"/>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68"/>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68"/>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68"/>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68"/>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68"/>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68"/>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p68"/>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68"/>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68"/>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68"/>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68"/>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68"/>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68"/>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68"/>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68"/>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68"/>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68"/>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p68"/>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68"/>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68"/>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p68"/>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676" name="Google Shape;3676;p68"/>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3677" name="Google Shape;3677;p68"/>
          <p:cNvSpPr txBox="1">
            <a:spLocks noGrp="1"/>
          </p:cNvSpPr>
          <p:nvPr>
            <p:ph type="subTitle" idx="1"/>
          </p:nvPr>
        </p:nvSpPr>
        <p:spPr>
          <a:xfrm>
            <a:off x="591475" y="2571850"/>
            <a:ext cx="3358800" cy="1173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1600"/>
              <a:buNone/>
              <a:defRPr sz="1600">
                <a:solidFill>
                  <a:schemeClr val="dk1"/>
                </a:solidFill>
              </a:defRPr>
            </a:lvl1pPr>
            <a:lvl2pPr lvl="1" algn="l">
              <a:lnSpc>
                <a:spcPct val="100000"/>
              </a:lnSpc>
              <a:spcBef>
                <a:spcPts val="0"/>
              </a:spcBef>
              <a:spcAft>
                <a:spcPts val="0"/>
              </a:spcAft>
              <a:buClr>
                <a:schemeClr val="dk1"/>
              </a:buClr>
              <a:buSzPts val="1600"/>
              <a:buNone/>
              <a:defRPr sz="1600">
                <a:solidFill>
                  <a:schemeClr val="dk1"/>
                </a:solidFill>
              </a:defRPr>
            </a:lvl2pPr>
            <a:lvl3pPr lvl="2" algn="l">
              <a:lnSpc>
                <a:spcPct val="100000"/>
              </a:lnSpc>
              <a:spcBef>
                <a:spcPts val="0"/>
              </a:spcBef>
              <a:spcAft>
                <a:spcPts val="0"/>
              </a:spcAft>
              <a:buClr>
                <a:schemeClr val="dk1"/>
              </a:buClr>
              <a:buSzPts val="1600"/>
              <a:buNone/>
              <a:defRPr sz="1600">
                <a:solidFill>
                  <a:schemeClr val="dk1"/>
                </a:solidFill>
              </a:defRPr>
            </a:lvl3pPr>
            <a:lvl4pPr lvl="3" algn="l">
              <a:lnSpc>
                <a:spcPct val="100000"/>
              </a:lnSpc>
              <a:spcBef>
                <a:spcPts val="0"/>
              </a:spcBef>
              <a:spcAft>
                <a:spcPts val="0"/>
              </a:spcAft>
              <a:buClr>
                <a:schemeClr val="dk1"/>
              </a:buClr>
              <a:buSzPts val="1600"/>
              <a:buNone/>
              <a:defRPr sz="1600">
                <a:solidFill>
                  <a:schemeClr val="dk1"/>
                </a:solidFill>
              </a:defRPr>
            </a:lvl4pPr>
            <a:lvl5pPr lvl="4" algn="l">
              <a:lnSpc>
                <a:spcPct val="100000"/>
              </a:lnSpc>
              <a:spcBef>
                <a:spcPts val="0"/>
              </a:spcBef>
              <a:spcAft>
                <a:spcPts val="0"/>
              </a:spcAft>
              <a:buClr>
                <a:schemeClr val="dk1"/>
              </a:buClr>
              <a:buSzPts val="1600"/>
              <a:buNone/>
              <a:defRPr sz="1600">
                <a:solidFill>
                  <a:schemeClr val="dk1"/>
                </a:solidFill>
              </a:defRPr>
            </a:lvl5pPr>
            <a:lvl6pPr lvl="5" algn="l">
              <a:lnSpc>
                <a:spcPct val="100000"/>
              </a:lnSpc>
              <a:spcBef>
                <a:spcPts val="0"/>
              </a:spcBef>
              <a:spcAft>
                <a:spcPts val="0"/>
              </a:spcAft>
              <a:buClr>
                <a:schemeClr val="dk1"/>
              </a:buClr>
              <a:buSzPts val="1600"/>
              <a:buNone/>
              <a:defRPr sz="1600">
                <a:solidFill>
                  <a:schemeClr val="dk1"/>
                </a:solidFill>
              </a:defRPr>
            </a:lvl6pPr>
            <a:lvl7pPr lvl="6" algn="l">
              <a:lnSpc>
                <a:spcPct val="100000"/>
              </a:lnSpc>
              <a:spcBef>
                <a:spcPts val="0"/>
              </a:spcBef>
              <a:spcAft>
                <a:spcPts val="0"/>
              </a:spcAft>
              <a:buClr>
                <a:schemeClr val="dk1"/>
              </a:buClr>
              <a:buSzPts val="1600"/>
              <a:buNone/>
              <a:defRPr sz="1600">
                <a:solidFill>
                  <a:schemeClr val="dk1"/>
                </a:solidFill>
              </a:defRPr>
            </a:lvl7pPr>
            <a:lvl8pPr lvl="7" algn="l">
              <a:lnSpc>
                <a:spcPct val="100000"/>
              </a:lnSpc>
              <a:spcBef>
                <a:spcPts val="0"/>
              </a:spcBef>
              <a:spcAft>
                <a:spcPts val="0"/>
              </a:spcAft>
              <a:buClr>
                <a:schemeClr val="dk1"/>
              </a:buClr>
              <a:buSzPts val="1600"/>
              <a:buNone/>
              <a:defRPr sz="1600">
                <a:solidFill>
                  <a:schemeClr val="dk1"/>
                </a:solidFill>
              </a:defRPr>
            </a:lvl8pPr>
            <a:lvl9pPr lvl="8" algn="l">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3678" name="Google Shape;3678;p68"/>
          <p:cNvSpPr txBox="1">
            <a:spLocks noGrp="1"/>
          </p:cNvSpPr>
          <p:nvPr>
            <p:ph type="title"/>
          </p:nvPr>
        </p:nvSpPr>
        <p:spPr>
          <a:xfrm>
            <a:off x="834875" y="1836400"/>
            <a:ext cx="3115500" cy="641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2"/>
              </a:buClr>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679"/>
        <p:cNvGrpSpPr/>
        <p:nvPr/>
      </p:nvGrpSpPr>
      <p:grpSpPr>
        <a:xfrm>
          <a:off x="0" y="0"/>
          <a:ext cx="0" cy="0"/>
          <a:chOff x="0" y="0"/>
          <a:chExt cx="0" cy="0"/>
        </a:xfrm>
      </p:grpSpPr>
      <p:sp>
        <p:nvSpPr>
          <p:cNvPr id="3680" name="Google Shape;3680;p69"/>
          <p:cNvSpPr/>
          <p:nvPr/>
        </p:nvSpPr>
        <p:spPr>
          <a:xfrm flipH="1">
            <a:off x="-16" y="0"/>
            <a:ext cx="9144018" cy="5143428"/>
          </a:xfrm>
          <a:custGeom>
            <a:avLst/>
            <a:gdLst/>
            <a:ahLst/>
            <a:cxnLst/>
            <a:rect l="l" t="t" r="r" b="b"/>
            <a:pathLst>
              <a:path w="136948" h="79839" extrusionOk="0">
                <a:moveTo>
                  <a:pt x="61027" y="62371"/>
                </a:moveTo>
                <a:cubicBezTo>
                  <a:pt x="67465" y="62371"/>
                  <a:pt x="72069" y="67034"/>
                  <a:pt x="72069" y="67034"/>
                </a:cubicBezTo>
                <a:cubicBezTo>
                  <a:pt x="77624" y="73044"/>
                  <a:pt x="72223" y="75209"/>
                  <a:pt x="66190" y="75209"/>
                </a:cubicBezTo>
                <a:cubicBezTo>
                  <a:pt x="62405" y="75209"/>
                  <a:pt x="58372" y="74356"/>
                  <a:pt x="56642" y="73066"/>
                </a:cubicBezTo>
                <a:cubicBezTo>
                  <a:pt x="52154" y="69576"/>
                  <a:pt x="53231" y="62948"/>
                  <a:pt x="60133" y="62401"/>
                </a:cubicBezTo>
                <a:cubicBezTo>
                  <a:pt x="60435" y="62380"/>
                  <a:pt x="60733" y="62371"/>
                  <a:pt x="61027" y="62371"/>
                </a:cubicBezTo>
                <a:close/>
                <a:moveTo>
                  <a:pt x="39808" y="6321"/>
                </a:moveTo>
                <a:cubicBezTo>
                  <a:pt x="47778" y="6321"/>
                  <a:pt x="57540" y="8860"/>
                  <a:pt x="68771" y="13883"/>
                </a:cubicBezTo>
                <a:cubicBezTo>
                  <a:pt x="75979" y="17012"/>
                  <a:pt x="83771" y="18754"/>
                  <a:pt x="91633" y="18754"/>
                </a:cubicBezTo>
                <a:cubicBezTo>
                  <a:pt x="93352" y="18754"/>
                  <a:pt x="95074" y="18670"/>
                  <a:pt x="96795" y="18500"/>
                </a:cubicBezTo>
                <a:cubicBezTo>
                  <a:pt x="98420" y="18312"/>
                  <a:pt x="100133" y="18199"/>
                  <a:pt x="101933" y="18199"/>
                </a:cubicBezTo>
                <a:cubicBezTo>
                  <a:pt x="104586" y="18199"/>
                  <a:pt x="107430" y="18443"/>
                  <a:pt x="110468" y="19047"/>
                </a:cubicBezTo>
                <a:cubicBezTo>
                  <a:pt x="124142" y="21991"/>
                  <a:pt x="125075" y="36936"/>
                  <a:pt x="123064" y="54438"/>
                </a:cubicBezTo>
                <a:cubicBezTo>
                  <a:pt x="121562" y="67457"/>
                  <a:pt x="111157" y="75796"/>
                  <a:pt x="100120" y="75796"/>
                </a:cubicBezTo>
                <a:cubicBezTo>
                  <a:pt x="96387" y="75796"/>
                  <a:pt x="92582" y="74842"/>
                  <a:pt x="89025" y="72793"/>
                </a:cubicBezTo>
                <a:cubicBezTo>
                  <a:pt x="78664" y="66825"/>
                  <a:pt x="69968" y="59402"/>
                  <a:pt x="61210" y="59402"/>
                </a:cubicBezTo>
                <a:cubicBezTo>
                  <a:pt x="58070" y="59402"/>
                  <a:pt x="54922" y="60356"/>
                  <a:pt x="51687" y="62674"/>
                </a:cubicBezTo>
                <a:cubicBezTo>
                  <a:pt x="48983" y="64647"/>
                  <a:pt x="45700" y="65600"/>
                  <a:pt x="42232" y="65600"/>
                </a:cubicBezTo>
                <a:cubicBezTo>
                  <a:pt x="30145" y="65600"/>
                  <a:pt x="15823" y="54018"/>
                  <a:pt x="16023" y="33654"/>
                </a:cubicBezTo>
                <a:cubicBezTo>
                  <a:pt x="16159" y="15312"/>
                  <a:pt x="24809" y="6321"/>
                  <a:pt x="39808" y="6321"/>
                </a:cubicBezTo>
                <a:close/>
                <a:moveTo>
                  <a:pt x="0" y="0"/>
                </a:moveTo>
                <a:lnTo>
                  <a:pt x="0" y="79839"/>
                </a:lnTo>
                <a:lnTo>
                  <a:pt x="136947" y="79839"/>
                </a:lnTo>
                <a:lnTo>
                  <a:pt x="136947" y="0"/>
                </a:ln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81" name="Google Shape;3681;p69"/>
          <p:cNvGrpSpPr/>
          <p:nvPr/>
        </p:nvGrpSpPr>
        <p:grpSpPr>
          <a:xfrm rot="2700000" flipH="1">
            <a:off x="1648485" y="158940"/>
            <a:ext cx="39675" cy="191448"/>
            <a:chOff x="2785650" y="3828250"/>
            <a:chExt cx="39675" cy="191450"/>
          </a:xfrm>
        </p:grpSpPr>
        <p:sp>
          <p:nvSpPr>
            <p:cNvPr id="3682" name="Google Shape;3682;p69"/>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69"/>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69"/>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5" name="Google Shape;3685;p69"/>
          <p:cNvGrpSpPr/>
          <p:nvPr/>
        </p:nvGrpSpPr>
        <p:grpSpPr>
          <a:xfrm flipH="1">
            <a:off x="217152" y="845413"/>
            <a:ext cx="105325" cy="278500"/>
            <a:chOff x="2581525" y="3787700"/>
            <a:chExt cx="105325" cy="278500"/>
          </a:xfrm>
        </p:grpSpPr>
        <p:sp>
          <p:nvSpPr>
            <p:cNvPr id="3686" name="Google Shape;3686;p69"/>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69"/>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p69"/>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69"/>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90" name="Google Shape;3690;p69"/>
          <p:cNvSpPr/>
          <p:nvPr/>
        </p:nvSpPr>
        <p:spPr>
          <a:xfrm rot="4500040" flipH="1">
            <a:off x="1342055" y="9720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91" name="Google Shape;3691;p69"/>
          <p:cNvGrpSpPr/>
          <p:nvPr/>
        </p:nvGrpSpPr>
        <p:grpSpPr>
          <a:xfrm rot="2858792" flipH="1">
            <a:off x="8758977" y="384635"/>
            <a:ext cx="105325" cy="278499"/>
            <a:chOff x="2581525" y="3787700"/>
            <a:chExt cx="105325" cy="278500"/>
          </a:xfrm>
        </p:grpSpPr>
        <p:sp>
          <p:nvSpPr>
            <p:cNvPr id="3692" name="Google Shape;3692;p69"/>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69"/>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69"/>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69"/>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96" name="Google Shape;3696;p69"/>
          <p:cNvSpPr/>
          <p:nvPr/>
        </p:nvSpPr>
        <p:spPr>
          <a:xfrm rot="4500040" flipH="1">
            <a:off x="8250530" y="9654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97" name="Google Shape;3697;p69"/>
          <p:cNvGrpSpPr/>
          <p:nvPr/>
        </p:nvGrpSpPr>
        <p:grpSpPr>
          <a:xfrm rot="2700000" flipH="1">
            <a:off x="8596485" y="1548540"/>
            <a:ext cx="39675" cy="191448"/>
            <a:chOff x="2785650" y="3828250"/>
            <a:chExt cx="39675" cy="191450"/>
          </a:xfrm>
        </p:grpSpPr>
        <p:sp>
          <p:nvSpPr>
            <p:cNvPr id="3698" name="Google Shape;3698;p69"/>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69"/>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69"/>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01" name="Google Shape;3701;p69"/>
          <p:cNvSpPr/>
          <p:nvPr/>
        </p:nvSpPr>
        <p:spPr>
          <a:xfrm rot="4500040" flipH="1">
            <a:off x="2705305" y="3595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p69"/>
          <p:cNvSpPr/>
          <p:nvPr/>
        </p:nvSpPr>
        <p:spPr>
          <a:xfrm rot="4500040" flipH="1">
            <a:off x="3798555" y="6954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03" name="Google Shape;3703;p69"/>
          <p:cNvGrpSpPr/>
          <p:nvPr/>
        </p:nvGrpSpPr>
        <p:grpSpPr>
          <a:xfrm flipH="1">
            <a:off x="667352" y="4428063"/>
            <a:ext cx="105325" cy="278500"/>
            <a:chOff x="2581525" y="3787700"/>
            <a:chExt cx="105325" cy="278500"/>
          </a:xfrm>
        </p:grpSpPr>
        <p:sp>
          <p:nvSpPr>
            <p:cNvPr id="3704" name="Google Shape;3704;p69"/>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69"/>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69"/>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69"/>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08" name="Google Shape;3708;p69"/>
          <p:cNvSpPr/>
          <p:nvPr/>
        </p:nvSpPr>
        <p:spPr>
          <a:xfrm rot="4500040" flipH="1">
            <a:off x="314555" y="31974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69"/>
          <p:cNvSpPr/>
          <p:nvPr/>
        </p:nvSpPr>
        <p:spPr>
          <a:xfrm rot="4500040" flipH="1">
            <a:off x="3930230" y="45547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10" name="Google Shape;3710;p69"/>
          <p:cNvGrpSpPr/>
          <p:nvPr/>
        </p:nvGrpSpPr>
        <p:grpSpPr>
          <a:xfrm rot="2700000" flipH="1">
            <a:off x="6568060" y="4624115"/>
            <a:ext cx="39675" cy="191448"/>
            <a:chOff x="2785650" y="3828250"/>
            <a:chExt cx="39675" cy="191450"/>
          </a:xfrm>
        </p:grpSpPr>
        <p:sp>
          <p:nvSpPr>
            <p:cNvPr id="3711" name="Google Shape;3711;p69"/>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69"/>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69"/>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4" name="Google Shape;3714;p69"/>
          <p:cNvGrpSpPr/>
          <p:nvPr/>
        </p:nvGrpSpPr>
        <p:grpSpPr>
          <a:xfrm rot="-5126058" flipH="1">
            <a:off x="8673098" y="4540128"/>
            <a:ext cx="105322" cy="278493"/>
            <a:chOff x="2581525" y="3787700"/>
            <a:chExt cx="105325" cy="278500"/>
          </a:xfrm>
        </p:grpSpPr>
        <p:sp>
          <p:nvSpPr>
            <p:cNvPr id="3715" name="Google Shape;3715;p69"/>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69"/>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69"/>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69"/>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19" name="Google Shape;3719;p69"/>
          <p:cNvSpPr/>
          <p:nvPr/>
        </p:nvSpPr>
        <p:spPr>
          <a:xfrm rot="4500040" flipH="1">
            <a:off x="8324730" y="40212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p69"/>
          <p:cNvSpPr/>
          <p:nvPr/>
        </p:nvSpPr>
        <p:spPr>
          <a:xfrm rot="4500040" flipH="1">
            <a:off x="7447030" y="48049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p69"/>
          <p:cNvSpPr/>
          <p:nvPr/>
        </p:nvSpPr>
        <p:spPr>
          <a:xfrm rot="4500040" flipH="1">
            <a:off x="8355905" y="30004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69"/>
          <p:cNvSpPr/>
          <p:nvPr/>
        </p:nvSpPr>
        <p:spPr>
          <a:xfrm rot="4500040" flipH="1">
            <a:off x="552980" y="36378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69"/>
          <p:cNvSpPr/>
          <p:nvPr/>
        </p:nvSpPr>
        <p:spPr>
          <a:xfrm rot="4500040" flipH="1">
            <a:off x="5372555" y="2344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24" name="Google Shape;3724;p69"/>
          <p:cNvGrpSpPr/>
          <p:nvPr/>
        </p:nvGrpSpPr>
        <p:grpSpPr>
          <a:xfrm rot="-3599956" flipH="1">
            <a:off x="3057755" y="843812"/>
            <a:ext cx="39674" cy="191446"/>
            <a:chOff x="2785650" y="3828250"/>
            <a:chExt cx="39675" cy="191450"/>
          </a:xfrm>
        </p:grpSpPr>
        <p:sp>
          <p:nvSpPr>
            <p:cNvPr id="3725" name="Google Shape;3725;p69"/>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69"/>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69"/>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28" name="Google Shape;3728;p69"/>
          <p:cNvSpPr/>
          <p:nvPr/>
        </p:nvSpPr>
        <p:spPr>
          <a:xfrm rot="4500040" flipH="1">
            <a:off x="6696305" y="1751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69"/>
          <p:cNvSpPr/>
          <p:nvPr/>
        </p:nvSpPr>
        <p:spPr>
          <a:xfrm rot="4500040" flipH="1">
            <a:off x="4852280" y="115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p69"/>
          <p:cNvSpPr/>
          <p:nvPr/>
        </p:nvSpPr>
        <p:spPr>
          <a:xfrm rot="4500040" flipH="1">
            <a:off x="439780" y="301510"/>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1273EB">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69"/>
          <p:cNvSpPr/>
          <p:nvPr/>
        </p:nvSpPr>
        <p:spPr>
          <a:xfrm flipH="1">
            <a:off x="771970" y="15434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69"/>
          <p:cNvSpPr/>
          <p:nvPr/>
        </p:nvSpPr>
        <p:spPr>
          <a:xfrm flipH="1">
            <a:off x="343345" y="19672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p69"/>
          <p:cNvSpPr/>
          <p:nvPr/>
        </p:nvSpPr>
        <p:spPr>
          <a:xfrm flipH="1">
            <a:off x="600520" y="2691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69"/>
          <p:cNvSpPr/>
          <p:nvPr/>
        </p:nvSpPr>
        <p:spPr>
          <a:xfrm flipH="1">
            <a:off x="314770" y="48533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69"/>
          <p:cNvSpPr/>
          <p:nvPr/>
        </p:nvSpPr>
        <p:spPr>
          <a:xfrm flipH="1">
            <a:off x="1348220" y="48200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p69"/>
          <p:cNvSpPr/>
          <p:nvPr/>
        </p:nvSpPr>
        <p:spPr>
          <a:xfrm flipH="1">
            <a:off x="3853295" y="48676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69"/>
          <p:cNvSpPr/>
          <p:nvPr/>
        </p:nvSpPr>
        <p:spPr>
          <a:xfrm flipH="1">
            <a:off x="5872595" y="48057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69"/>
          <p:cNvSpPr/>
          <p:nvPr/>
        </p:nvSpPr>
        <p:spPr>
          <a:xfrm flipH="1">
            <a:off x="8044295" y="45104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69"/>
          <p:cNvSpPr/>
          <p:nvPr/>
        </p:nvSpPr>
        <p:spPr>
          <a:xfrm flipH="1">
            <a:off x="8787245" y="36913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69"/>
          <p:cNvSpPr/>
          <p:nvPr/>
        </p:nvSpPr>
        <p:spPr>
          <a:xfrm flipH="1">
            <a:off x="8382420" y="24340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69"/>
          <p:cNvSpPr/>
          <p:nvPr/>
        </p:nvSpPr>
        <p:spPr>
          <a:xfrm rot="4500040" flipH="1">
            <a:off x="8808330" y="21146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69"/>
          <p:cNvSpPr/>
          <p:nvPr/>
        </p:nvSpPr>
        <p:spPr>
          <a:xfrm flipH="1">
            <a:off x="7949045" y="2980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69"/>
          <p:cNvSpPr/>
          <p:nvPr/>
        </p:nvSpPr>
        <p:spPr>
          <a:xfrm flipH="1">
            <a:off x="5972595" y="2218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p69"/>
          <p:cNvSpPr/>
          <p:nvPr/>
        </p:nvSpPr>
        <p:spPr>
          <a:xfrm rot="4500040" flipH="1">
            <a:off x="8693455" y="274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p69"/>
          <p:cNvSpPr/>
          <p:nvPr/>
        </p:nvSpPr>
        <p:spPr>
          <a:xfrm flipH="1">
            <a:off x="4529545" y="4409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69"/>
          <p:cNvSpPr/>
          <p:nvPr/>
        </p:nvSpPr>
        <p:spPr>
          <a:xfrm flipH="1">
            <a:off x="3200795" y="5743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69"/>
          <p:cNvSpPr/>
          <p:nvPr/>
        </p:nvSpPr>
        <p:spPr>
          <a:xfrm flipH="1">
            <a:off x="2005395" y="6981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8" name="Google Shape;3748;p69"/>
          <p:cNvSpPr/>
          <p:nvPr/>
        </p:nvSpPr>
        <p:spPr>
          <a:xfrm flipH="1">
            <a:off x="786195" y="2266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9" name="Google Shape;3749;p69"/>
          <p:cNvSpPr/>
          <p:nvPr/>
        </p:nvSpPr>
        <p:spPr>
          <a:xfrm rot="4500040" flipH="1">
            <a:off x="2501930" y="939685"/>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1273EB">
              <a:alpha val="3686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0" name="Google Shape;3750;p69"/>
          <p:cNvSpPr/>
          <p:nvPr/>
        </p:nvSpPr>
        <p:spPr>
          <a:xfrm rot="4500040" flipH="1">
            <a:off x="3968780" y="253885"/>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1" name="Google Shape;3751;p69"/>
          <p:cNvSpPr/>
          <p:nvPr/>
        </p:nvSpPr>
        <p:spPr>
          <a:xfrm flipH="1">
            <a:off x="248095" y="39389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2" name="Google Shape;3752;p69"/>
          <p:cNvSpPr/>
          <p:nvPr/>
        </p:nvSpPr>
        <p:spPr>
          <a:xfrm flipH="1">
            <a:off x="7768095" y="6248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3" name="Google Shape;3753;p69"/>
          <p:cNvSpPr/>
          <p:nvPr/>
        </p:nvSpPr>
        <p:spPr>
          <a:xfrm flipH="1">
            <a:off x="8829970" y="10894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4" name="Google Shape;3754;p69"/>
          <p:cNvSpPr/>
          <p:nvPr/>
        </p:nvSpPr>
        <p:spPr>
          <a:xfrm flipH="1">
            <a:off x="7900820" y="3717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5" name="Google Shape;3755;p69"/>
          <p:cNvSpPr/>
          <p:nvPr/>
        </p:nvSpPr>
        <p:spPr>
          <a:xfrm flipH="1">
            <a:off x="7407145" y="42317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6" name="Google Shape;3756;p69"/>
          <p:cNvSpPr/>
          <p:nvPr/>
        </p:nvSpPr>
        <p:spPr>
          <a:xfrm flipH="1">
            <a:off x="7811670" y="41728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7" name="Google Shape;3757;p69"/>
          <p:cNvSpPr/>
          <p:nvPr/>
        </p:nvSpPr>
        <p:spPr>
          <a:xfrm rot="4500040" flipH="1">
            <a:off x="8709680" y="42203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69"/>
          <p:cNvSpPr/>
          <p:nvPr/>
        </p:nvSpPr>
        <p:spPr>
          <a:xfrm rot="4500040" flipH="1">
            <a:off x="8190355" y="4897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9" name="Google Shape;3759;p69"/>
          <p:cNvSpPr/>
          <p:nvPr/>
        </p:nvSpPr>
        <p:spPr>
          <a:xfrm flipH="1">
            <a:off x="8813795" y="28550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0" name="Google Shape;3760;p69"/>
          <p:cNvSpPr/>
          <p:nvPr/>
        </p:nvSpPr>
        <p:spPr>
          <a:xfrm rot="4500040" flipH="1">
            <a:off x="8687755" y="24164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61" name="Google Shape;3761;p69"/>
          <p:cNvGrpSpPr/>
          <p:nvPr/>
        </p:nvGrpSpPr>
        <p:grpSpPr>
          <a:xfrm flipH="1">
            <a:off x="6929585" y="574293"/>
            <a:ext cx="755241" cy="603602"/>
            <a:chOff x="6640776" y="932493"/>
            <a:chExt cx="755241" cy="603602"/>
          </a:xfrm>
        </p:grpSpPr>
        <p:sp>
          <p:nvSpPr>
            <p:cNvPr id="3762" name="Google Shape;3762;p69"/>
            <p:cNvSpPr/>
            <p:nvPr/>
          </p:nvSpPr>
          <p:spPr>
            <a:xfrm>
              <a:off x="6640776" y="932493"/>
              <a:ext cx="603635" cy="603602"/>
            </a:xfrm>
            <a:custGeom>
              <a:avLst/>
              <a:gdLst/>
              <a:ahLst/>
              <a:cxnLst/>
              <a:rect l="l" t="t" r="r" b="b"/>
              <a:pathLst>
                <a:path w="12980" h="12980" extrusionOk="0">
                  <a:moveTo>
                    <a:pt x="6490" y="1"/>
                  </a:moveTo>
                  <a:cubicBezTo>
                    <a:pt x="2908" y="1"/>
                    <a:pt x="0" y="2908"/>
                    <a:pt x="0" y="6491"/>
                  </a:cubicBezTo>
                  <a:cubicBezTo>
                    <a:pt x="0" y="10076"/>
                    <a:pt x="2908" y="12980"/>
                    <a:pt x="6490" y="12980"/>
                  </a:cubicBezTo>
                  <a:cubicBezTo>
                    <a:pt x="10076" y="12980"/>
                    <a:pt x="12980" y="10076"/>
                    <a:pt x="12980" y="6491"/>
                  </a:cubicBezTo>
                  <a:cubicBezTo>
                    <a:pt x="12980" y="2908"/>
                    <a:pt x="10076" y="1"/>
                    <a:pt x="649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69"/>
            <p:cNvSpPr/>
            <p:nvPr/>
          </p:nvSpPr>
          <p:spPr>
            <a:xfrm>
              <a:off x="6649380" y="1115294"/>
              <a:ext cx="595171" cy="420801"/>
            </a:xfrm>
            <a:custGeom>
              <a:avLst/>
              <a:gdLst/>
              <a:ahLst/>
              <a:cxnLst/>
              <a:rect l="l" t="t" r="r" b="b"/>
              <a:pathLst>
                <a:path w="12798" h="9049" extrusionOk="0">
                  <a:moveTo>
                    <a:pt x="12272" y="1"/>
                  </a:moveTo>
                  <a:cubicBezTo>
                    <a:pt x="12245" y="34"/>
                    <a:pt x="12219" y="63"/>
                    <a:pt x="12196" y="100"/>
                  </a:cubicBezTo>
                  <a:cubicBezTo>
                    <a:pt x="11889" y="617"/>
                    <a:pt x="12123" y="1295"/>
                    <a:pt x="12123" y="1855"/>
                  </a:cubicBezTo>
                  <a:cubicBezTo>
                    <a:pt x="12130" y="2948"/>
                    <a:pt x="11593" y="4028"/>
                    <a:pt x="10691" y="4670"/>
                  </a:cubicBezTo>
                  <a:cubicBezTo>
                    <a:pt x="10376" y="4893"/>
                    <a:pt x="9965" y="5093"/>
                    <a:pt x="9567" y="5093"/>
                  </a:cubicBezTo>
                  <a:cubicBezTo>
                    <a:pt x="9549" y="5093"/>
                    <a:pt x="9531" y="5092"/>
                    <a:pt x="9512" y="5092"/>
                  </a:cubicBezTo>
                  <a:cubicBezTo>
                    <a:pt x="9071" y="5072"/>
                    <a:pt x="9108" y="4973"/>
                    <a:pt x="9094" y="4525"/>
                  </a:cubicBezTo>
                  <a:cubicBezTo>
                    <a:pt x="9078" y="3992"/>
                    <a:pt x="9529" y="3323"/>
                    <a:pt x="9479" y="2368"/>
                  </a:cubicBezTo>
                  <a:cubicBezTo>
                    <a:pt x="9473" y="2263"/>
                    <a:pt x="9351" y="963"/>
                    <a:pt x="9239" y="923"/>
                  </a:cubicBezTo>
                  <a:cubicBezTo>
                    <a:pt x="9238" y="923"/>
                    <a:pt x="9238" y="923"/>
                    <a:pt x="9238" y="923"/>
                  </a:cubicBezTo>
                  <a:cubicBezTo>
                    <a:pt x="9178" y="923"/>
                    <a:pt x="8831" y="2484"/>
                    <a:pt x="8807" y="2560"/>
                  </a:cubicBezTo>
                  <a:cubicBezTo>
                    <a:pt x="8656" y="3116"/>
                    <a:pt x="8439" y="3168"/>
                    <a:pt x="8166" y="3442"/>
                  </a:cubicBezTo>
                  <a:cubicBezTo>
                    <a:pt x="7968" y="3639"/>
                    <a:pt x="7718" y="3929"/>
                    <a:pt x="7415" y="3946"/>
                  </a:cubicBezTo>
                  <a:cubicBezTo>
                    <a:pt x="7412" y="3946"/>
                    <a:pt x="7409" y="3946"/>
                    <a:pt x="7405" y="3946"/>
                  </a:cubicBezTo>
                  <a:cubicBezTo>
                    <a:pt x="7308" y="3946"/>
                    <a:pt x="7234" y="3853"/>
                    <a:pt x="7231" y="3758"/>
                  </a:cubicBezTo>
                  <a:cubicBezTo>
                    <a:pt x="7222" y="3516"/>
                    <a:pt x="7231" y="3275"/>
                    <a:pt x="7194" y="3275"/>
                  </a:cubicBezTo>
                  <a:cubicBezTo>
                    <a:pt x="7189" y="3275"/>
                    <a:pt x="7182" y="3280"/>
                    <a:pt x="7175" y="3291"/>
                  </a:cubicBezTo>
                  <a:cubicBezTo>
                    <a:pt x="7053" y="3478"/>
                    <a:pt x="6924" y="3653"/>
                    <a:pt x="6766" y="3817"/>
                  </a:cubicBezTo>
                  <a:cubicBezTo>
                    <a:pt x="6421" y="4173"/>
                    <a:pt x="6019" y="4551"/>
                    <a:pt x="5552" y="4736"/>
                  </a:cubicBezTo>
                  <a:cubicBezTo>
                    <a:pt x="5445" y="4779"/>
                    <a:pt x="5322" y="4805"/>
                    <a:pt x="5203" y="4805"/>
                  </a:cubicBezTo>
                  <a:cubicBezTo>
                    <a:pt x="4976" y="4805"/>
                    <a:pt x="4760" y="4712"/>
                    <a:pt x="4682" y="4466"/>
                  </a:cubicBezTo>
                  <a:cubicBezTo>
                    <a:pt x="4629" y="4311"/>
                    <a:pt x="4652" y="4146"/>
                    <a:pt x="4663" y="3985"/>
                  </a:cubicBezTo>
                  <a:cubicBezTo>
                    <a:pt x="4669" y="3877"/>
                    <a:pt x="4701" y="3753"/>
                    <a:pt x="4589" y="3753"/>
                  </a:cubicBezTo>
                  <a:cubicBezTo>
                    <a:pt x="4582" y="3753"/>
                    <a:pt x="4575" y="3754"/>
                    <a:pt x="4567" y="3754"/>
                  </a:cubicBezTo>
                  <a:cubicBezTo>
                    <a:pt x="4382" y="3774"/>
                    <a:pt x="4221" y="3949"/>
                    <a:pt x="4102" y="4074"/>
                  </a:cubicBezTo>
                  <a:cubicBezTo>
                    <a:pt x="3935" y="4245"/>
                    <a:pt x="3786" y="4432"/>
                    <a:pt x="3638" y="4621"/>
                  </a:cubicBezTo>
                  <a:cubicBezTo>
                    <a:pt x="3348" y="4990"/>
                    <a:pt x="3039" y="5341"/>
                    <a:pt x="2611" y="5549"/>
                  </a:cubicBezTo>
                  <a:cubicBezTo>
                    <a:pt x="2417" y="5643"/>
                    <a:pt x="2225" y="5684"/>
                    <a:pt x="2038" y="5684"/>
                  </a:cubicBezTo>
                  <a:cubicBezTo>
                    <a:pt x="1264" y="5684"/>
                    <a:pt x="570" y="4978"/>
                    <a:pt x="165" y="4347"/>
                  </a:cubicBezTo>
                  <a:cubicBezTo>
                    <a:pt x="109" y="4259"/>
                    <a:pt x="56" y="4166"/>
                    <a:pt x="0" y="4071"/>
                  </a:cubicBezTo>
                  <a:lnTo>
                    <a:pt x="0" y="4071"/>
                  </a:lnTo>
                  <a:cubicBezTo>
                    <a:pt x="681" y="6926"/>
                    <a:pt x="3243" y="9049"/>
                    <a:pt x="6305" y="9049"/>
                  </a:cubicBezTo>
                  <a:cubicBezTo>
                    <a:pt x="9891" y="9049"/>
                    <a:pt x="12798" y="6145"/>
                    <a:pt x="12798" y="2560"/>
                  </a:cubicBezTo>
                  <a:cubicBezTo>
                    <a:pt x="12798" y="1651"/>
                    <a:pt x="12608" y="788"/>
                    <a:pt x="12272"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69"/>
            <p:cNvSpPr/>
            <p:nvPr/>
          </p:nvSpPr>
          <p:spPr>
            <a:xfrm>
              <a:off x="7020071" y="1077627"/>
              <a:ext cx="12277" cy="9533"/>
            </a:xfrm>
            <a:custGeom>
              <a:avLst/>
              <a:gdLst/>
              <a:ahLst/>
              <a:cxnLst/>
              <a:rect l="l" t="t" r="r" b="b"/>
              <a:pathLst>
                <a:path w="264" h="205" extrusionOk="0">
                  <a:moveTo>
                    <a:pt x="132" y="1"/>
                  </a:moveTo>
                  <a:cubicBezTo>
                    <a:pt x="0" y="1"/>
                    <a:pt x="0" y="205"/>
                    <a:pt x="132" y="205"/>
                  </a:cubicBezTo>
                  <a:cubicBezTo>
                    <a:pt x="263" y="205"/>
                    <a:pt x="263" y="1"/>
                    <a:pt x="132"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69"/>
            <p:cNvSpPr/>
            <p:nvPr/>
          </p:nvSpPr>
          <p:spPr>
            <a:xfrm>
              <a:off x="7032767" y="1095298"/>
              <a:ext cx="9999" cy="57338"/>
            </a:xfrm>
            <a:custGeom>
              <a:avLst/>
              <a:gdLst/>
              <a:ahLst/>
              <a:cxnLst/>
              <a:rect l="l" t="t" r="r" b="b"/>
              <a:pathLst>
                <a:path w="215" h="1233" extrusionOk="0">
                  <a:moveTo>
                    <a:pt x="108" y="1"/>
                  </a:moveTo>
                  <a:cubicBezTo>
                    <a:pt x="92" y="1"/>
                    <a:pt x="77" y="11"/>
                    <a:pt x="73" y="33"/>
                  </a:cubicBezTo>
                  <a:cubicBezTo>
                    <a:pt x="27" y="398"/>
                    <a:pt x="1" y="780"/>
                    <a:pt x="20" y="1148"/>
                  </a:cubicBezTo>
                  <a:cubicBezTo>
                    <a:pt x="22" y="1205"/>
                    <a:pt x="65" y="1233"/>
                    <a:pt x="108" y="1233"/>
                  </a:cubicBezTo>
                  <a:cubicBezTo>
                    <a:pt x="151" y="1233"/>
                    <a:pt x="194" y="1205"/>
                    <a:pt x="195" y="1148"/>
                  </a:cubicBezTo>
                  <a:cubicBezTo>
                    <a:pt x="215" y="780"/>
                    <a:pt x="188" y="398"/>
                    <a:pt x="142" y="33"/>
                  </a:cubicBezTo>
                  <a:cubicBezTo>
                    <a:pt x="139" y="11"/>
                    <a:pt x="123" y="1"/>
                    <a:pt x="108"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69"/>
            <p:cNvSpPr/>
            <p:nvPr/>
          </p:nvSpPr>
          <p:spPr>
            <a:xfrm>
              <a:off x="7002167" y="976298"/>
              <a:ext cx="13626" cy="10603"/>
            </a:xfrm>
            <a:custGeom>
              <a:avLst/>
              <a:gdLst/>
              <a:ahLst/>
              <a:cxnLst/>
              <a:rect l="l" t="t" r="r" b="b"/>
              <a:pathLst>
                <a:path w="293" h="228" extrusionOk="0">
                  <a:moveTo>
                    <a:pt x="145" y="1"/>
                  </a:moveTo>
                  <a:cubicBezTo>
                    <a:pt x="0" y="1"/>
                    <a:pt x="0" y="227"/>
                    <a:pt x="145" y="227"/>
                  </a:cubicBezTo>
                  <a:cubicBezTo>
                    <a:pt x="293" y="227"/>
                    <a:pt x="293" y="1"/>
                    <a:pt x="145"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69"/>
            <p:cNvSpPr/>
            <p:nvPr/>
          </p:nvSpPr>
          <p:spPr>
            <a:xfrm>
              <a:off x="7141868" y="1220344"/>
              <a:ext cx="10789" cy="10138"/>
            </a:xfrm>
            <a:custGeom>
              <a:avLst/>
              <a:gdLst/>
              <a:ahLst/>
              <a:cxnLst/>
              <a:rect l="l" t="t" r="r" b="b"/>
              <a:pathLst>
                <a:path w="232" h="218" extrusionOk="0">
                  <a:moveTo>
                    <a:pt x="117" y="1"/>
                  </a:moveTo>
                  <a:cubicBezTo>
                    <a:pt x="89" y="1"/>
                    <a:pt x="61" y="17"/>
                    <a:pt x="48" y="50"/>
                  </a:cubicBezTo>
                  <a:cubicBezTo>
                    <a:pt x="42" y="70"/>
                    <a:pt x="35" y="90"/>
                    <a:pt x="29" y="106"/>
                  </a:cubicBezTo>
                  <a:cubicBezTo>
                    <a:pt x="0" y="180"/>
                    <a:pt x="58" y="217"/>
                    <a:pt x="116" y="217"/>
                  </a:cubicBezTo>
                  <a:cubicBezTo>
                    <a:pt x="174" y="217"/>
                    <a:pt x="231" y="180"/>
                    <a:pt x="203" y="106"/>
                  </a:cubicBezTo>
                  <a:cubicBezTo>
                    <a:pt x="197" y="90"/>
                    <a:pt x="190" y="70"/>
                    <a:pt x="183" y="50"/>
                  </a:cubicBezTo>
                  <a:cubicBezTo>
                    <a:pt x="172" y="17"/>
                    <a:pt x="145" y="1"/>
                    <a:pt x="117"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69"/>
            <p:cNvSpPr/>
            <p:nvPr/>
          </p:nvSpPr>
          <p:spPr>
            <a:xfrm>
              <a:off x="7126242" y="1287726"/>
              <a:ext cx="17579" cy="14509"/>
            </a:xfrm>
            <a:custGeom>
              <a:avLst/>
              <a:gdLst/>
              <a:ahLst/>
              <a:cxnLst/>
              <a:rect l="l" t="t" r="r" b="b"/>
              <a:pathLst>
                <a:path w="378" h="312" extrusionOk="0">
                  <a:moveTo>
                    <a:pt x="270" y="1"/>
                  </a:moveTo>
                  <a:cubicBezTo>
                    <a:pt x="269" y="1"/>
                    <a:pt x="267" y="1"/>
                    <a:pt x="266" y="1"/>
                  </a:cubicBezTo>
                  <a:cubicBezTo>
                    <a:pt x="197" y="7"/>
                    <a:pt x="161" y="24"/>
                    <a:pt x="105" y="69"/>
                  </a:cubicBezTo>
                  <a:cubicBezTo>
                    <a:pt x="0" y="161"/>
                    <a:pt x="106" y="311"/>
                    <a:pt x="213" y="311"/>
                  </a:cubicBezTo>
                  <a:cubicBezTo>
                    <a:pt x="244" y="311"/>
                    <a:pt x="276" y="298"/>
                    <a:pt x="302" y="267"/>
                  </a:cubicBezTo>
                  <a:cubicBezTo>
                    <a:pt x="351" y="215"/>
                    <a:pt x="368" y="182"/>
                    <a:pt x="375" y="109"/>
                  </a:cubicBezTo>
                  <a:cubicBezTo>
                    <a:pt x="378" y="54"/>
                    <a:pt x="325" y="1"/>
                    <a:pt x="27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69"/>
            <p:cNvSpPr/>
            <p:nvPr/>
          </p:nvSpPr>
          <p:spPr>
            <a:xfrm>
              <a:off x="7050811" y="1111667"/>
              <a:ext cx="25345" cy="97981"/>
            </a:xfrm>
            <a:custGeom>
              <a:avLst/>
              <a:gdLst/>
              <a:ahLst/>
              <a:cxnLst/>
              <a:rect l="l" t="t" r="r" b="b"/>
              <a:pathLst>
                <a:path w="545" h="2107" extrusionOk="0">
                  <a:moveTo>
                    <a:pt x="130" y="0"/>
                  </a:moveTo>
                  <a:cubicBezTo>
                    <a:pt x="66" y="0"/>
                    <a:pt x="1" y="52"/>
                    <a:pt x="24" y="132"/>
                  </a:cubicBezTo>
                  <a:cubicBezTo>
                    <a:pt x="222" y="770"/>
                    <a:pt x="219" y="1376"/>
                    <a:pt x="251" y="2035"/>
                  </a:cubicBezTo>
                  <a:cubicBezTo>
                    <a:pt x="253" y="2079"/>
                    <a:pt x="293" y="2106"/>
                    <a:pt x="331" y="2106"/>
                  </a:cubicBezTo>
                  <a:cubicBezTo>
                    <a:pt x="360" y="2106"/>
                    <a:pt x="388" y="2090"/>
                    <a:pt x="397" y="2054"/>
                  </a:cubicBezTo>
                  <a:cubicBezTo>
                    <a:pt x="544" y="1413"/>
                    <a:pt x="416" y="691"/>
                    <a:pt x="228" y="76"/>
                  </a:cubicBezTo>
                  <a:cubicBezTo>
                    <a:pt x="214" y="23"/>
                    <a:pt x="172" y="0"/>
                    <a:pt x="13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69"/>
            <p:cNvSpPr/>
            <p:nvPr/>
          </p:nvSpPr>
          <p:spPr>
            <a:xfrm>
              <a:off x="7113639" y="985785"/>
              <a:ext cx="130772" cy="284084"/>
            </a:xfrm>
            <a:custGeom>
              <a:avLst/>
              <a:gdLst/>
              <a:ahLst/>
              <a:cxnLst/>
              <a:rect l="l" t="t" r="r" b="b"/>
              <a:pathLst>
                <a:path w="2812" h="6109" extrusionOk="0">
                  <a:moveTo>
                    <a:pt x="0" y="0"/>
                  </a:moveTo>
                  <a:lnTo>
                    <a:pt x="0" y="0"/>
                  </a:lnTo>
                  <a:cubicBezTo>
                    <a:pt x="89" y="215"/>
                    <a:pt x="175" y="415"/>
                    <a:pt x="191" y="445"/>
                  </a:cubicBezTo>
                  <a:cubicBezTo>
                    <a:pt x="464" y="965"/>
                    <a:pt x="731" y="1492"/>
                    <a:pt x="906" y="2055"/>
                  </a:cubicBezTo>
                  <a:cubicBezTo>
                    <a:pt x="1037" y="2483"/>
                    <a:pt x="1034" y="3243"/>
                    <a:pt x="1452" y="3514"/>
                  </a:cubicBezTo>
                  <a:cubicBezTo>
                    <a:pt x="1380" y="4021"/>
                    <a:pt x="1555" y="4337"/>
                    <a:pt x="1854" y="4801"/>
                  </a:cubicBezTo>
                  <a:cubicBezTo>
                    <a:pt x="2018" y="5061"/>
                    <a:pt x="2068" y="5357"/>
                    <a:pt x="2266" y="5601"/>
                  </a:cubicBezTo>
                  <a:cubicBezTo>
                    <a:pt x="2325" y="5673"/>
                    <a:pt x="2420" y="5716"/>
                    <a:pt x="2479" y="5789"/>
                  </a:cubicBezTo>
                  <a:cubicBezTo>
                    <a:pt x="2532" y="5854"/>
                    <a:pt x="2651" y="5973"/>
                    <a:pt x="2766" y="6108"/>
                  </a:cubicBezTo>
                  <a:cubicBezTo>
                    <a:pt x="2795" y="5858"/>
                    <a:pt x="2812" y="5605"/>
                    <a:pt x="2812" y="5345"/>
                  </a:cubicBezTo>
                  <a:cubicBezTo>
                    <a:pt x="2812" y="3128"/>
                    <a:pt x="1699" y="1169"/>
                    <a:pt x="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1" name="Google Shape;3771;p69"/>
            <p:cNvSpPr/>
            <p:nvPr/>
          </p:nvSpPr>
          <p:spPr>
            <a:xfrm>
              <a:off x="6967986" y="1312232"/>
              <a:ext cx="159698" cy="191079"/>
            </a:xfrm>
            <a:custGeom>
              <a:avLst/>
              <a:gdLst/>
              <a:ahLst/>
              <a:cxnLst/>
              <a:rect l="l" t="t" r="r" b="b"/>
              <a:pathLst>
                <a:path w="3434" h="4109" extrusionOk="0">
                  <a:moveTo>
                    <a:pt x="3392" y="1"/>
                  </a:moveTo>
                  <a:cubicBezTo>
                    <a:pt x="3380" y="1"/>
                    <a:pt x="3369" y="7"/>
                    <a:pt x="3363" y="20"/>
                  </a:cubicBezTo>
                  <a:cubicBezTo>
                    <a:pt x="2991" y="863"/>
                    <a:pt x="2786" y="1604"/>
                    <a:pt x="2128" y="2308"/>
                  </a:cubicBezTo>
                  <a:cubicBezTo>
                    <a:pt x="1842" y="2615"/>
                    <a:pt x="1443" y="2974"/>
                    <a:pt x="1107" y="3240"/>
                  </a:cubicBezTo>
                  <a:cubicBezTo>
                    <a:pt x="758" y="3516"/>
                    <a:pt x="472" y="3510"/>
                    <a:pt x="90" y="3622"/>
                  </a:cubicBezTo>
                  <a:cubicBezTo>
                    <a:pt x="40" y="3635"/>
                    <a:pt x="1" y="3694"/>
                    <a:pt x="17" y="3747"/>
                  </a:cubicBezTo>
                  <a:cubicBezTo>
                    <a:pt x="109" y="4009"/>
                    <a:pt x="258" y="4109"/>
                    <a:pt x="430" y="4109"/>
                  </a:cubicBezTo>
                  <a:cubicBezTo>
                    <a:pt x="879" y="4109"/>
                    <a:pt x="1491" y="3425"/>
                    <a:pt x="1677" y="3158"/>
                  </a:cubicBezTo>
                  <a:cubicBezTo>
                    <a:pt x="2309" y="2249"/>
                    <a:pt x="3356" y="1205"/>
                    <a:pt x="3432" y="39"/>
                  </a:cubicBezTo>
                  <a:cubicBezTo>
                    <a:pt x="3434" y="17"/>
                    <a:pt x="3412" y="1"/>
                    <a:pt x="3392"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2" name="Google Shape;3772;p69"/>
            <p:cNvSpPr/>
            <p:nvPr/>
          </p:nvSpPr>
          <p:spPr>
            <a:xfrm>
              <a:off x="6905343" y="932772"/>
              <a:ext cx="69432" cy="216283"/>
            </a:xfrm>
            <a:custGeom>
              <a:avLst/>
              <a:gdLst/>
              <a:ahLst/>
              <a:cxnLst/>
              <a:rect l="l" t="t" r="r" b="b"/>
              <a:pathLst>
                <a:path w="1493" h="4651" extrusionOk="0">
                  <a:moveTo>
                    <a:pt x="663" y="1"/>
                  </a:moveTo>
                  <a:cubicBezTo>
                    <a:pt x="439" y="8"/>
                    <a:pt x="218" y="25"/>
                    <a:pt x="1" y="51"/>
                  </a:cubicBezTo>
                  <a:cubicBezTo>
                    <a:pt x="90" y="285"/>
                    <a:pt x="156" y="528"/>
                    <a:pt x="206" y="785"/>
                  </a:cubicBezTo>
                  <a:cubicBezTo>
                    <a:pt x="446" y="1976"/>
                    <a:pt x="1325" y="3482"/>
                    <a:pt x="452" y="4575"/>
                  </a:cubicBezTo>
                  <a:cubicBezTo>
                    <a:pt x="427" y="4607"/>
                    <a:pt x="452" y="4650"/>
                    <a:pt x="483" y="4650"/>
                  </a:cubicBezTo>
                  <a:cubicBezTo>
                    <a:pt x="492" y="4650"/>
                    <a:pt x="502" y="4646"/>
                    <a:pt x="511" y="4637"/>
                  </a:cubicBezTo>
                  <a:cubicBezTo>
                    <a:pt x="1493" y="3623"/>
                    <a:pt x="903" y="1931"/>
                    <a:pt x="794" y="706"/>
                  </a:cubicBezTo>
                  <a:cubicBezTo>
                    <a:pt x="775" y="485"/>
                    <a:pt x="729" y="245"/>
                    <a:pt x="663"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69"/>
            <p:cNvSpPr/>
            <p:nvPr/>
          </p:nvSpPr>
          <p:spPr>
            <a:xfrm>
              <a:off x="6642172" y="1166773"/>
              <a:ext cx="166767" cy="337794"/>
            </a:xfrm>
            <a:custGeom>
              <a:avLst/>
              <a:gdLst/>
              <a:ahLst/>
              <a:cxnLst/>
              <a:rect l="l" t="t" r="r" b="b"/>
              <a:pathLst>
                <a:path w="3586" h="7264" extrusionOk="0">
                  <a:moveTo>
                    <a:pt x="761" y="0"/>
                  </a:moveTo>
                  <a:cubicBezTo>
                    <a:pt x="712" y="0"/>
                    <a:pt x="685" y="30"/>
                    <a:pt x="672" y="66"/>
                  </a:cubicBezTo>
                  <a:cubicBezTo>
                    <a:pt x="659" y="56"/>
                    <a:pt x="652" y="43"/>
                    <a:pt x="639" y="33"/>
                  </a:cubicBezTo>
                  <a:cubicBezTo>
                    <a:pt x="632" y="26"/>
                    <a:pt x="624" y="23"/>
                    <a:pt x="617" y="23"/>
                  </a:cubicBezTo>
                  <a:cubicBezTo>
                    <a:pt x="593" y="23"/>
                    <a:pt x="573" y="54"/>
                    <a:pt x="593" y="79"/>
                  </a:cubicBezTo>
                  <a:cubicBezTo>
                    <a:pt x="1189" y="797"/>
                    <a:pt x="1301" y="1594"/>
                    <a:pt x="1297" y="2424"/>
                  </a:cubicBezTo>
                  <a:cubicBezTo>
                    <a:pt x="1283" y="2418"/>
                    <a:pt x="1268" y="2416"/>
                    <a:pt x="1253" y="2416"/>
                  </a:cubicBezTo>
                  <a:cubicBezTo>
                    <a:pt x="1196" y="2416"/>
                    <a:pt x="1143" y="2454"/>
                    <a:pt x="1143" y="2523"/>
                  </a:cubicBezTo>
                  <a:cubicBezTo>
                    <a:pt x="1143" y="2592"/>
                    <a:pt x="1197" y="2631"/>
                    <a:pt x="1254" y="2631"/>
                  </a:cubicBezTo>
                  <a:cubicBezTo>
                    <a:pt x="1268" y="2631"/>
                    <a:pt x="1281" y="2629"/>
                    <a:pt x="1294" y="2625"/>
                  </a:cubicBezTo>
                  <a:lnTo>
                    <a:pt x="1294" y="2625"/>
                  </a:lnTo>
                  <a:cubicBezTo>
                    <a:pt x="1288" y="3003"/>
                    <a:pt x="1262" y="3389"/>
                    <a:pt x="1251" y="3774"/>
                  </a:cubicBezTo>
                  <a:cubicBezTo>
                    <a:pt x="1025" y="3494"/>
                    <a:pt x="817" y="3191"/>
                    <a:pt x="613" y="2825"/>
                  </a:cubicBezTo>
                  <a:cubicBezTo>
                    <a:pt x="478" y="2582"/>
                    <a:pt x="244" y="2308"/>
                    <a:pt x="0" y="2026"/>
                  </a:cubicBezTo>
                  <a:lnTo>
                    <a:pt x="0" y="2026"/>
                  </a:lnTo>
                  <a:cubicBezTo>
                    <a:pt x="178" y="4037"/>
                    <a:pt x="1268" y="5789"/>
                    <a:pt x="2862" y="6852"/>
                  </a:cubicBezTo>
                  <a:lnTo>
                    <a:pt x="2862" y="6839"/>
                  </a:lnTo>
                  <a:cubicBezTo>
                    <a:pt x="2868" y="6846"/>
                    <a:pt x="2874" y="6855"/>
                    <a:pt x="2882" y="6866"/>
                  </a:cubicBezTo>
                  <a:cubicBezTo>
                    <a:pt x="3105" y="7013"/>
                    <a:pt x="3342" y="7145"/>
                    <a:pt x="3586" y="7264"/>
                  </a:cubicBezTo>
                  <a:cubicBezTo>
                    <a:pt x="3530" y="6948"/>
                    <a:pt x="3368" y="6674"/>
                    <a:pt x="3148" y="6384"/>
                  </a:cubicBezTo>
                  <a:cubicBezTo>
                    <a:pt x="2845" y="5986"/>
                    <a:pt x="2674" y="5568"/>
                    <a:pt x="2450" y="5140"/>
                  </a:cubicBezTo>
                  <a:cubicBezTo>
                    <a:pt x="2354" y="4959"/>
                    <a:pt x="2309" y="4863"/>
                    <a:pt x="2147" y="4715"/>
                  </a:cubicBezTo>
                  <a:cubicBezTo>
                    <a:pt x="1976" y="4550"/>
                    <a:pt x="1818" y="4399"/>
                    <a:pt x="1669" y="4245"/>
                  </a:cubicBezTo>
                  <a:cubicBezTo>
                    <a:pt x="1620" y="3744"/>
                    <a:pt x="1607" y="3240"/>
                    <a:pt x="1584" y="2733"/>
                  </a:cubicBezTo>
                  <a:cubicBezTo>
                    <a:pt x="1541" y="1795"/>
                    <a:pt x="1416" y="906"/>
                    <a:pt x="794" y="201"/>
                  </a:cubicBezTo>
                  <a:cubicBezTo>
                    <a:pt x="893" y="165"/>
                    <a:pt x="886" y="0"/>
                    <a:pt x="761"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69"/>
            <p:cNvSpPr/>
            <p:nvPr/>
          </p:nvSpPr>
          <p:spPr>
            <a:xfrm>
              <a:off x="7086480" y="1094973"/>
              <a:ext cx="11998" cy="9347"/>
            </a:xfrm>
            <a:custGeom>
              <a:avLst/>
              <a:gdLst/>
              <a:ahLst/>
              <a:cxnLst/>
              <a:rect l="l" t="t" r="r" b="b"/>
              <a:pathLst>
                <a:path w="258" h="201" extrusionOk="0">
                  <a:moveTo>
                    <a:pt x="130" y="0"/>
                  </a:moveTo>
                  <a:cubicBezTo>
                    <a:pt x="1" y="0"/>
                    <a:pt x="1" y="201"/>
                    <a:pt x="130" y="201"/>
                  </a:cubicBezTo>
                  <a:cubicBezTo>
                    <a:pt x="258" y="201"/>
                    <a:pt x="258" y="0"/>
                    <a:pt x="13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69"/>
            <p:cNvSpPr/>
            <p:nvPr/>
          </p:nvSpPr>
          <p:spPr>
            <a:xfrm>
              <a:off x="7051509" y="1149427"/>
              <a:ext cx="43296" cy="138717"/>
            </a:xfrm>
            <a:custGeom>
              <a:avLst/>
              <a:gdLst/>
              <a:ahLst/>
              <a:cxnLst/>
              <a:rect l="l" t="t" r="r" b="b"/>
              <a:pathLst>
                <a:path w="931" h="2983" extrusionOk="0">
                  <a:moveTo>
                    <a:pt x="548" y="0"/>
                  </a:moveTo>
                  <a:cubicBezTo>
                    <a:pt x="509" y="0"/>
                    <a:pt x="471" y="25"/>
                    <a:pt x="476" y="74"/>
                  </a:cubicBezTo>
                  <a:cubicBezTo>
                    <a:pt x="608" y="1150"/>
                    <a:pt x="467" y="1934"/>
                    <a:pt x="13" y="2919"/>
                  </a:cubicBezTo>
                  <a:cubicBezTo>
                    <a:pt x="0" y="2948"/>
                    <a:pt x="24" y="2982"/>
                    <a:pt x="51" y="2982"/>
                  </a:cubicBezTo>
                  <a:cubicBezTo>
                    <a:pt x="60" y="2982"/>
                    <a:pt x="70" y="2978"/>
                    <a:pt x="78" y="2968"/>
                  </a:cubicBezTo>
                  <a:cubicBezTo>
                    <a:pt x="710" y="2214"/>
                    <a:pt x="931" y="989"/>
                    <a:pt x="628" y="54"/>
                  </a:cubicBezTo>
                  <a:cubicBezTo>
                    <a:pt x="616" y="18"/>
                    <a:pt x="582" y="0"/>
                    <a:pt x="548"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69"/>
            <p:cNvSpPr/>
            <p:nvPr/>
          </p:nvSpPr>
          <p:spPr>
            <a:xfrm>
              <a:off x="7105780" y="1169377"/>
              <a:ext cx="13719" cy="10417"/>
            </a:xfrm>
            <a:custGeom>
              <a:avLst/>
              <a:gdLst/>
              <a:ahLst/>
              <a:cxnLst/>
              <a:rect l="l" t="t" r="r" b="b"/>
              <a:pathLst>
                <a:path w="295" h="224" extrusionOk="0">
                  <a:moveTo>
                    <a:pt x="149" y="0"/>
                  </a:moveTo>
                  <a:cubicBezTo>
                    <a:pt x="1" y="0"/>
                    <a:pt x="1" y="224"/>
                    <a:pt x="149" y="224"/>
                  </a:cubicBezTo>
                  <a:cubicBezTo>
                    <a:pt x="294" y="224"/>
                    <a:pt x="294" y="0"/>
                    <a:pt x="149"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7" name="Google Shape;3777;p69"/>
            <p:cNvSpPr/>
            <p:nvPr/>
          </p:nvSpPr>
          <p:spPr>
            <a:xfrm>
              <a:off x="7134474" y="1125292"/>
              <a:ext cx="8324" cy="6464"/>
            </a:xfrm>
            <a:custGeom>
              <a:avLst/>
              <a:gdLst/>
              <a:ahLst/>
              <a:cxnLst/>
              <a:rect l="l" t="t" r="r" b="b"/>
              <a:pathLst>
                <a:path w="179" h="139" extrusionOk="0">
                  <a:moveTo>
                    <a:pt x="89" y="0"/>
                  </a:moveTo>
                  <a:cubicBezTo>
                    <a:pt x="0" y="0"/>
                    <a:pt x="0" y="138"/>
                    <a:pt x="89" y="138"/>
                  </a:cubicBezTo>
                  <a:cubicBezTo>
                    <a:pt x="178" y="138"/>
                    <a:pt x="178" y="0"/>
                    <a:pt x="89"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69"/>
            <p:cNvSpPr/>
            <p:nvPr/>
          </p:nvSpPr>
          <p:spPr>
            <a:xfrm>
              <a:off x="6814008" y="1369710"/>
              <a:ext cx="10836" cy="11998"/>
            </a:xfrm>
            <a:custGeom>
              <a:avLst/>
              <a:gdLst/>
              <a:ahLst/>
              <a:cxnLst/>
              <a:rect l="l" t="t" r="r" b="b"/>
              <a:pathLst>
                <a:path w="233" h="258" extrusionOk="0">
                  <a:moveTo>
                    <a:pt x="111" y="1"/>
                  </a:moveTo>
                  <a:cubicBezTo>
                    <a:pt x="56" y="1"/>
                    <a:pt x="0" y="57"/>
                    <a:pt x="39" y="118"/>
                  </a:cubicBezTo>
                  <a:cubicBezTo>
                    <a:pt x="76" y="167"/>
                    <a:pt x="91" y="193"/>
                    <a:pt x="131" y="239"/>
                  </a:cubicBezTo>
                  <a:cubicBezTo>
                    <a:pt x="141" y="252"/>
                    <a:pt x="154" y="258"/>
                    <a:pt x="167" y="258"/>
                  </a:cubicBezTo>
                  <a:cubicBezTo>
                    <a:pt x="200" y="258"/>
                    <a:pt x="233" y="222"/>
                    <a:pt x="223" y="186"/>
                  </a:cubicBezTo>
                  <a:cubicBezTo>
                    <a:pt x="217" y="141"/>
                    <a:pt x="204" y="98"/>
                    <a:pt x="184" y="55"/>
                  </a:cubicBezTo>
                  <a:cubicBezTo>
                    <a:pt x="169" y="16"/>
                    <a:pt x="140" y="1"/>
                    <a:pt x="111"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69"/>
            <p:cNvSpPr/>
            <p:nvPr/>
          </p:nvSpPr>
          <p:spPr>
            <a:xfrm>
              <a:off x="6832656" y="967277"/>
              <a:ext cx="12603" cy="18601"/>
            </a:xfrm>
            <a:custGeom>
              <a:avLst/>
              <a:gdLst/>
              <a:ahLst/>
              <a:cxnLst/>
              <a:rect l="l" t="t" r="r" b="b"/>
              <a:pathLst>
                <a:path w="271" h="400" extrusionOk="0">
                  <a:moveTo>
                    <a:pt x="135" y="1"/>
                  </a:moveTo>
                  <a:cubicBezTo>
                    <a:pt x="76" y="1"/>
                    <a:pt x="17" y="41"/>
                    <a:pt x="10" y="122"/>
                  </a:cubicBezTo>
                  <a:cubicBezTo>
                    <a:pt x="0" y="234"/>
                    <a:pt x="0" y="286"/>
                    <a:pt x="70" y="372"/>
                  </a:cubicBezTo>
                  <a:cubicBezTo>
                    <a:pt x="84" y="390"/>
                    <a:pt x="110" y="400"/>
                    <a:pt x="135" y="400"/>
                  </a:cubicBezTo>
                  <a:cubicBezTo>
                    <a:pt x="161" y="400"/>
                    <a:pt x="186" y="390"/>
                    <a:pt x="201" y="372"/>
                  </a:cubicBezTo>
                  <a:cubicBezTo>
                    <a:pt x="270" y="286"/>
                    <a:pt x="270" y="231"/>
                    <a:pt x="260" y="122"/>
                  </a:cubicBezTo>
                  <a:cubicBezTo>
                    <a:pt x="254" y="41"/>
                    <a:pt x="195" y="1"/>
                    <a:pt x="135"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69"/>
            <p:cNvSpPr/>
            <p:nvPr/>
          </p:nvSpPr>
          <p:spPr>
            <a:xfrm>
              <a:off x="6808892" y="984157"/>
              <a:ext cx="9720" cy="53989"/>
            </a:xfrm>
            <a:custGeom>
              <a:avLst/>
              <a:gdLst/>
              <a:ahLst/>
              <a:cxnLst/>
              <a:rect l="l" t="t" r="r" b="b"/>
              <a:pathLst>
                <a:path w="209" h="1161" extrusionOk="0">
                  <a:moveTo>
                    <a:pt x="90" y="0"/>
                  </a:moveTo>
                  <a:cubicBezTo>
                    <a:pt x="55" y="0"/>
                    <a:pt x="19" y="24"/>
                    <a:pt x="17" y="69"/>
                  </a:cubicBezTo>
                  <a:cubicBezTo>
                    <a:pt x="4" y="421"/>
                    <a:pt x="1" y="792"/>
                    <a:pt x="119" y="1132"/>
                  </a:cubicBezTo>
                  <a:cubicBezTo>
                    <a:pt x="127" y="1151"/>
                    <a:pt x="144" y="1160"/>
                    <a:pt x="160" y="1160"/>
                  </a:cubicBezTo>
                  <a:cubicBezTo>
                    <a:pt x="181" y="1160"/>
                    <a:pt x="201" y="1146"/>
                    <a:pt x="201" y="1119"/>
                  </a:cubicBezTo>
                  <a:cubicBezTo>
                    <a:pt x="208" y="769"/>
                    <a:pt x="152" y="421"/>
                    <a:pt x="156" y="69"/>
                  </a:cubicBezTo>
                  <a:cubicBezTo>
                    <a:pt x="157" y="23"/>
                    <a:pt x="124" y="0"/>
                    <a:pt x="90"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1" name="Google Shape;3781;p69"/>
            <p:cNvSpPr/>
            <p:nvPr/>
          </p:nvSpPr>
          <p:spPr>
            <a:xfrm>
              <a:off x="6869488" y="948629"/>
              <a:ext cx="13905" cy="11858"/>
            </a:xfrm>
            <a:custGeom>
              <a:avLst/>
              <a:gdLst/>
              <a:ahLst/>
              <a:cxnLst/>
              <a:rect l="l" t="t" r="r" b="b"/>
              <a:pathLst>
                <a:path w="299" h="255" extrusionOk="0">
                  <a:moveTo>
                    <a:pt x="149" y="0"/>
                  </a:moveTo>
                  <a:cubicBezTo>
                    <a:pt x="118" y="0"/>
                    <a:pt x="86" y="14"/>
                    <a:pt x="71" y="42"/>
                  </a:cubicBezTo>
                  <a:cubicBezTo>
                    <a:pt x="64" y="59"/>
                    <a:pt x="58" y="75"/>
                    <a:pt x="51" y="91"/>
                  </a:cubicBezTo>
                  <a:cubicBezTo>
                    <a:pt x="0" y="200"/>
                    <a:pt x="74" y="254"/>
                    <a:pt x="149" y="254"/>
                  </a:cubicBezTo>
                  <a:cubicBezTo>
                    <a:pt x="223" y="254"/>
                    <a:pt x="298" y="200"/>
                    <a:pt x="249" y="91"/>
                  </a:cubicBezTo>
                  <a:cubicBezTo>
                    <a:pt x="239" y="75"/>
                    <a:pt x="232" y="59"/>
                    <a:pt x="226" y="42"/>
                  </a:cubicBezTo>
                  <a:cubicBezTo>
                    <a:pt x="213" y="14"/>
                    <a:pt x="181" y="0"/>
                    <a:pt x="149"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69"/>
            <p:cNvSpPr/>
            <p:nvPr/>
          </p:nvSpPr>
          <p:spPr>
            <a:xfrm>
              <a:off x="6852746" y="1432953"/>
              <a:ext cx="17067" cy="10463"/>
            </a:xfrm>
            <a:custGeom>
              <a:avLst/>
              <a:gdLst/>
              <a:ahLst/>
              <a:cxnLst/>
              <a:rect l="l" t="t" r="r" b="b"/>
              <a:pathLst>
                <a:path w="367" h="225" extrusionOk="0">
                  <a:moveTo>
                    <a:pt x="137" y="0"/>
                  </a:moveTo>
                  <a:cubicBezTo>
                    <a:pt x="54" y="0"/>
                    <a:pt x="1" y="125"/>
                    <a:pt x="88" y="167"/>
                  </a:cubicBezTo>
                  <a:cubicBezTo>
                    <a:pt x="151" y="197"/>
                    <a:pt x="171" y="206"/>
                    <a:pt x="237" y="223"/>
                  </a:cubicBezTo>
                  <a:cubicBezTo>
                    <a:pt x="242" y="224"/>
                    <a:pt x="248" y="225"/>
                    <a:pt x="253" y="225"/>
                  </a:cubicBezTo>
                  <a:cubicBezTo>
                    <a:pt x="315" y="225"/>
                    <a:pt x="367" y="143"/>
                    <a:pt x="309" y="98"/>
                  </a:cubicBezTo>
                  <a:cubicBezTo>
                    <a:pt x="256" y="55"/>
                    <a:pt x="240" y="45"/>
                    <a:pt x="181" y="12"/>
                  </a:cubicBezTo>
                  <a:cubicBezTo>
                    <a:pt x="165" y="4"/>
                    <a:pt x="151" y="0"/>
                    <a:pt x="137"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3" name="Google Shape;3783;p69"/>
            <p:cNvSpPr/>
            <p:nvPr/>
          </p:nvSpPr>
          <p:spPr>
            <a:xfrm>
              <a:off x="6751923" y="973973"/>
              <a:ext cx="55806" cy="314543"/>
            </a:xfrm>
            <a:custGeom>
              <a:avLst/>
              <a:gdLst/>
              <a:ahLst/>
              <a:cxnLst/>
              <a:rect l="l" t="t" r="r" b="b"/>
              <a:pathLst>
                <a:path w="1200" h="6764" extrusionOk="0">
                  <a:moveTo>
                    <a:pt x="831" y="1"/>
                  </a:moveTo>
                  <a:cubicBezTo>
                    <a:pt x="765" y="40"/>
                    <a:pt x="699" y="80"/>
                    <a:pt x="633" y="122"/>
                  </a:cubicBezTo>
                  <a:cubicBezTo>
                    <a:pt x="765" y="1127"/>
                    <a:pt x="999" y="2118"/>
                    <a:pt x="640" y="3090"/>
                  </a:cubicBezTo>
                  <a:cubicBezTo>
                    <a:pt x="175" y="4360"/>
                    <a:pt x="1" y="5424"/>
                    <a:pt x="478" y="6725"/>
                  </a:cubicBezTo>
                  <a:cubicBezTo>
                    <a:pt x="489" y="6752"/>
                    <a:pt x="513" y="6764"/>
                    <a:pt x="536" y="6764"/>
                  </a:cubicBezTo>
                  <a:cubicBezTo>
                    <a:pt x="572" y="6764"/>
                    <a:pt x="606" y="6737"/>
                    <a:pt x="590" y="6695"/>
                  </a:cubicBezTo>
                  <a:cubicBezTo>
                    <a:pt x="300" y="5832"/>
                    <a:pt x="238" y="4933"/>
                    <a:pt x="492" y="4054"/>
                  </a:cubicBezTo>
                  <a:cubicBezTo>
                    <a:pt x="676" y="3429"/>
                    <a:pt x="1038" y="2885"/>
                    <a:pt x="1130" y="2230"/>
                  </a:cubicBezTo>
                  <a:cubicBezTo>
                    <a:pt x="1200" y="1716"/>
                    <a:pt x="1098" y="1295"/>
                    <a:pt x="979" y="801"/>
                  </a:cubicBezTo>
                  <a:cubicBezTo>
                    <a:pt x="917" y="531"/>
                    <a:pt x="867" y="268"/>
                    <a:pt x="831"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4" name="Google Shape;3784;p69"/>
            <p:cNvSpPr/>
            <p:nvPr/>
          </p:nvSpPr>
          <p:spPr>
            <a:xfrm>
              <a:off x="6784244" y="1314511"/>
              <a:ext cx="12417" cy="13765"/>
            </a:xfrm>
            <a:custGeom>
              <a:avLst/>
              <a:gdLst/>
              <a:ahLst/>
              <a:cxnLst/>
              <a:rect l="l" t="t" r="r" b="b"/>
              <a:pathLst>
                <a:path w="267" h="296" extrusionOk="0">
                  <a:moveTo>
                    <a:pt x="125" y="0"/>
                  </a:moveTo>
                  <a:cubicBezTo>
                    <a:pt x="65" y="0"/>
                    <a:pt x="1" y="67"/>
                    <a:pt x="37" y="139"/>
                  </a:cubicBezTo>
                  <a:cubicBezTo>
                    <a:pt x="70" y="201"/>
                    <a:pt x="79" y="218"/>
                    <a:pt x="126" y="271"/>
                  </a:cubicBezTo>
                  <a:cubicBezTo>
                    <a:pt x="140" y="288"/>
                    <a:pt x="156" y="295"/>
                    <a:pt x="174" y="295"/>
                  </a:cubicBezTo>
                  <a:cubicBezTo>
                    <a:pt x="219" y="295"/>
                    <a:pt x="266" y="245"/>
                    <a:pt x="254" y="195"/>
                  </a:cubicBezTo>
                  <a:cubicBezTo>
                    <a:pt x="234" y="129"/>
                    <a:pt x="228" y="109"/>
                    <a:pt x="195" y="47"/>
                  </a:cubicBezTo>
                  <a:cubicBezTo>
                    <a:pt x="179" y="14"/>
                    <a:pt x="152" y="0"/>
                    <a:pt x="125"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69"/>
            <p:cNvSpPr/>
            <p:nvPr/>
          </p:nvSpPr>
          <p:spPr>
            <a:xfrm>
              <a:off x="6670493" y="1227412"/>
              <a:ext cx="13905" cy="11161"/>
            </a:xfrm>
            <a:custGeom>
              <a:avLst/>
              <a:gdLst/>
              <a:ahLst/>
              <a:cxnLst/>
              <a:rect l="l" t="t" r="r" b="b"/>
              <a:pathLst>
                <a:path w="299" h="240" extrusionOk="0">
                  <a:moveTo>
                    <a:pt x="160" y="1"/>
                  </a:moveTo>
                  <a:cubicBezTo>
                    <a:pt x="81" y="1"/>
                    <a:pt x="0" y="111"/>
                    <a:pt x="80" y="175"/>
                  </a:cubicBezTo>
                  <a:cubicBezTo>
                    <a:pt x="122" y="208"/>
                    <a:pt x="142" y="224"/>
                    <a:pt x="194" y="237"/>
                  </a:cubicBezTo>
                  <a:cubicBezTo>
                    <a:pt x="201" y="239"/>
                    <a:pt x="207" y="239"/>
                    <a:pt x="213" y="239"/>
                  </a:cubicBezTo>
                  <a:cubicBezTo>
                    <a:pt x="261" y="239"/>
                    <a:pt x="299" y="195"/>
                    <a:pt x="287" y="145"/>
                  </a:cubicBezTo>
                  <a:cubicBezTo>
                    <a:pt x="273" y="96"/>
                    <a:pt x="257" y="73"/>
                    <a:pt x="224" y="33"/>
                  </a:cubicBezTo>
                  <a:cubicBezTo>
                    <a:pt x="206" y="10"/>
                    <a:pt x="183" y="1"/>
                    <a:pt x="16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69"/>
            <p:cNvSpPr/>
            <p:nvPr/>
          </p:nvSpPr>
          <p:spPr>
            <a:xfrm>
              <a:off x="6699559" y="1034613"/>
              <a:ext cx="69199" cy="288734"/>
            </a:xfrm>
            <a:custGeom>
              <a:avLst/>
              <a:gdLst/>
              <a:ahLst/>
              <a:cxnLst/>
              <a:rect l="l" t="t" r="r" b="b"/>
              <a:pathLst>
                <a:path w="1488" h="6209" extrusionOk="0">
                  <a:moveTo>
                    <a:pt x="373" y="1"/>
                  </a:moveTo>
                  <a:cubicBezTo>
                    <a:pt x="241" y="149"/>
                    <a:pt x="116" y="300"/>
                    <a:pt x="1" y="462"/>
                  </a:cubicBezTo>
                  <a:cubicBezTo>
                    <a:pt x="83" y="758"/>
                    <a:pt x="162" y="1058"/>
                    <a:pt x="241" y="1354"/>
                  </a:cubicBezTo>
                  <a:cubicBezTo>
                    <a:pt x="367" y="1815"/>
                    <a:pt x="491" y="2272"/>
                    <a:pt x="613" y="2727"/>
                  </a:cubicBezTo>
                  <a:cubicBezTo>
                    <a:pt x="610" y="2724"/>
                    <a:pt x="607" y="2717"/>
                    <a:pt x="604" y="2714"/>
                  </a:cubicBezTo>
                  <a:cubicBezTo>
                    <a:pt x="584" y="2681"/>
                    <a:pt x="552" y="2664"/>
                    <a:pt x="519" y="2664"/>
                  </a:cubicBezTo>
                  <a:cubicBezTo>
                    <a:pt x="487" y="2664"/>
                    <a:pt x="454" y="2681"/>
                    <a:pt x="432" y="2714"/>
                  </a:cubicBezTo>
                  <a:cubicBezTo>
                    <a:pt x="423" y="2727"/>
                    <a:pt x="416" y="2743"/>
                    <a:pt x="406" y="2757"/>
                  </a:cubicBezTo>
                  <a:cubicBezTo>
                    <a:pt x="327" y="2880"/>
                    <a:pt x="419" y="2940"/>
                    <a:pt x="513" y="2940"/>
                  </a:cubicBezTo>
                  <a:cubicBezTo>
                    <a:pt x="572" y="2940"/>
                    <a:pt x="632" y="2916"/>
                    <a:pt x="650" y="2868"/>
                  </a:cubicBezTo>
                  <a:cubicBezTo>
                    <a:pt x="943" y="3962"/>
                    <a:pt x="1216" y="5055"/>
                    <a:pt x="1410" y="6181"/>
                  </a:cubicBezTo>
                  <a:cubicBezTo>
                    <a:pt x="1413" y="6200"/>
                    <a:pt x="1429" y="6208"/>
                    <a:pt x="1445" y="6208"/>
                  </a:cubicBezTo>
                  <a:cubicBezTo>
                    <a:pt x="1466" y="6208"/>
                    <a:pt x="1488" y="6194"/>
                    <a:pt x="1486" y="6167"/>
                  </a:cubicBezTo>
                  <a:cubicBezTo>
                    <a:pt x="1338" y="4465"/>
                    <a:pt x="887" y="2760"/>
                    <a:pt x="557" y="1084"/>
                  </a:cubicBezTo>
                  <a:cubicBezTo>
                    <a:pt x="488" y="742"/>
                    <a:pt x="432" y="376"/>
                    <a:pt x="373"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69"/>
            <p:cNvSpPr/>
            <p:nvPr/>
          </p:nvSpPr>
          <p:spPr>
            <a:xfrm>
              <a:off x="6691095" y="1113620"/>
              <a:ext cx="13347" cy="10556"/>
            </a:xfrm>
            <a:custGeom>
              <a:avLst/>
              <a:gdLst/>
              <a:ahLst/>
              <a:cxnLst/>
              <a:rect l="l" t="t" r="r" b="b"/>
              <a:pathLst>
                <a:path w="287" h="227" extrusionOk="0">
                  <a:moveTo>
                    <a:pt x="143" y="0"/>
                  </a:moveTo>
                  <a:cubicBezTo>
                    <a:pt x="119" y="0"/>
                    <a:pt x="94" y="12"/>
                    <a:pt x="81" y="37"/>
                  </a:cubicBezTo>
                  <a:cubicBezTo>
                    <a:pt x="71" y="50"/>
                    <a:pt x="64" y="67"/>
                    <a:pt x="55" y="83"/>
                  </a:cubicBezTo>
                  <a:cubicBezTo>
                    <a:pt x="0" y="178"/>
                    <a:pt x="72" y="226"/>
                    <a:pt x="143" y="226"/>
                  </a:cubicBezTo>
                  <a:cubicBezTo>
                    <a:pt x="215" y="226"/>
                    <a:pt x="287" y="178"/>
                    <a:pt x="233" y="83"/>
                  </a:cubicBezTo>
                  <a:cubicBezTo>
                    <a:pt x="222" y="67"/>
                    <a:pt x="216" y="50"/>
                    <a:pt x="206" y="37"/>
                  </a:cubicBezTo>
                  <a:cubicBezTo>
                    <a:pt x="193" y="12"/>
                    <a:pt x="168" y="0"/>
                    <a:pt x="143"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69"/>
            <p:cNvSpPr/>
            <p:nvPr/>
          </p:nvSpPr>
          <p:spPr>
            <a:xfrm>
              <a:off x="6772153" y="1075349"/>
              <a:ext cx="18276" cy="14137"/>
            </a:xfrm>
            <a:custGeom>
              <a:avLst/>
              <a:gdLst/>
              <a:ahLst/>
              <a:cxnLst/>
              <a:rect l="l" t="t" r="r" b="b"/>
              <a:pathLst>
                <a:path w="393" h="304" extrusionOk="0">
                  <a:moveTo>
                    <a:pt x="198" y="1"/>
                  </a:moveTo>
                  <a:cubicBezTo>
                    <a:pt x="0" y="1"/>
                    <a:pt x="4" y="304"/>
                    <a:pt x="198" y="304"/>
                  </a:cubicBezTo>
                  <a:cubicBezTo>
                    <a:pt x="392" y="304"/>
                    <a:pt x="392" y="1"/>
                    <a:pt x="198"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69"/>
            <p:cNvSpPr/>
            <p:nvPr/>
          </p:nvSpPr>
          <p:spPr>
            <a:xfrm>
              <a:off x="6745971" y="1378685"/>
              <a:ext cx="1442" cy="1116"/>
            </a:xfrm>
            <a:custGeom>
              <a:avLst/>
              <a:gdLst/>
              <a:ahLst/>
              <a:cxnLst/>
              <a:rect l="l" t="t" r="r" b="b"/>
              <a:pathLst>
                <a:path w="31" h="24" extrusionOk="0">
                  <a:moveTo>
                    <a:pt x="17" y="0"/>
                  </a:moveTo>
                  <a:cubicBezTo>
                    <a:pt x="1" y="0"/>
                    <a:pt x="1" y="23"/>
                    <a:pt x="17" y="23"/>
                  </a:cubicBezTo>
                  <a:cubicBezTo>
                    <a:pt x="30" y="23"/>
                    <a:pt x="30" y="0"/>
                    <a:pt x="17"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0" name="Google Shape;3790;p69"/>
            <p:cNvSpPr/>
            <p:nvPr/>
          </p:nvSpPr>
          <p:spPr>
            <a:xfrm>
              <a:off x="6767782" y="1397658"/>
              <a:ext cx="9720" cy="13579"/>
            </a:xfrm>
            <a:custGeom>
              <a:avLst/>
              <a:gdLst/>
              <a:ahLst/>
              <a:cxnLst/>
              <a:rect l="l" t="t" r="r" b="b"/>
              <a:pathLst>
                <a:path w="209" h="292" extrusionOk="0">
                  <a:moveTo>
                    <a:pt x="104" y="1"/>
                  </a:moveTo>
                  <a:cubicBezTo>
                    <a:pt x="53" y="1"/>
                    <a:pt x="1" y="33"/>
                    <a:pt x="3" y="99"/>
                  </a:cubicBezTo>
                  <a:cubicBezTo>
                    <a:pt x="6" y="172"/>
                    <a:pt x="9" y="195"/>
                    <a:pt x="45" y="257"/>
                  </a:cubicBezTo>
                  <a:cubicBezTo>
                    <a:pt x="58" y="280"/>
                    <a:pt x="82" y="292"/>
                    <a:pt x="106" y="292"/>
                  </a:cubicBezTo>
                  <a:cubicBezTo>
                    <a:pt x="129" y="292"/>
                    <a:pt x="153" y="280"/>
                    <a:pt x="164" y="257"/>
                  </a:cubicBezTo>
                  <a:cubicBezTo>
                    <a:pt x="200" y="195"/>
                    <a:pt x="203" y="172"/>
                    <a:pt x="207" y="99"/>
                  </a:cubicBezTo>
                  <a:cubicBezTo>
                    <a:pt x="208" y="33"/>
                    <a:pt x="156" y="1"/>
                    <a:pt x="104"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69"/>
            <p:cNvSpPr/>
            <p:nvPr/>
          </p:nvSpPr>
          <p:spPr>
            <a:xfrm>
              <a:off x="6720393" y="1334182"/>
              <a:ext cx="12277" cy="22414"/>
            </a:xfrm>
            <a:custGeom>
              <a:avLst/>
              <a:gdLst/>
              <a:ahLst/>
              <a:cxnLst/>
              <a:rect l="l" t="t" r="r" b="b"/>
              <a:pathLst>
                <a:path w="264" h="482" extrusionOk="0">
                  <a:moveTo>
                    <a:pt x="134" y="0"/>
                  </a:moveTo>
                  <a:cubicBezTo>
                    <a:pt x="85" y="0"/>
                    <a:pt x="35" y="34"/>
                    <a:pt x="27" y="101"/>
                  </a:cubicBezTo>
                  <a:cubicBezTo>
                    <a:pt x="14" y="233"/>
                    <a:pt x="1" y="328"/>
                    <a:pt x="70" y="447"/>
                  </a:cubicBezTo>
                  <a:cubicBezTo>
                    <a:pt x="85" y="470"/>
                    <a:pt x="108" y="481"/>
                    <a:pt x="132" y="481"/>
                  </a:cubicBezTo>
                  <a:cubicBezTo>
                    <a:pt x="156" y="481"/>
                    <a:pt x="180" y="470"/>
                    <a:pt x="195" y="447"/>
                  </a:cubicBezTo>
                  <a:cubicBezTo>
                    <a:pt x="264" y="328"/>
                    <a:pt x="251" y="233"/>
                    <a:pt x="238" y="101"/>
                  </a:cubicBezTo>
                  <a:cubicBezTo>
                    <a:pt x="231" y="34"/>
                    <a:pt x="183" y="0"/>
                    <a:pt x="134"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2" name="Google Shape;3792;p69"/>
            <p:cNvSpPr/>
            <p:nvPr/>
          </p:nvSpPr>
          <p:spPr>
            <a:xfrm>
              <a:off x="6845631" y="1353527"/>
              <a:ext cx="115379" cy="115373"/>
            </a:xfrm>
            <a:custGeom>
              <a:avLst/>
              <a:gdLst/>
              <a:ahLst/>
              <a:cxnLst/>
              <a:rect l="l" t="t" r="r" b="b"/>
              <a:pathLst>
                <a:path w="2481" h="2481" extrusionOk="0">
                  <a:moveTo>
                    <a:pt x="1239" y="1"/>
                  </a:moveTo>
                  <a:cubicBezTo>
                    <a:pt x="557" y="1"/>
                    <a:pt x="1" y="554"/>
                    <a:pt x="1" y="1239"/>
                  </a:cubicBezTo>
                  <a:cubicBezTo>
                    <a:pt x="1" y="1924"/>
                    <a:pt x="557" y="2481"/>
                    <a:pt x="1239" y="2481"/>
                  </a:cubicBezTo>
                  <a:cubicBezTo>
                    <a:pt x="1924" y="2481"/>
                    <a:pt x="2481" y="1924"/>
                    <a:pt x="2481" y="1239"/>
                  </a:cubicBezTo>
                  <a:cubicBezTo>
                    <a:pt x="2481" y="554"/>
                    <a:pt x="1924" y="1"/>
                    <a:pt x="1239"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3" name="Google Shape;3793;p69"/>
            <p:cNvSpPr/>
            <p:nvPr/>
          </p:nvSpPr>
          <p:spPr>
            <a:xfrm>
              <a:off x="6853351" y="1397193"/>
              <a:ext cx="107659" cy="71707"/>
            </a:xfrm>
            <a:custGeom>
              <a:avLst/>
              <a:gdLst/>
              <a:ahLst/>
              <a:cxnLst/>
              <a:rect l="l" t="t" r="r" b="b"/>
              <a:pathLst>
                <a:path w="2315" h="1542" extrusionOk="0">
                  <a:moveTo>
                    <a:pt x="2272" y="1"/>
                  </a:moveTo>
                  <a:cubicBezTo>
                    <a:pt x="1929" y="458"/>
                    <a:pt x="1099" y="844"/>
                    <a:pt x="783" y="913"/>
                  </a:cubicBezTo>
                  <a:cubicBezTo>
                    <a:pt x="666" y="937"/>
                    <a:pt x="540" y="950"/>
                    <a:pt x="410" y="950"/>
                  </a:cubicBezTo>
                  <a:cubicBezTo>
                    <a:pt x="275" y="950"/>
                    <a:pt x="137" y="936"/>
                    <a:pt x="0" y="909"/>
                  </a:cubicBezTo>
                  <a:lnTo>
                    <a:pt x="0" y="909"/>
                  </a:lnTo>
                  <a:cubicBezTo>
                    <a:pt x="213" y="1285"/>
                    <a:pt x="612" y="1542"/>
                    <a:pt x="1073" y="1542"/>
                  </a:cubicBezTo>
                  <a:cubicBezTo>
                    <a:pt x="1758" y="1542"/>
                    <a:pt x="2315" y="985"/>
                    <a:pt x="2315" y="300"/>
                  </a:cubicBezTo>
                  <a:cubicBezTo>
                    <a:pt x="2315" y="198"/>
                    <a:pt x="2298" y="100"/>
                    <a:pt x="2272"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69"/>
            <p:cNvSpPr/>
            <p:nvPr/>
          </p:nvSpPr>
          <p:spPr>
            <a:xfrm>
              <a:off x="7309611" y="1367942"/>
              <a:ext cx="86406" cy="86541"/>
            </a:xfrm>
            <a:custGeom>
              <a:avLst/>
              <a:gdLst/>
              <a:ahLst/>
              <a:cxnLst/>
              <a:rect l="l" t="t" r="r" b="b"/>
              <a:pathLst>
                <a:path w="1858" h="1861" extrusionOk="0">
                  <a:moveTo>
                    <a:pt x="929" y="1"/>
                  </a:moveTo>
                  <a:cubicBezTo>
                    <a:pt x="415" y="1"/>
                    <a:pt x="0" y="416"/>
                    <a:pt x="0" y="929"/>
                  </a:cubicBezTo>
                  <a:cubicBezTo>
                    <a:pt x="0" y="1443"/>
                    <a:pt x="415" y="1861"/>
                    <a:pt x="929" y="1861"/>
                  </a:cubicBezTo>
                  <a:cubicBezTo>
                    <a:pt x="1443" y="1861"/>
                    <a:pt x="1857" y="1443"/>
                    <a:pt x="1857" y="929"/>
                  </a:cubicBezTo>
                  <a:cubicBezTo>
                    <a:pt x="1857" y="416"/>
                    <a:pt x="1443" y="1"/>
                    <a:pt x="929"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5" name="Google Shape;3795;p69"/>
            <p:cNvSpPr/>
            <p:nvPr/>
          </p:nvSpPr>
          <p:spPr>
            <a:xfrm>
              <a:off x="7314076" y="1367942"/>
              <a:ext cx="78733" cy="43712"/>
            </a:xfrm>
            <a:custGeom>
              <a:avLst/>
              <a:gdLst/>
              <a:ahLst/>
              <a:cxnLst/>
              <a:rect l="l" t="t" r="r" b="b"/>
              <a:pathLst>
                <a:path w="1693" h="940" extrusionOk="0">
                  <a:moveTo>
                    <a:pt x="833" y="1"/>
                  </a:moveTo>
                  <a:cubicBezTo>
                    <a:pt x="465" y="1"/>
                    <a:pt x="149" y="218"/>
                    <a:pt x="0" y="531"/>
                  </a:cubicBezTo>
                  <a:cubicBezTo>
                    <a:pt x="155" y="698"/>
                    <a:pt x="382" y="808"/>
                    <a:pt x="599" y="870"/>
                  </a:cubicBezTo>
                  <a:cubicBezTo>
                    <a:pt x="753" y="915"/>
                    <a:pt x="895" y="940"/>
                    <a:pt x="1026" y="940"/>
                  </a:cubicBezTo>
                  <a:cubicBezTo>
                    <a:pt x="1297" y="940"/>
                    <a:pt x="1517" y="833"/>
                    <a:pt x="1693" y="580"/>
                  </a:cubicBezTo>
                  <a:cubicBezTo>
                    <a:pt x="1554" y="241"/>
                    <a:pt x="1222" y="1"/>
                    <a:pt x="833"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6" name="Google Shape;3796;p69"/>
          <p:cNvGrpSpPr/>
          <p:nvPr/>
        </p:nvGrpSpPr>
        <p:grpSpPr>
          <a:xfrm flipH="1">
            <a:off x="724948" y="588275"/>
            <a:ext cx="303461" cy="275166"/>
            <a:chOff x="4832775" y="4525200"/>
            <a:chExt cx="362125" cy="328400"/>
          </a:xfrm>
        </p:grpSpPr>
        <p:sp>
          <p:nvSpPr>
            <p:cNvPr id="3797" name="Google Shape;3797;p69"/>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69"/>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9" name="Google Shape;3799;p69"/>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69"/>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1" name="Google Shape;3801;p69"/>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2" name="Google Shape;3802;p69"/>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69"/>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4" name="Google Shape;3804;p69"/>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69"/>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69"/>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7" name="Google Shape;3807;p69"/>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8" name="Google Shape;3808;p69"/>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69"/>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0" name="Google Shape;3810;p69"/>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1" name="Google Shape;3811;p69"/>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12" name="Google Shape;3812;p69"/>
          <p:cNvSpPr/>
          <p:nvPr/>
        </p:nvSpPr>
        <p:spPr>
          <a:xfrm flipH="1">
            <a:off x="-1063962" y="-874182"/>
            <a:ext cx="4910325" cy="4847025"/>
          </a:xfrm>
          <a:custGeom>
            <a:avLst/>
            <a:gdLst/>
            <a:ahLst/>
            <a:cxnLst/>
            <a:rect l="l" t="t" r="r" b="b"/>
            <a:pathLst>
              <a:path w="196413" h="193881" extrusionOk="0">
                <a:moveTo>
                  <a:pt x="19847" y="26883"/>
                </a:moveTo>
                <a:cubicBezTo>
                  <a:pt x="-9622" y="38504"/>
                  <a:pt x="-359" y="69171"/>
                  <a:pt x="10096" y="78733"/>
                </a:cubicBezTo>
                <a:cubicBezTo>
                  <a:pt x="20551" y="88296"/>
                  <a:pt x="64862" y="77799"/>
                  <a:pt x="82576" y="84258"/>
                </a:cubicBezTo>
                <a:cubicBezTo>
                  <a:pt x="100290" y="90717"/>
                  <a:pt x="109824" y="100325"/>
                  <a:pt x="116379" y="117488"/>
                </a:cubicBezTo>
                <a:cubicBezTo>
                  <a:pt x="122934" y="134652"/>
                  <a:pt x="112966" y="178346"/>
                  <a:pt x="121904" y="187239"/>
                </a:cubicBezTo>
                <a:cubicBezTo>
                  <a:pt x="130842" y="196132"/>
                  <a:pt x="159174" y="200552"/>
                  <a:pt x="170008" y="170846"/>
                </a:cubicBezTo>
                <a:cubicBezTo>
                  <a:pt x="180842" y="141141"/>
                  <a:pt x="211936" y="33000"/>
                  <a:pt x="186909" y="9006"/>
                </a:cubicBezTo>
                <a:cubicBezTo>
                  <a:pt x="161882" y="-14988"/>
                  <a:pt x="49316" y="15262"/>
                  <a:pt x="19847" y="26883"/>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3" name="Google Shape;3813;p69"/>
          <p:cNvGrpSpPr/>
          <p:nvPr/>
        </p:nvGrpSpPr>
        <p:grpSpPr>
          <a:xfrm rot="1894018">
            <a:off x="2343319" y="4295517"/>
            <a:ext cx="1168608" cy="695916"/>
            <a:chOff x="3225675" y="238200"/>
            <a:chExt cx="725350" cy="431975"/>
          </a:xfrm>
        </p:grpSpPr>
        <p:sp>
          <p:nvSpPr>
            <p:cNvPr id="3814" name="Google Shape;3814;p69"/>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69"/>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6" name="Google Shape;3816;p69"/>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69"/>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69"/>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9" name="Google Shape;3819;p69"/>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0" name="Google Shape;3820;p69"/>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1" name="Google Shape;3821;p69"/>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2" name="Google Shape;3822;p69"/>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69"/>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824" name="Google Shape;3824;p69"/>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3825" name="Google Shape;3825;p69"/>
          <p:cNvSpPr txBox="1">
            <a:spLocks noGrp="1"/>
          </p:cNvSpPr>
          <p:nvPr>
            <p:ph type="title"/>
          </p:nvPr>
        </p:nvSpPr>
        <p:spPr>
          <a:xfrm>
            <a:off x="1886700" y="1370675"/>
            <a:ext cx="5370600" cy="159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sz="117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26" name="Google Shape;3826;p69"/>
          <p:cNvSpPr txBox="1">
            <a:spLocks noGrp="1"/>
          </p:cNvSpPr>
          <p:nvPr>
            <p:ph type="subTitle" idx="1"/>
          </p:nvPr>
        </p:nvSpPr>
        <p:spPr>
          <a:xfrm>
            <a:off x="1886700" y="2843575"/>
            <a:ext cx="5370600" cy="773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3827"/>
        <p:cNvGrpSpPr/>
        <p:nvPr/>
      </p:nvGrpSpPr>
      <p:grpSpPr>
        <a:xfrm>
          <a:off x="0" y="0"/>
          <a:ext cx="0" cy="0"/>
          <a:chOff x="0" y="0"/>
          <a:chExt cx="0" cy="0"/>
        </a:xfrm>
      </p:grpSpPr>
      <p:grpSp>
        <p:nvGrpSpPr>
          <p:cNvPr id="3828" name="Google Shape;3828;p70"/>
          <p:cNvGrpSpPr/>
          <p:nvPr/>
        </p:nvGrpSpPr>
        <p:grpSpPr>
          <a:xfrm>
            <a:off x="-630899" y="-475422"/>
            <a:ext cx="3755753" cy="1623775"/>
            <a:chOff x="-693254" y="-482460"/>
            <a:chExt cx="3755753" cy="1623775"/>
          </a:xfrm>
        </p:grpSpPr>
        <p:sp>
          <p:nvSpPr>
            <p:cNvPr id="3829" name="Google Shape;3829;p70"/>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0"/>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31" name="Google Shape;3831;p70"/>
            <p:cNvGrpSpPr/>
            <p:nvPr/>
          </p:nvGrpSpPr>
          <p:grpSpPr>
            <a:xfrm rot="7294961" flipH="1">
              <a:off x="422344" y="82399"/>
              <a:ext cx="93977" cy="248493"/>
              <a:chOff x="2581525" y="3787700"/>
              <a:chExt cx="105325" cy="278500"/>
            </a:xfrm>
          </p:grpSpPr>
          <p:sp>
            <p:nvSpPr>
              <p:cNvPr id="3832" name="Google Shape;3832;p70"/>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3" name="Google Shape;3833;p70"/>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4" name="Google Shape;3834;p70"/>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70"/>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36" name="Google Shape;3836;p70"/>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37" name="Google Shape;3837;p70"/>
            <p:cNvGrpSpPr/>
            <p:nvPr/>
          </p:nvGrpSpPr>
          <p:grpSpPr>
            <a:xfrm rot="5688890" flipH="1">
              <a:off x="1342313" y="244015"/>
              <a:ext cx="35404" cy="170840"/>
              <a:chOff x="2785650" y="3828250"/>
              <a:chExt cx="39675" cy="191450"/>
            </a:xfrm>
          </p:grpSpPr>
          <p:sp>
            <p:nvSpPr>
              <p:cNvPr id="3838" name="Google Shape;3838;p70"/>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9" name="Google Shape;3839;p70"/>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0" name="Google Shape;3840;p70"/>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41" name="Google Shape;3841;p70"/>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2" name="Google Shape;3842;p70"/>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3" name="Google Shape;3843;p70"/>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4" name="Google Shape;3844;p70"/>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5" name="Google Shape;3845;p70"/>
            <p:cNvSpPr/>
            <p:nvPr/>
          </p:nvSpPr>
          <p:spPr>
            <a:xfrm flipH="1">
              <a:off x="1159507" y="7887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6" name="Google Shape;3846;p70"/>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47" name="Google Shape;3847;p70"/>
          <p:cNvGrpSpPr/>
          <p:nvPr/>
        </p:nvGrpSpPr>
        <p:grpSpPr>
          <a:xfrm rot="-5400000" flipH="1">
            <a:off x="6481045" y="2108670"/>
            <a:ext cx="4506628" cy="2071800"/>
            <a:chOff x="4867807" y="3665883"/>
            <a:chExt cx="4506628" cy="2071800"/>
          </a:xfrm>
        </p:grpSpPr>
        <p:sp>
          <p:nvSpPr>
            <p:cNvPr id="3848" name="Google Shape;3848;p70"/>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9" name="Google Shape;3849;p70"/>
            <p:cNvSpPr/>
            <p:nvPr/>
          </p:nvSpPr>
          <p:spPr>
            <a:xfrm>
              <a:off x="5953910" y="3665883"/>
              <a:ext cx="3420525" cy="2071800"/>
            </a:xfrm>
            <a:custGeom>
              <a:avLst/>
              <a:gdLst/>
              <a:ahLst/>
              <a:cxnLst/>
              <a:rect l="l" t="t" r="r" b="b"/>
              <a:pathLst>
                <a:path w="136821" h="82872" extrusionOk="0">
                  <a:moveTo>
                    <a:pt x="42182" y="77764"/>
                  </a:moveTo>
                  <a:cubicBezTo>
                    <a:pt x="33410" y="80907"/>
                    <a:pt x="31535" y="81314"/>
                    <a:pt x="26088" y="81943"/>
                  </a:cubicBezTo>
                  <a:cubicBezTo>
                    <a:pt x="20641" y="82572"/>
                    <a:pt x="13843" y="83865"/>
                    <a:pt x="9499" y="81537"/>
                  </a:cubicBezTo>
                  <a:cubicBezTo>
                    <a:pt x="5155" y="79210"/>
                    <a:pt x="-407" y="72880"/>
                    <a:pt x="24" y="67978"/>
                  </a:cubicBezTo>
                  <a:cubicBezTo>
                    <a:pt x="456" y="63076"/>
                    <a:pt x="1728" y="55941"/>
                    <a:pt x="12088" y="52123"/>
                  </a:cubicBezTo>
                  <a:cubicBezTo>
                    <a:pt x="22449" y="48305"/>
                    <a:pt x="47822" y="48453"/>
                    <a:pt x="62187" y="45069"/>
                  </a:cubicBezTo>
                  <a:cubicBezTo>
                    <a:pt x="76552" y="41685"/>
                    <a:pt x="88463" y="39246"/>
                    <a:pt x="98276" y="31821"/>
                  </a:cubicBezTo>
                  <a:cubicBezTo>
                    <a:pt x="108089" y="24396"/>
                    <a:pt x="114875" y="3183"/>
                    <a:pt x="121064" y="520"/>
                  </a:cubicBezTo>
                  <a:cubicBezTo>
                    <a:pt x="127253" y="-2143"/>
                    <a:pt x="133944" y="5801"/>
                    <a:pt x="135411" y="15844"/>
                  </a:cubicBezTo>
                  <a:cubicBezTo>
                    <a:pt x="136879" y="25887"/>
                    <a:pt x="139317" y="52904"/>
                    <a:pt x="129869" y="60778"/>
                  </a:cubicBezTo>
                  <a:cubicBezTo>
                    <a:pt x="120421" y="68652"/>
                    <a:pt x="93337" y="60257"/>
                    <a:pt x="78722" y="63088"/>
                  </a:cubicBezTo>
                  <a:cubicBezTo>
                    <a:pt x="64108" y="65919"/>
                    <a:pt x="50954" y="74622"/>
                    <a:pt x="42182" y="77764"/>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0" name="Google Shape;3850;p70"/>
            <p:cNvGrpSpPr/>
            <p:nvPr/>
          </p:nvGrpSpPr>
          <p:grpSpPr>
            <a:xfrm rot="-3505059" flipH="1">
              <a:off x="8634176" y="4841509"/>
              <a:ext cx="132007" cy="349053"/>
              <a:chOff x="2581525" y="3787700"/>
              <a:chExt cx="105325" cy="278500"/>
            </a:xfrm>
          </p:grpSpPr>
          <p:sp>
            <p:nvSpPr>
              <p:cNvPr id="3851" name="Google Shape;3851;p70"/>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2" name="Google Shape;3852;p70"/>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3" name="Google Shape;3853;p70"/>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4" name="Google Shape;3854;p70"/>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55" name="Google Shape;3855;p70"/>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56" name="Google Shape;3856;p70"/>
            <p:cNvGrpSpPr/>
            <p:nvPr/>
          </p:nvGrpSpPr>
          <p:grpSpPr>
            <a:xfrm rot="-5110856" flipH="1">
              <a:off x="7544207" y="4594183"/>
              <a:ext cx="49730" cy="239969"/>
              <a:chOff x="2785650" y="3828250"/>
              <a:chExt cx="39675" cy="191450"/>
            </a:xfrm>
          </p:grpSpPr>
          <p:sp>
            <p:nvSpPr>
              <p:cNvPr id="3857" name="Google Shape;3857;p70"/>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8" name="Google Shape;3858;p70"/>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9" name="Google Shape;3859;p70"/>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60" name="Google Shape;3860;p70"/>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1" name="Google Shape;3861;p70"/>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70"/>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70"/>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70"/>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65" name="Google Shape;3865;p70"/>
            <p:cNvGrpSpPr/>
            <p:nvPr/>
          </p:nvGrpSpPr>
          <p:grpSpPr>
            <a:xfrm flipH="1">
              <a:off x="7581750" y="4905706"/>
              <a:ext cx="243312" cy="220652"/>
              <a:chOff x="4832775" y="4525200"/>
              <a:chExt cx="362125" cy="328400"/>
            </a:xfrm>
          </p:grpSpPr>
          <p:sp>
            <p:nvSpPr>
              <p:cNvPr id="3866" name="Google Shape;3866;p70"/>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70"/>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8" name="Google Shape;3868;p70"/>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9" name="Google Shape;3869;p70"/>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0" name="Google Shape;3870;p70"/>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p70"/>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70"/>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p70"/>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p70"/>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70"/>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70"/>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p70"/>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8" name="Google Shape;3878;p70"/>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9" name="Google Shape;3879;p70"/>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0" name="Google Shape;3880;p70"/>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3881" name="Google Shape;3881;p70"/>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3882" name="Google Shape;3882;p70"/>
          <p:cNvSpPr txBox="1">
            <a:spLocks noGrp="1"/>
          </p:cNvSpPr>
          <p:nvPr>
            <p:ph type="subTitle" idx="1"/>
          </p:nvPr>
        </p:nvSpPr>
        <p:spPr>
          <a:xfrm>
            <a:off x="4426253" y="3216200"/>
            <a:ext cx="3957300" cy="1173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600"/>
              <a:buNone/>
              <a:defRPr sz="1600"/>
            </a:lvl1pPr>
            <a:lvl2pPr lvl="1" algn="l">
              <a:lnSpc>
                <a:spcPct val="100000"/>
              </a:lnSpc>
              <a:spcBef>
                <a:spcPts val="0"/>
              </a:spcBef>
              <a:spcAft>
                <a:spcPts val="0"/>
              </a:spcAft>
              <a:buClr>
                <a:schemeClr val="dk1"/>
              </a:buClr>
              <a:buSzPts val="1600"/>
              <a:buNone/>
              <a:defRPr sz="1600">
                <a:solidFill>
                  <a:schemeClr val="dk1"/>
                </a:solidFill>
              </a:defRPr>
            </a:lvl2pPr>
            <a:lvl3pPr lvl="2" algn="l">
              <a:lnSpc>
                <a:spcPct val="100000"/>
              </a:lnSpc>
              <a:spcBef>
                <a:spcPts val="0"/>
              </a:spcBef>
              <a:spcAft>
                <a:spcPts val="0"/>
              </a:spcAft>
              <a:buClr>
                <a:schemeClr val="dk1"/>
              </a:buClr>
              <a:buSzPts val="1600"/>
              <a:buNone/>
              <a:defRPr sz="1600">
                <a:solidFill>
                  <a:schemeClr val="dk1"/>
                </a:solidFill>
              </a:defRPr>
            </a:lvl3pPr>
            <a:lvl4pPr lvl="3" algn="l">
              <a:lnSpc>
                <a:spcPct val="100000"/>
              </a:lnSpc>
              <a:spcBef>
                <a:spcPts val="0"/>
              </a:spcBef>
              <a:spcAft>
                <a:spcPts val="0"/>
              </a:spcAft>
              <a:buClr>
                <a:schemeClr val="dk1"/>
              </a:buClr>
              <a:buSzPts val="1600"/>
              <a:buNone/>
              <a:defRPr sz="1600">
                <a:solidFill>
                  <a:schemeClr val="dk1"/>
                </a:solidFill>
              </a:defRPr>
            </a:lvl4pPr>
            <a:lvl5pPr lvl="4" algn="l">
              <a:lnSpc>
                <a:spcPct val="100000"/>
              </a:lnSpc>
              <a:spcBef>
                <a:spcPts val="0"/>
              </a:spcBef>
              <a:spcAft>
                <a:spcPts val="0"/>
              </a:spcAft>
              <a:buClr>
                <a:schemeClr val="dk1"/>
              </a:buClr>
              <a:buSzPts val="1600"/>
              <a:buNone/>
              <a:defRPr sz="1600">
                <a:solidFill>
                  <a:schemeClr val="dk1"/>
                </a:solidFill>
              </a:defRPr>
            </a:lvl5pPr>
            <a:lvl6pPr lvl="5" algn="l">
              <a:lnSpc>
                <a:spcPct val="100000"/>
              </a:lnSpc>
              <a:spcBef>
                <a:spcPts val="0"/>
              </a:spcBef>
              <a:spcAft>
                <a:spcPts val="0"/>
              </a:spcAft>
              <a:buClr>
                <a:schemeClr val="dk1"/>
              </a:buClr>
              <a:buSzPts val="1600"/>
              <a:buNone/>
              <a:defRPr sz="1600">
                <a:solidFill>
                  <a:schemeClr val="dk1"/>
                </a:solidFill>
              </a:defRPr>
            </a:lvl6pPr>
            <a:lvl7pPr lvl="6" algn="l">
              <a:lnSpc>
                <a:spcPct val="100000"/>
              </a:lnSpc>
              <a:spcBef>
                <a:spcPts val="0"/>
              </a:spcBef>
              <a:spcAft>
                <a:spcPts val="0"/>
              </a:spcAft>
              <a:buClr>
                <a:schemeClr val="dk1"/>
              </a:buClr>
              <a:buSzPts val="1600"/>
              <a:buNone/>
              <a:defRPr sz="1600">
                <a:solidFill>
                  <a:schemeClr val="dk1"/>
                </a:solidFill>
              </a:defRPr>
            </a:lvl7pPr>
            <a:lvl8pPr lvl="7" algn="l">
              <a:lnSpc>
                <a:spcPct val="100000"/>
              </a:lnSpc>
              <a:spcBef>
                <a:spcPts val="0"/>
              </a:spcBef>
              <a:spcAft>
                <a:spcPts val="0"/>
              </a:spcAft>
              <a:buClr>
                <a:schemeClr val="dk1"/>
              </a:buClr>
              <a:buSzPts val="1600"/>
              <a:buNone/>
              <a:defRPr sz="1600">
                <a:solidFill>
                  <a:schemeClr val="dk1"/>
                </a:solidFill>
              </a:defRPr>
            </a:lvl8pPr>
            <a:lvl9pPr lvl="8" algn="l">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3883" name="Google Shape;3883;p70"/>
          <p:cNvSpPr txBox="1">
            <a:spLocks noGrp="1"/>
          </p:cNvSpPr>
          <p:nvPr>
            <p:ph type="title"/>
          </p:nvPr>
        </p:nvSpPr>
        <p:spPr>
          <a:xfrm>
            <a:off x="4426250" y="1205400"/>
            <a:ext cx="4675800" cy="1859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800"/>
              <a:buNone/>
              <a:defRPr sz="4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5"/>
        <p:cNvGrpSpPr/>
        <p:nvPr/>
      </p:nvGrpSpPr>
      <p:grpSpPr>
        <a:xfrm>
          <a:off x="0" y="0"/>
          <a:ext cx="0" cy="0"/>
          <a:chOff x="0" y="0"/>
          <a:chExt cx="0" cy="0"/>
        </a:xfrm>
      </p:grpSpPr>
      <p:sp>
        <p:nvSpPr>
          <p:cNvPr id="386" name="Google Shape;386;p34"/>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4"/>
          <p:cNvSpPr/>
          <p:nvPr/>
        </p:nvSpPr>
        <p:spPr>
          <a:xfrm>
            <a:off x="5208259" y="4104665"/>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0" name="Google Shape;390;p34"/>
          <p:cNvGrpSpPr/>
          <p:nvPr/>
        </p:nvGrpSpPr>
        <p:grpSpPr>
          <a:xfrm rot="7294961" flipH="1">
            <a:off x="422344" y="82399"/>
            <a:ext cx="93977" cy="248493"/>
            <a:chOff x="2581525" y="3787700"/>
            <a:chExt cx="105325" cy="278500"/>
          </a:xfrm>
        </p:grpSpPr>
        <p:sp>
          <p:nvSpPr>
            <p:cNvPr id="391" name="Google Shape;391;p34"/>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4"/>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4"/>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4"/>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5" name="Google Shape;395;p34"/>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6" name="Google Shape;396;p34"/>
          <p:cNvGrpSpPr/>
          <p:nvPr/>
        </p:nvGrpSpPr>
        <p:grpSpPr>
          <a:xfrm rot="5688890" flipH="1">
            <a:off x="1342313" y="244015"/>
            <a:ext cx="35404" cy="170840"/>
            <a:chOff x="2785650" y="3828250"/>
            <a:chExt cx="39675" cy="191450"/>
          </a:xfrm>
        </p:grpSpPr>
        <p:sp>
          <p:nvSpPr>
            <p:cNvPr id="397" name="Google Shape;397;p34"/>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4"/>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4"/>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 name="Google Shape;400;p34"/>
          <p:cNvGrpSpPr/>
          <p:nvPr/>
        </p:nvGrpSpPr>
        <p:grpSpPr>
          <a:xfrm rot="-3505059" flipH="1">
            <a:off x="8634176" y="4841509"/>
            <a:ext cx="132007" cy="349053"/>
            <a:chOff x="2581525" y="3787700"/>
            <a:chExt cx="105325" cy="278500"/>
          </a:xfrm>
        </p:grpSpPr>
        <p:sp>
          <p:nvSpPr>
            <p:cNvPr id="401" name="Google Shape;401;p34"/>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4"/>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4"/>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4"/>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5" name="Google Shape;405;p34"/>
          <p:cNvSpPr/>
          <p:nvPr/>
        </p:nvSpPr>
        <p:spPr>
          <a:xfrm rot="4500016" flipH="1">
            <a:off x="8068158" y="507060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4"/>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7" name="Google Shape;407;p34"/>
          <p:cNvGrpSpPr/>
          <p:nvPr/>
        </p:nvGrpSpPr>
        <p:grpSpPr>
          <a:xfrm rot="-5110856" flipH="1">
            <a:off x="7544207" y="4594183"/>
            <a:ext cx="49730" cy="239969"/>
            <a:chOff x="2785650" y="3828250"/>
            <a:chExt cx="39675" cy="191450"/>
          </a:xfrm>
        </p:grpSpPr>
        <p:sp>
          <p:nvSpPr>
            <p:cNvPr id="408" name="Google Shape;408;p34"/>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4"/>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4"/>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1" name="Google Shape;411;p34"/>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4"/>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4"/>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4"/>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4"/>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4"/>
          <p:cNvSpPr/>
          <p:nvPr/>
        </p:nvSpPr>
        <p:spPr>
          <a:xfrm flipH="1">
            <a:off x="6744887" y="505369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4"/>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4"/>
          <p:cNvSpPr/>
          <p:nvPr/>
        </p:nvSpPr>
        <p:spPr>
          <a:xfrm flipH="1">
            <a:off x="7242650" y="50537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4"/>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4"/>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4"/>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4"/>
          <p:cNvSpPr/>
          <p:nvPr/>
        </p:nvSpPr>
        <p:spPr>
          <a:xfrm flipH="1">
            <a:off x="1159507" y="7887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4"/>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4" name="Google Shape;424;p34"/>
          <p:cNvGrpSpPr/>
          <p:nvPr/>
        </p:nvGrpSpPr>
        <p:grpSpPr>
          <a:xfrm flipH="1">
            <a:off x="7581750" y="4905706"/>
            <a:ext cx="243312" cy="220652"/>
            <a:chOff x="4832775" y="4525200"/>
            <a:chExt cx="362125" cy="328400"/>
          </a:xfrm>
        </p:grpSpPr>
        <p:sp>
          <p:nvSpPr>
            <p:cNvPr id="425" name="Google Shape;425;p34"/>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4"/>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4"/>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4"/>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4"/>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4"/>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4"/>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4"/>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4"/>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4"/>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4"/>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4"/>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4"/>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4"/>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4"/>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40" name="Google Shape;440;p34"/>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441" name="Google Shape;441;p34"/>
          <p:cNvSpPr txBox="1">
            <a:spLocks noGrp="1"/>
          </p:cNvSpPr>
          <p:nvPr>
            <p:ph type="body" idx="1"/>
          </p:nvPr>
        </p:nvSpPr>
        <p:spPr>
          <a:xfrm>
            <a:off x="685800" y="958725"/>
            <a:ext cx="7772400" cy="3839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30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442" name="Google Shape;442;p34"/>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3884"/>
        <p:cNvGrpSpPr/>
        <p:nvPr/>
      </p:nvGrpSpPr>
      <p:grpSpPr>
        <a:xfrm>
          <a:off x="0" y="0"/>
          <a:ext cx="0" cy="0"/>
          <a:chOff x="0" y="0"/>
          <a:chExt cx="0" cy="0"/>
        </a:xfrm>
      </p:grpSpPr>
      <p:sp>
        <p:nvSpPr>
          <p:cNvPr id="3885" name="Google Shape;3885;p71"/>
          <p:cNvSpPr/>
          <p:nvPr/>
        </p:nvSpPr>
        <p:spPr>
          <a:xfrm rot="10800000">
            <a:off x="4566113" y="4082850"/>
            <a:ext cx="4577887" cy="1092650"/>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6" name="Google Shape;3886;p71"/>
          <p:cNvSpPr/>
          <p:nvPr/>
        </p:nvSpPr>
        <p:spPr>
          <a:xfrm rot="10800000">
            <a:off x="4726545" y="4147038"/>
            <a:ext cx="4417455" cy="1061537"/>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87" name="Google Shape;3887;p71"/>
          <p:cNvGrpSpPr/>
          <p:nvPr/>
        </p:nvGrpSpPr>
        <p:grpSpPr>
          <a:xfrm rot="-3504993" flipH="1">
            <a:off x="8524062" y="4788004"/>
            <a:ext cx="115070" cy="304269"/>
            <a:chOff x="2581525" y="3787700"/>
            <a:chExt cx="105325" cy="278500"/>
          </a:xfrm>
        </p:grpSpPr>
        <p:sp>
          <p:nvSpPr>
            <p:cNvPr id="3888" name="Google Shape;3888;p7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9" name="Google Shape;3889;p7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0" name="Google Shape;3890;p7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1" name="Google Shape;3891;p7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92" name="Google Shape;3892;p71"/>
          <p:cNvSpPr/>
          <p:nvPr/>
        </p:nvSpPr>
        <p:spPr>
          <a:xfrm rot="4500284" flipH="1">
            <a:off x="7558294" y="4987574"/>
            <a:ext cx="28872" cy="2753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3" name="Google Shape;3893;p71"/>
          <p:cNvGrpSpPr/>
          <p:nvPr/>
        </p:nvGrpSpPr>
        <p:grpSpPr>
          <a:xfrm rot="-5110811" flipH="1">
            <a:off x="7298179" y="4648200"/>
            <a:ext cx="43347" cy="209171"/>
            <a:chOff x="2785650" y="3828250"/>
            <a:chExt cx="39675" cy="191450"/>
          </a:xfrm>
        </p:grpSpPr>
        <p:sp>
          <p:nvSpPr>
            <p:cNvPr id="3894" name="Google Shape;3894;p7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5" name="Google Shape;3895;p7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6" name="Google Shape;3896;p7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97" name="Google Shape;3897;p71"/>
          <p:cNvSpPr/>
          <p:nvPr/>
        </p:nvSpPr>
        <p:spPr>
          <a:xfrm rot="4500284" flipH="1">
            <a:off x="8931775" y="4861246"/>
            <a:ext cx="28872" cy="2753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8" name="Google Shape;3898;p71"/>
          <p:cNvSpPr/>
          <p:nvPr/>
        </p:nvSpPr>
        <p:spPr>
          <a:xfrm rot="4500284" flipH="1">
            <a:off x="6968582" y="4500675"/>
            <a:ext cx="28872" cy="2753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71"/>
          <p:cNvSpPr/>
          <p:nvPr/>
        </p:nvSpPr>
        <p:spPr>
          <a:xfrm rot="4500284" flipH="1">
            <a:off x="5962036" y="4535687"/>
            <a:ext cx="28872" cy="2753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00" name="Google Shape;3900;p71"/>
          <p:cNvGrpSpPr/>
          <p:nvPr/>
        </p:nvGrpSpPr>
        <p:grpSpPr>
          <a:xfrm rot="-7258581" flipH="1">
            <a:off x="5944801" y="4738822"/>
            <a:ext cx="115069" cy="304265"/>
            <a:chOff x="2581525" y="3787700"/>
            <a:chExt cx="105325" cy="278500"/>
          </a:xfrm>
        </p:grpSpPr>
        <p:sp>
          <p:nvSpPr>
            <p:cNvPr id="3901" name="Google Shape;3901;p7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7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3" name="Google Shape;3903;p7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904;p7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05" name="Google Shape;3905;p71"/>
          <p:cNvGrpSpPr/>
          <p:nvPr/>
        </p:nvGrpSpPr>
        <p:grpSpPr>
          <a:xfrm rot="10800000" flipH="1">
            <a:off x="7872518" y="4513509"/>
            <a:ext cx="212097" cy="192311"/>
            <a:chOff x="4832775" y="4525200"/>
            <a:chExt cx="362125" cy="328400"/>
          </a:xfrm>
        </p:grpSpPr>
        <p:sp>
          <p:nvSpPr>
            <p:cNvPr id="3906" name="Google Shape;3906;p71"/>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907;p71"/>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71"/>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9" name="Google Shape;3909;p71"/>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0" name="Google Shape;3910;p71"/>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p71"/>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2" name="Google Shape;3912;p71"/>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3" name="Google Shape;3913;p71"/>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71"/>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5" name="Google Shape;3915;p71"/>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6" name="Google Shape;3916;p71"/>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p71"/>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8" name="Google Shape;3918;p71"/>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9" name="Google Shape;3919;p71"/>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0" name="Google Shape;3920;p71"/>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1" name="Google Shape;3921;p71"/>
          <p:cNvGrpSpPr/>
          <p:nvPr/>
        </p:nvGrpSpPr>
        <p:grpSpPr>
          <a:xfrm rot="10800000" flipH="1">
            <a:off x="5397708" y="4496563"/>
            <a:ext cx="249935" cy="225532"/>
            <a:chOff x="5823675" y="4075713"/>
            <a:chExt cx="421050" cy="379875"/>
          </a:xfrm>
        </p:grpSpPr>
        <p:sp>
          <p:nvSpPr>
            <p:cNvPr id="3922" name="Google Shape;3922;p71"/>
            <p:cNvSpPr/>
            <p:nvPr/>
          </p:nvSpPr>
          <p:spPr>
            <a:xfrm>
              <a:off x="5823675" y="4075713"/>
              <a:ext cx="421050" cy="379875"/>
            </a:xfrm>
            <a:custGeom>
              <a:avLst/>
              <a:gdLst/>
              <a:ahLst/>
              <a:cxnLst/>
              <a:rect l="l" t="t" r="r" b="b"/>
              <a:pathLst>
                <a:path w="16842" h="15195" extrusionOk="0">
                  <a:moveTo>
                    <a:pt x="8424" y="0"/>
                  </a:moveTo>
                  <a:cubicBezTo>
                    <a:pt x="7775" y="0"/>
                    <a:pt x="7115" y="84"/>
                    <a:pt x="6458" y="260"/>
                  </a:cubicBezTo>
                  <a:cubicBezTo>
                    <a:pt x="2408" y="1343"/>
                    <a:pt x="1" y="5508"/>
                    <a:pt x="1084" y="9558"/>
                  </a:cubicBezTo>
                  <a:cubicBezTo>
                    <a:pt x="1992" y="12954"/>
                    <a:pt x="5063" y="15194"/>
                    <a:pt x="8419" y="15194"/>
                  </a:cubicBezTo>
                  <a:cubicBezTo>
                    <a:pt x="9068" y="15194"/>
                    <a:pt x="9729" y="15110"/>
                    <a:pt x="10386" y="14934"/>
                  </a:cubicBezTo>
                  <a:cubicBezTo>
                    <a:pt x="14436" y="13848"/>
                    <a:pt x="16842" y="9687"/>
                    <a:pt x="15759" y="5634"/>
                  </a:cubicBezTo>
                  <a:cubicBezTo>
                    <a:pt x="14849" y="2240"/>
                    <a:pt x="11780" y="0"/>
                    <a:pt x="8424"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3" name="Google Shape;3923;p71"/>
            <p:cNvSpPr/>
            <p:nvPr/>
          </p:nvSpPr>
          <p:spPr>
            <a:xfrm>
              <a:off x="5840475" y="4201888"/>
              <a:ext cx="386325" cy="253700"/>
            </a:xfrm>
            <a:custGeom>
              <a:avLst/>
              <a:gdLst/>
              <a:ahLst/>
              <a:cxnLst/>
              <a:rect l="l" t="t" r="r" b="b"/>
              <a:pathLst>
                <a:path w="15453" h="10148" extrusionOk="0">
                  <a:moveTo>
                    <a:pt x="599" y="0"/>
                  </a:moveTo>
                  <a:cubicBezTo>
                    <a:pt x="96" y="1403"/>
                    <a:pt x="0" y="2967"/>
                    <a:pt x="412" y="4511"/>
                  </a:cubicBezTo>
                  <a:cubicBezTo>
                    <a:pt x="1320" y="7907"/>
                    <a:pt x="4391" y="10147"/>
                    <a:pt x="7747" y="10147"/>
                  </a:cubicBezTo>
                  <a:cubicBezTo>
                    <a:pt x="8396" y="10147"/>
                    <a:pt x="9057" y="10063"/>
                    <a:pt x="9714" y="9887"/>
                  </a:cubicBezTo>
                  <a:cubicBezTo>
                    <a:pt x="13194" y="8956"/>
                    <a:pt x="15452" y="5752"/>
                    <a:pt x="15334" y="2298"/>
                  </a:cubicBezTo>
                  <a:lnTo>
                    <a:pt x="15334" y="2298"/>
                  </a:lnTo>
                  <a:cubicBezTo>
                    <a:pt x="15275" y="2479"/>
                    <a:pt x="15209" y="2661"/>
                    <a:pt x="15133" y="2842"/>
                  </a:cubicBezTo>
                  <a:cubicBezTo>
                    <a:pt x="14797" y="3655"/>
                    <a:pt x="14419" y="4482"/>
                    <a:pt x="13810" y="5130"/>
                  </a:cubicBezTo>
                  <a:cubicBezTo>
                    <a:pt x="13516" y="5439"/>
                    <a:pt x="13158" y="5736"/>
                    <a:pt x="12733" y="5828"/>
                  </a:cubicBezTo>
                  <a:cubicBezTo>
                    <a:pt x="12219" y="5940"/>
                    <a:pt x="11696" y="5845"/>
                    <a:pt x="11185" y="6006"/>
                  </a:cubicBezTo>
                  <a:cubicBezTo>
                    <a:pt x="10948" y="6085"/>
                    <a:pt x="10714" y="6203"/>
                    <a:pt x="10468" y="6249"/>
                  </a:cubicBezTo>
                  <a:cubicBezTo>
                    <a:pt x="10277" y="6289"/>
                    <a:pt x="10085" y="6292"/>
                    <a:pt x="9892" y="6292"/>
                  </a:cubicBezTo>
                  <a:cubicBezTo>
                    <a:pt x="9658" y="6296"/>
                    <a:pt x="9410" y="6286"/>
                    <a:pt x="9187" y="6371"/>
                  </a:cubicBezTo>
                  <a:cubicBezTo>
                    <a:pt x="8999" y="6447"/>
                    <a:pt x="8868" y="6605"/>
                    <a:pt x="8719" y="6740"/>
                  </a:cubicBezTo>
                  <a:cubicBezTo>
                    <a:pt x="8476" y="6956"/>
                    <a:pt x="8206" y="7056"/>
                    <a:pt x="7901" y="7056"/>
                  </a:cubicBezTo>
                  <a:cubicBezTo>
                    <a:pt x="7830" y="7056"/>
                    <a:pt x="7757" y="7050"/>
                    <a:pt x="7682" y="7040"/>
                  </a:cubicBezTo>
                  <a:cubicBezTo>
                    <a:pt x="7169" y="6964"/>
                    <a:pt x="6717" y="6678"/>
                    <a:pt x="6207" y="6592"/>
                  </a:cubicBezTo>
                  <a:cubicBezTo>
                    <a:pt x="5862" y="6536"/>
                    <a:pt x="5493" y="6605"/>
                    <a:pt x="5163" y="6454"/>
                  </a:cubicBezTo>
                  <a:cubicBezTo>
                    <a:pt x="4985" y="6371"/>
                    <a:pt x="4854" y="6237"/>
                    <a:pt x="4768" y="6062"/>
                  </a:cubicBezTo>
                  <a:cubicBezTo>
                    <a:pt x="4679" y="5884"/>
                    <a:pt x="4672" y="5670"/>
                    <a:pt x="4502" y="5545"/>
                  </a:cubicBezTo>
                  <a:cubicBezTo>
                    <a:pt x="4336" y="5427"/>
                    <a:pt x="4116" y="5393"/>
                    <a:pt x="3935" y="5308"/>
                  </a:cubicBezTo>
                  <a:cubicBezTo>
                    <a:pt x="3737" y="5216"/>
                    <a:pt x="3546" y="5100"/>
                    <a:pt x="3372" y="4972"/>
                  </a:cubicBezTo>
                  <a:cubicBezTo>
                    <a:pt x="2961" y="4663"/>
                    <a:pt x="2677" y="4228"/>
                    <a:pt x="2404" y="3803"/>
                  </a:cubicBezTo>
                  <a:cubicBezTo>
                    <a:pt x="2108" y="3342"/>
                    <a:pt x="1835" y="2868"/>
                    <a:pt x="1508" y="2427"/>
                  </a:cubicBezTo>
                  <a:cubicBezTo>
                    <a:pt x="1215" y="2025"/>
                    <a:pt x="975" y="1600"/>
                    <a:pt x="830" y="1123"/>
                  </a:cubicBezTo>
                  <a:cubicBezTo>
                    <a:pt x="721" y="760"/>
                    <a:pt x="646" y="382"/>
                    <a:pt x="599"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4" name="Google Shape;3924;p71"/>
            <p:cNvSpPr/>
            <p:nvPr/>
          </p:nvSpPr>
          <p:spPr>
            <a:xfrm>
              <a:off x="5832800" y="4132213"/>
              <a:ext cx="278000" cy="264725"/>
            </a:xfrm>
            <a:custGeom>
              <a:avLst/>
              <a:gdLst/>
              <a:ahLst/>
              <a:cxnLst/>
              <a:rect l="l" t="t" r="r" b="b"/>
              <a:pathLst>
                <a:path w="11120" h="10589" extrusionOk="0">
                  <a:moveTo>
                    <a:pt x="2964" y="1"/>
                  </a:moveTo>
                  <a:cubicBezTo>
                    <a:pt x="2851" y="1"/>
                    <a:pt x="2739" y="15"/>
                    <a:pt x="2628" y="38"/>
                  </a:cubicBezTo>
                  <a:cubicBezTo>
                    <a:pt x="821" y="1892"/>
                    <a:pt x="1" y="4618"/>
                    <a:pt x="719" y="7298"/>
                  </a:cubicBezTo>
                  <a:cubicBezTo>
                    <a:pt x="768" y="7486"/>
                    <a:pt x="835" y="7667"/>
                    <a:pt x="897" y="7845"/>
                  </a:cubicBezTo>
                  <a:cubicBezTo>
                    <a:pt x="1200" y="8282"/>
                    <a:pt x="1578" y="8612"/>
                    <a:pt x="2049" y="8704"/>
                  </a:cubicBezTo>
                  <a:cubicBezTo>
                    <a:pt x="2172" y="8805"/>
                    <a:pt x="2313" y="8877"/>
                    <a:pt x="2467" y="8877"/>
                  </a:cubicBezTo>
                  <a:cubicBezTo>
                    <a:pt x="2524" y="8877"/>
                    <a:pt x="2582" y="8867"/>
                    <a:pt x="2642" y="8846"/>
                  </a:cubicBezTo>
                  <a:cubicBezTo>
                    <a:pt x="3409" y="8570"/>
                    <a:pt x="3146" y="7192"/>
                    <a:pt x="3960" y="7192"/>
                  </a:cubicBezTo>
                  <a:cubicBezTo>
                    <a:pt x="4092" y="7192"/>
                    <a:pt x="4252" y="7228"/>
                    <a:pt x="4450" y="7311"/>
                  </a:cubicBezTo>
                  <a:cubicBezTo>
                    <a:pt x="5687" y="7834"/>
                    <a:pt x="4312" y="8674"/>
                    <a:pt x="4894" y="9471"/>
                  </a:cubicBezTo>
                  <a:cubicBezTo>
                    <a:pt x="5359" y="10110"/>
                    <a:pt x="6557" y="10396"/>
                    <a:pt x="7275" y="10584"/>
                  </a:cubicBezTo>
                  <a:cubicBezTo>
                    <a:pt x="7285" y="10587"/>
                    <a:pt x="7294" y="10588"/>
                    <a:pt x="7304" y="10588"/>
                  </a:cubicBezTo>
                  <a:cubicBezTo>
                    <a:pt x="7374" y="10588"/>
                    <a:pt x="7439" y="10521"/>
                    <a:pt x="7413" y="10446"/>
                  </a:cubicBezTo>
                  <a:cubicBezTo>
                    <a:pt x="7304" y="10130"/>
                    <a:pt x="7149" y="9893"/>
                    <a:pt x="6998" y="9597"/>
                  </a:cubicBezTo>
                  <a:cubicBezTo>
                    <a:pt x="6948" y="9496"/>
                    <a:pt x="6770" y="9366"/>
                    <a:pt x="6787" y="9366"/>
                  </a:cubicBezTo>
                  <a:cubicBezTo>
                    <a:pt x="6796" y="9366"/>
                    <a:pt x="6854" y="9398"/>
                    <a:pt x="7001" y="9484"/>
                  </a:cubicBezTo>
                  <a:cubicBezTo>
                    <a:pt x="7156" y="9573"/>
                    <a:pt x="7268" y="9695"/>
                    <a:pt x="7416" y="9794"/>
                  </a:cubicBezTo>
                  <a:cubicBezTo>
                    <a:pt x="7813" y="10052"/>
                    <a:pt x="8210" y="10171"/>
                    <a:pt x="8655" y="10171"/>
                  </a:cubicBezTo>
                  <a:cubicBezTo>
                    <a:pt x="8756" y="10171"/>
                    <a:pt x="8860" y="10165"/>
                    <a:pt x="8967" y="10153"/>
                  </a:cubicBezTo>
                  <a:cubicBezTo>
                    <a:pt x="9059" y="10143"/>
                    <a:pt x="9102" y="10027"/>
                    <a:pt x="9017" y="9972"/>
                  </a:cubicBezTo>
                  <a:cubicBezTo>
                    <a:pt x="7877" y="9267"/>
                    <a:pt x="6971" y="8299"/>
                    <a:pt x="6303" y="7150"/>
                  </a:cubicBezTo>
                  <a:lnTo>
                    <a:pt x="6303" y="7150"/>
                  </a:lnTo>
                  <a:cubicBezTo>
                    <a:pt x="7890" y="7710"/>
                    <a:pt x="8559" y="9767"/>
                    <a:pt x="10363" y="9919"/>
                  </a:cubicBezTo>
                  <a:cubicBezTo>
                    <a:pt x="10366" y="9919"/>
                    <a:pt x="10368" y="9919"/>
                    <a:pt x="10371" y="9919"/>
                  </a:cubicBezTo>
                  <a:cubicBezTo>
                    <a:pt x="10461" y="9919"/>
                    <a:pt x="10503" y="9812"/>
                    <a:pt x="10465" y="9741"/>
                  </a:cubicBezTo>
                  <a:cubicBezTo>
                    <a:pt x="10093" y="9047"/>
                    <a:pt x="9536" y="8585"/>
                    <a:pt x="8918" y="8111"/>
                  </a:cubicBezTo>
                  <a:cubicBezTo>
                    <a:pt x="8094" y="7476"/>
                    <a:pt x="7370" y="6791"/>
                    <a:pt x="6810" y="5902"/>
                  </a:cubicBezTo>
                  <a:cubicBezTo>
                    <a:pt x="6636" y="5622"/>
                    <a:pt x="5882" y="4565"/>
                    <a:pt x="6652" y="4506"/>
                  </a:cubicBezTo>
                  <a:cubicBezTo>
                    <a:pt x="6656" y="4506"/>
                    <a:pt x="6661" y="4505"/>
                    <a:pt x="6665" y="4505"/>
                  </a:cubicBezTo>
                  <a:cubicBezTo>
                    <a:pt x="6981" y="4505"/>
                    <a:pt x="7897" y="5285"/>
                    <a:pt x="8160" y="5451"/>
                  </a:cubicBezTo>
                  <a:cubicBezTo>
                    <a:pt x="9065" y="6017"/>
                    <a:pt x="9971" y="6583"/>
                    <a:pt x="10874" y="7150"/>
                  </a:cubicBezTo>
                  <a:cubicBezTo>
                    <a:pt x="10898" y="7165"/>
                    <a:pt x="10924" y="7171"/>
                    <a:pt x="10951" y="7171"/>
                  </a:cubicBezTo>
                  <a:cubicBezTo>
                    <a:pt x="11036" y="7171"/>
                    <a:pt x="11119" y="7102"/>
                    <a:pt x="11117" y="7012"/>
                  </a:cubicBezTo>
                  <a:cubicBezTo>
                    <a:pt x="11077" y="5767"/>
                    <a:pt x="10425" y="4763"/>
                    <a:pt x="9471" y="3995"/>
                  </a:cubicBezTo>
                  <a:cubicBezTo>
                    <a:pt x="8549" y="3251"/>
                    <a:pt x="7284" y="2909"/>
                    <a:pt x="6461" y="2059"/>
                  </a:cubicBezTo>
                  <a:lnTo>
                    <a:pt x="6461" y="2059"/>
                  </a:lnTo>
                  <a:cubicBezTo>
                    <a:pt x="7248" y="2122"/>
                    <a:pt x="8018" y="2270"/>
                    <a:pt x="8786" y="2494"/>
                  </a:cubicBezTo>
                  <a:cubicBezTo>
                    <a:pt x="8808" y="2501"/>
                    <a:pt x="8830" y="2504"/>
                    <a:pt x="8850" y="2504"/>
                  </a:cubicBezTo>
                  <a:cubicBezTo>
                    <a:pt x="9033" y="2504"/>
                    <a:pt x="9136" y="2261"/>
                    <a:pt x="9000" y="2119"/>
                  </a:cubicBezTo>
                  <a:cubicBezTo>
                    <a:pt x="8325" y="1404"/>
                    <a:pt x="7453" y="927"/>
                    <a:pt x="6564" y="518"/>
                  </a:cubicBezTo>
                  <a:cubicBezTo>
                    <a:pt x="6132" y="321"/>
                    <a:pt x="5633" y="113"/>
                    <a:pt x="5146" y="113"/>
                  </a:cubicBezTo>
                  <a:cubicBezTo>
                    <a:pt x="4937" y="113"/>
                    <a:pt x="4730" y="151"/>
                    <a:pt x="4532" y="245"/>
                  </a:cubicBezTo>
                  <a:cubicBezTo>
                    <a:pt x="4490" y="264"/>
                    <a:pt x="4115" y="519"/>
                    <a:pt x="4151" y="519"/>
                  </a:cubicBezTo>
                  <a:cubicBezTo>
                    <a:pt x="4152" y="519"/>
                    <a:pt x="4152" y="519"/>
                    <a:pt x="4153" y="518"/>
                  </a:cubicBezTo>
                  <a:lnTo>
                    <a:pt x="4153" y="518"/>
                  </a:lnTo>
                  <a:cubicBezTo>
                    <a:pt x="4045" y="542"/>
                    <a:pt x="4023" y="557"/>
                    <a:pt x="4018" y="557"/>
                  </a:cubicBezTo>
                  <a:cubicBezTo>
                    <a:pt x="4011" y="557"/>
                    <a:pt x="4047" y="521"/>
                    <a:pt x="3873" y="423"/>
                  </a:cubicBezTo>
                  <a:cubicBezTo>
                    <a:pt x="3636" y="292"/>
                    <a:pt x="3541" y="97"/>
                    <a:pt x="3245" y="31"/>
                  </a:cubicBezTo>
                  <a:cubicBezTo>
                    <a:pt x="3151" y="10"/>
                    <a:pt x="3057" y="1"/>
                    <a:pt x="2964"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5" name="Google Shape;3925;p71"/>
            <p:cNvSpPr/>
            <p:nvPr/>
          </p:nvSpPr>
          <p:spPr>
            <a:xfrm>
              <a:off x="5947875" y="4339838"/>
              <a:ext cx="70900" cy="57100"/>
            </a:xfrm>
            <a:custGeom>
              <a:avLst/>
              <a:gdLst/>
              <a:ahLst/>
              <a:cxnLst/>
              <a:rect l="l" t="t" r="r" b="b"/>
              <a:pathLst>
                <a:path w="2836" h="2284" extrusionOk="0">
                  <a:moveTo>
                    <a:pt x="308" y="0"/>
                  </a:moveTo>
                  <a:cubicBezTo>
                    <a:pt x="192" y="373"/>
                    <a:pt x="1" y="774"/>
                    <a:pt x="291" y="1166"/>
                  </a:cubicBezTo>
                  <a:cubicBezTo>
                    <a:pt x="756" y="1805"/>
                    <a:pt x="1954" y="2091"/>
                    <a:pt x="2672" y="2279"/>
                  </a:cubicBezTo>
                  <a:cubicBezTo>
                    <a:pt x="2682" y="2282"/>
                    <a:pt x="2691" y="2283"/>
                    <a:pt x="2701" y="2283"/>
                  </a:cubicBezTo>
                  <a:cubicBezTo>
                    <a:pt x="2771" y="2283"/>
                    <a:pt x="2836" y="2216"/>
                    <a:pt x="2810" y="2141"/>
                  </a:cubicBezTo>
                  <a:cubicBezTo>
                    <a:pt x="2718" y="1874"/>
                    <a:pt x="2593" y="1657"/>
                    <a:pt x="2464" y="1420"/>
                  </a:cubicBezTo>
                  <a:cubicBezTo>
                    <a:pt x="2277" y="1318"/>
                    <a:pt x="2112" y="1183"/>
                    <a:pt x="1976" y="1008"/>
                  </a:cubicBezTo>
                  <a:cubicBezTo>
                    <a:pt x="1832" y="813"/>
                    <a:pt x="1750" y="587"/>
                    <a:pt x="1555" y="432"/>
                  </a:cubicBezTo>
                  <a:cubicBezTo>
                    <a:pt x="1381" y="294"/>
                    <a:pt x="1163" y="221"/>
                    <a:pt x="949" y="165"/>
                  </a:cubicBezTo>
                  <a:cubicBezTo>
                    <a:pt x="736" y="106"/>
                    <a:pt x="518" y="60"/>
                    <a:pt x="308"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6" name="Google Shape;3926;p71"/>
            <p:cNvSpPr/>
            <p:nvPr/>
          </p:nvSpPr>
          <p:spPr>
            <a:xfrm>
              <a:off x="5836275" y="4161788"/>
              <a:ext cx="83575" cy="192350"/>
            </a:xfrm>
            <a:custGeom>
              <a:avLst/>
              <a:gdLst/>
              <a:ahLst/>
              <a:cxnLst/>
              <a:rect l="l" t="t" r="r" b="b"/>
              <a:pathLst>
                <a:path w="3343" h="7694" extrusionOk="0">
                  <a:moveTo>
                    <a:pt x="1568" y="1"/>
                  </a:moveTo>
                  <a:lnTo>
                    <a:pt x="1568" y="1"/>
                  </a:lnTo>
                  <a:cubicBezTo>
                    <a:pt x="425" y="1742"/>
                    <a:pt x="0" y="3945"/>
                    <a:pt x="580" y="6115"/>
                  </a:cubicBezTo>
                  <a:cubicBezTo>
                    <a:pt x="629" y="6303"/>
                    <a:pt x="696" y="6484"/>
                    <a:pt x="758" y="6662"/>
                  </a:cubicBezTo>
                  <a:cubicBezTo>
                    <a:pt x="1061" y="7099"/>
                    <a:pt x="1439" y="7429"/>
                    <a:pt x="1910" y="7521"/>
                  </a:cubicBezTo>
                  <a:cubicBezTo>
                    <a:pt x="2033" y="7622"/>
                    <a:pt x="2174" y="7694"/>
                    <a:pt x="2328" y="7694"/>
                  </a:cubicBezTo>
                  <a:cubicBezTo>
                    <a:pt x="2385" y="7694"/>
                    <a:pt x="2443" y="7684"/>
                    <a:pt x="2503" y="7663"/>
                  </a:cubicBezTo>
                  <a:cubicBezTo>
                    <a:pt x="3053" y="7465"/>
                    <a:pt x="3073" y="6701"/>
                    <a:pt x="3343" y="6283"/>
                  </a:cubicBezTo>
                  <a:cubicBezTo>
                    <a:pt x="3217" y="6151"/>
                    <a:pt x="3102" y="6010"/>
                    <a:pt x="3010" y="5852"/>
                  </a:cubicBezTo>
                  <a:cubicBezTo>
                    <a:pt x="2881" y="5628"/>
                    <a:pt x="2796" y="5391"/>
                    <a:pt x="2737" y="5140"/>
                  </a:cubicBezTo>
                  <a:cubicBezTo>
                    <a:pt x="2671" y="4850"/>
                    <a:pt x="2536" y="4643"/>
                    <a:pt x="2368" y="4403"/>
                  </a:cubicBezTo>
                  <a:cubicBezTo>
                    <a:pt x="2039" y="3925"/>
                    <a:pt x="1894" y="3343"/>
                    <a:pt x="1746" y="2790"/>
                  </a:cubicBezTo>
                  <a:cubicBezTo>
                    <a:pt x="1591" y="2191"/>
                    <a:pt x="1475" y="1565"/>
                    <a:pt x="1475" y="946"/>
                  </a:cubicBezTo>
                  <a:cubicBezTo>
                    <a:pt x="1479" y="626"/>
                    <a:pt x="1525" y="314"/>
                    <a:pt x="156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7" name="Google Shape;3927;p71"/>
            <p:cNvSpPr/>
            <p:nvPr/>
          </p:nvSpPr>
          <p:spPr>
            <a:xfrm>
              <a:off x="6061900" y="4363388"/>
              <a:ext cx="33500" cy="16825"/>
            </a:xfrm>
            <a:custGeom>
              <a:avLst/>
              <a:gdLst/>
              <a:ahLst/>
              <a:cxnLst/>
              <a:rect l="l" t="t" r="r" b="b"/>
              <a:pathLst>
                <a:path w="1340" h="673" extrusionOk="0">
                  <a:moveTo>
                    <a:pt x="979" y="0"/>
                  </a:moveTo>
                  <a:cubicBezTo>
                    <a:pt x="942" y="7"/>
                    <a:pt x="906" y="17"/>
                    <a:pt x="866" y="20"/>
                  </a:cubicBezTo>
                  <a:cubicBezTo>
                    <a:pt x="825" y="24"/>
                    <a:pt x="783" y="26"/>
                    <a:pt x="741" y="26"/>
                  </a:cubicBezTo>
                  <a:cubicBezTo>
                    <a:pt x="691" y="26"/>
                    <a:pt x="641" y="24"/>
                    <a:pt x="591" y="24"/>
                  </a:cubicBezTo>
                  <a:cubicBezTo>
                    <a:pt x="520" y="24"/>
                    <a:pt x="450" y="27"/>
                    <a:pt x="383" y="43"/>
                  </a:cubicBezTo>
                  <a:cubicBezTo>
                    <a:pt x="248" y="76"/>
                    <a:pt x="119" y="161"/>
                    <a:pt x="0" y="237"/>
                  </a:cubicBezTo>
                  <a:cubicBezTo>
                    <a:pt x="350" y="468"/>
                    <a:pt x="738" y="632"/>
                    <a:pt x="1199" y="672"/>
                  </a:cubicBezTo>
                  <a:cubicBezTo>
                    <a:pt x="1202" y="672"/>
                    <a:pt x="1204" y="672"/>
                    <a:pt x="1207" y="672"/>
                  </a:cubicBezTo>
                  <a:cubicBezTo>
                    <a:pt x="1297" y="672"/>
                    <a:pt x="1339" y="565"/>
                    <a:pt x="1301" y="494"/>
                  </a:cubicBezTo>
                  <a:cubicBezTo>
                    <a:pt x="1205" y="316"/>
                    <a:pt x="1097" y="152"/>
                    <a:pt x="979"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8" name="Google Shape;3928;p71"/>
            <p:cNvSpPr/>
            <p:nvPr/>
          </p:nvSpPr>
          <p:spPr>
            <a:xfrm>
              <a:off x="6023375" y="4375963"/>
              <a:ext cx="36975" cy="10500"/>
            </a:xfrm>
            <a:custGeom>
              <a:avLst/>
              <a:gdLst/>
              <a:ahLst/>
              <a:cxnLst/>
              <a:rect l="l" t="t" r="r" b="b"/>
              <a:pathLst>
                <a:path w="1479" h="420" extrusionOk="0">
                  <a:moveTo>
                    <a:pt x="1058" y="1"/>
                  </a:moveTo>
                  <a:cubicBezTo>
                    <a:pt x="808" y="111"/>
                    <a:pt x="550" y="180"/>
                    <a:pt x="265" y="180"/>
                  </a:cubicBezTo>
                  <a:cubicBezTo>
                    <a:pt x="193" y="180"/>
                    <a:pt x="119" y="175"/>
                    <a:pt x="43" y="166"/>
                  </a:cubicBezTo>
                  <a:cubicBezTo>
                    <a:pt x="27" y="163"/>
                    <a:pt x="14" y="156"/>
                    <a:pt x="0" y="156"/>
                  </a:cubicBezTo>
                  <a:cubicBezTo>
                    <a:pt x="337" y="331"/>
                    <a:pt x="675" y="420"/>
                    <a:pt x="1051" y="420"/>
                  </a:cubicBezTo>
                  <a:cubicBezTo>
                    <a:pt x="1146" y="420"/>
                    <a:pt x="1243" y="414"/>
                    <a:pt x="1344" y="403"/>
                  </a:cubicBezTo>
                  <a:cubicBezTo>
                    <a:pt x="1436" y="393"/>
                    <a:pt x="1479" y="277"/>
                    <a:pt x="1394" y="222"/>
                  </a:cubicBezTo>
                  <a:cubicBezTo>
                    <a:pt x="1278" y="152"/>
                    <a:pt x="1169" y="77"/>
                    <a:pt x="105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9" name="Google Shape;3929;p71"/>
            <p:cNvSpPr/>
            <p:nvPr/>
          </p:nvSpPr>
          <p:spPr>
            <a:xfrm>
              <a:off x="5832800" y="4132213"/>
              <a:ext cx="163275" cy="216125"/>
            </a:xfrm>
            <a:custGeom>
              <a:avLst/>
              <a:gdLst/>
              <a:ahLst/>
              <a:cxnLst/>
              <a:rect l="l" t="t" r="r" b="b"/>
              <a:pathLst>
                <a:path w="6531" h="8645" extrusionOk="0">
                  <a:moveTo>
                    <a:pt x="2964" y="1"/>
                  </a:moveTo>
                  <a:cubicBezTo>
                    <a:pt x="2851" y="1"/>
                    <a:pt x="2739" y="15"/>
                    <a:pt x="2628" y="38"/>
                  </a:cubicBezTo>
                  <a:cubicBezTo>
                    <a:pt x="821" y="1892"/>
                    <a:pt x="1" y="4618"/>
                    <a:pt x="719" y="7298"/>
                  </a:cubicBezTo>
                  <a:cubicBezTo>
                    <a:pt x="771" y="7486"/>
                    <a:pt x="835" y="7667"/>
                    <a:pt x="897" y="7845"/>
                  </a:cubicBezTo>
                  <a:cubicBezTo>
                    <a:pt x="1160" y="8226"/>
                    <a:pt x="1486" y="8513"/>
                    <a:pt x="1871" y="8644"/>
                  </a:cubicBezTo>
                  <a:cubicBezTo>
                    <a:pt x="1499" y="7683"/>
                    <a:pt x="1700" y="6722"/>
                    <a:pt x="2523" y="6172"/>
                  </a:cubicBezTo>
                  <a:cubicBezTo>
                    <a:pt x="2991" y="6185"/>
                    <a:pt x="3458" y="6185"/>
                    <a:pt x="3886" y="6350"/>
                  </a:cubicBezTo>
                  <a:cubicBezTo>
                    <a:pt x="4749" y="6673"/>
                    <a:pt x="5520" y="7811"/>
                    <a:pt x="5888" y="8609"/>
                  </a:cubicBezTo>
                  <a:cubicBezTo>
                    <a:pt x="5897" y="8628"/>
                    <a:pt x="5911" y="8635"/>
                    <a:pt x="5926" y="8635"/>
                  </a:cubicBezTo>
                  <a:cubicBezTo>
                    <a:pt x="5958" y="8635"/>
                    <a:pt x="5993" y="8599"/>
                    <a:pt x="5977" y="8559"/>
                  </a:cubicBezTo>
                  <a:cubicBezTo>
                    <a:pt x="5589" y="7676"/>
                    <a:pt x="5144" y="6574"/>
                    <a:pt x="4318" y="5997"/>
                  </a:cubicBezTo>
                  <a:cubicBezTo>
                    <a:pt x="3920" y="5721"/>
                    <a:pt x="3462" y="5678"/>
                    <a:pt x="2991" y="5602"/>
                  </a:cubicBezTo>
                  <a:cubicBezTo>
                    <a:pt x="2869" y="5582"/>
                    <a:pt x="2747" y="5559"/>
                    <a:pt x="2622" y="5536"/>
                  </a:cubicBezTo>
                  <a:cubicBezTo>
                    <a:pt x="2303" y="5197"/>
                    <a:pt x="1970" y="4865"/>
                    <a:pt x="1671" y="4506"/>
                  </a:cubicBezTo>
                  <a:cubicBezTo>
                    <a:pt x="1621" y="4444"/>
                    <a:pt x="1614" y="4371"/>
                    <a:pt x="1651" y="4312"/>
                  </a:cubicBezTo>
                  <a:lnTo>
                    <a:pt x="1651" y="4312"/>
                  </a:lnTo>
                  <a:cubicBezTo>
                    <a:pt x="2036" y="4545"/>
                    <a:pt x="2579" y="4585"/>
                    <a:pt x="3008" y="4681"/>
                  </a:cubicBezTo>
                  <a:cubicBezTo>
                    <a:pt x="3620" y="4819"/>
                    <a:pt x="4213" y="5102"/>
                    <a:pt x="4739" y="5441"/>
                  </a:cubicBezTo>
                  <a:cubicBezTo>
                    <a:pt x="4757" y="5452"/>
                    <a:pt x="4776" y="5457"/>
                    <a:pt x="4794" y="5457"/>
                  </a:cubicBezTo>
                  <a:cubicBezTo>
                    <a:pt x="4888" y="5457"/>
                    <a:pt x="4967" y="5326"/>
                    <a:pt x="4880" y="5257"/>
                  </a:cubicBezTo>
                  <a:cubicBezTo>
                    <a:pt x="4380" y="4855"/>
                    <a:pt x="3863" y="4506"/>
                    <a:pt x="3304" y="4190"/>
                  </a:cubicBezTo>
                  <a:cubicBezTo>
                    <a:pt x="3271" y="4170"/>
                    <a:pt x="3234" y="4150"/>
                    <a:pt x="3201" y="4131"/>
                  </a:cubicBezTo>
                  <a:lnTo>
                    <a:pt x="3201" y="4131"/>
                  </a:lnTo>
                  <a:cubicBezTo>
                    <a:pt x="3399" y="4190"/>
                    <a:pt x="3600" y="4259"/>
                    <a:pt x="3801" y="4328"/>
                  </a:cubicBezTo>
                  <a:cubicBezTo>
                    <a:pt x="3465" y="3607"/>
                    <a:pt x="2639" y="3265"/>
                    <a:pt x="2016" y="2810"/>
                  </a:cubicBezTo>
                  <a:cubicBezTo>
                    <a:pt x="1901" y="2725"/>
                    <a:pt x="1924" y="2576"/>
                    <a:pt x="2052" y="2524"/>
                  </a:cubicBezTo>
                  <a:cubicBezTo>
                    <a:pt x="2151" y="2485"/>
                    <a:pt x="2253" y="2448"/>
                    <a:pt x="2352" y="2415"/>
                  </a:cubicBezTo>
                  <a:cubicBezTo>
                    <a:pt x="2803" y="2751"/>
                    <a:pt x="3508" y="2827"/>
                    <a:pt x="4025" y="2998"/>
                  </a:cubicBezTo>
                  <a:cubicBezTo>
                    <a:pt x="4801" y="3255"/>
                    <a:pt x="5579" y="3508"/>
                    <a:pt x="6356" y="3765"/>
                  </a:cubicBezTo>
                  <a:cubicBezTo>
                    <a:pt x="6366" y="3768"/>
                    <a:pt x="6376" y="3770"/>
                    <a:pt x="6386" y="3770"/>
                  </a:cubicBezTo>
                  <a:cubicBezTo>
                    <a:pt x="6480" y="3770"/>
                    <a:pt x="6530" y="3622"/>
                    <a:pt x="6435" y="3574"/>
                  </a:cubicBezTo>
                  <a:cubicBezTo>
                    <a:pt x="5668" y="3179"/>
                    <a:pt x="4894" y="2797"/>
                    <a:pt x="4107" y="2448"/>
                  </a:cubicBezTo>
                  <a:cubicBezTo>
                    <a:pt x="3897" y="2356"/>
                    <a:pt x="3679" y="2234"/>
                    <a:pt x="3458" y="2125"/>
                  </a:cubicBezTo>
                  <a:cubicBezTo>
                    <a:pt x="3472" y="2122"/>
                    <a:pt x="3485" y="2119"/>
                    <a:pt x="3502" y="2116"/>
                  </a:cubicBezTo>
                  <a:cubicBezTo>
                    <a:pt x="3218" y="1888"/>
                    <a:pt x="2978" y="1631"/>
                    <a:pt x="2727" y="1348"/>
                  </a:cubicBezTo>
                  <a:cubicBezTo>
                    <a:pt x="2629" y="1234"/>
                    <a:pt x="2691" y="1035"/>
                    <a:pt x="2855" y="1035"/>
                  </a:cubicBezTo>
                  <a:cubicBezTo>
                    <a:pt x="2856" y="1035"/>
                    <a:pt x="2858" y="1035"/>
                    <a:pt x="2859" y="1035"/>
                  </a:cubicBezTo>
                  <a:cubicBezTo>
                    <a:pt x="2872" y="1035"/>
                    <a:pt x="2884" y="1036"/>
                    <a:pt x="2897" y="1036"/>
                  </a:cubicBezTo>
                  <a:cubicBezTo>
                    <a:pt x="3085" y="1036"/>
                    <a:pt x="3273" y="1014"/>
                    <a:pt x="3462" y="996"/>
                  </a:cubicBezTo>
                  <a:cubicBezTo>
                    <a:pt x="3264" y="673"/>
                    <a:pt x="3169" y="327"/>
                    <a:pt x="3248" y="35"/>
                  </a:cubicBezTo>
                  <a:lnTo>
                    <a:pt x="3245" y="31"/>
                  </a:lnTo>
                  <a:cubicBezTo>
                    <a:pt x="3151" y="10"/>
                    <a:pt x="3057" y="1"/>
                    <a:pt x="2964"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0" name="Google Shape;3930;p71"/>
            <p:cNvSpPr/>
            <p:nvPr/>
          </p:nvSpPr>
          <p:spPr>
            <a:xfrm>
              <a:off x="6079750" y="4105313"/>
              <a:ext cx="144075" cy="155850"/>
            </a:xfrm>
            <a:custGeom>
              <a:avLst/>
              <a:gdLst/>
              <a:ahLst/>
              <a:cxnLst/>
              <a:rect l="l" t="t" r="r" b="b"/>
              <a:pathLst>
                <a:path w="5763" h="6234" extrusionOk="0">
                  <a:moveTo>
                    <a:pt x="4776" y="4267"/>
                  </a:moveTo>
                  <a:cubicBezTo>
                    <a:pt x="4778" y="4267"/>
                    <a:pt x="4780" y="4267"/>
                    <a:pt x="4781" y="4268"/>
                  </a:cubicBezTo>
                  <a:cubicBezTo>
                    <a:pt x="4857" y="4311"/>
                    <a:pt x="4933" y="4357"/>
                    <a:pt x="5009" y="4400"/>
                  </a:cubicBezTo>
                  <a:cubicBezTo>
                    <a:pt x="5021" y="4405"/>
                    <a:pt x="5015" y="4421"/>
                    <a:pt x="5004" y="4421"/>
                  </a:cubicBezTo>
                  <a:cubicBezTo>
                    <a:pt x="5002" y="4421"/>
                    <a:pt x="5001" y="4420"/>
                    <a:pt x="4999" y="4420"/>
                  </a:cubicBezTo>
                  <a:lnTo>
                    <a:pt x="4769" y="4292"/>
                  </a:lnTo>
                  <a:cubicBezTo>
                    <a:pt x="4754" y="4285"/>
                    <a:pt x="4763" y="4267"/>
                    <a:pt x="4776" y="4267"/>
                  </a:cubicBezTo>
                  <a:close/>
                  <a:moveTo>
                    <a:pt x="2230" y="1"/>
                  </a:moveTo>
                  <a:cubicBezTo>
                    <a:pt x="1947" y="129"/>
                    <a:pt x="1746" y="376"/>
                    <a:pt x="1783" y="755"/>
                  </a:cubicBezTo>
                  <a:cubicBezTo>
                    <a:pt x="1782" y="754"/>
                    <a:pt x="1783" y="753"/>
                    <a:pt x="1783" y="753"/>
                  </a:cubicBezTo>
                  <a:cubicBezTo>
                    <a:pt x="1790" y="753"/>
                    <a:pt x="1926" y="1200"/>
                    <a:pt x="1966" y="1200"/>
                  </a:cubicBezTo>
                  <a:cubicBezTo>
                    <a:pt x="1969" y="1200"/>
                    <a:pt x="1971" y="1197"/>
                    <a:pt x="1973" y="1193"/>
                  </a:cubicBezTo>
                  <a:lnTo>
                    <a:pt x="1973" y="1193"/>
                  </a:lnTo>
                  <a:cubicBezTo>
                    <a:pt x="1942" y="1274"/>
                    <a:pt x="1895" y="1304"/>
                    <a:pt x="1839" y="1304"/>
                  </a:cubicBezTo>
                  <a:cubicBezTo>
                    <a:pt x="1679" y="1304"/>
                    <a:pt x="1443" y="1058"/>
                    <a:pt x="1285" y="1002"/>
                  </a:cubicBezTo>
                  <a:cubicBezTo>
                    <a:pt x="1145" y="952"/>
                    <a:pt x="994" y="916"/>
                    <a:pt x="844" y="916"/>
                  </a:cubicBezTo>
                  <a:cubicBezTo>
                    <a:pt x="738" y="916"/>
                    <a:pt x="633" y="934"/>
                    <a:pt x="534" y="976"/>
                  </a:cubicBezTo>
                  <a:cubicBezTo>
                    <a:pt x="17" y="1190"/>
                    <a:pt x="1" y="1736"/>
                    <a:pt x="435" y="2052"/>
                  </a:cubicBezTo>
                  <a:cubicBezTo>
                    <a:pt x="640" y="2201"/>
                    <a:pt x="897" y="2151"/>
                    <a:pt x="1104" y="2260"/>
                  </a:cubicBezTo>
                  <a:cubicBezTo>
                    <a:pt x="1792" y="2612"/>
                    <a:pt x="1459" y="2796"/>
                    <a:pt x="1670" y="3198"/>
                  </a:cubicBezTo>
                  <a:cubicBezTo>
                    <a:pt x="1832" y="3514"/>
                    <a:pt x="2052" y="3754"/>
                    <a:pt x="2382" y="3892"/>
                  </a:cubicBezTo>
                  <a:cubicBezTo>
                    <a:pt x="2628" y="3998"/>
                    <a:pt x="2727" y="3929"/>
                    <a:pt x="2974" y="3995"/>
                  </a:cubicBezTo>
                  <a:cubicBezTo>
                    <a:pt x="3070" y="3985"/>
                    <a:pt x="3162" y="3968"/>
                    <a:pt x="3257" y="3945"/>
                  </a:cubicBezTo>
                  <a:cubicBezTo>
                    <a:pt x="3501" y="4090"/>
                    <a:pt x="3666" y="4298"/>
                    <a:pt x="3754" y="4561"/>
                  </a:cubicBezTo>
                  <a:cubicBezTo>
                    <a:pt x="4031" y="5009"/>
                    <a:pt x="4166" y="5681"/>
                    <a:pt x="4597" y="6023"/>
                  </a:cubicBezTo>
                  <a:cubicBezTo>
                    <a:pt x="4786" y="6172"/>
                    <a:pt x="4968" y="6234"/>
                    <a:pt x="5142" y="6234"/>
                  </a:cubicBezTo>
                  <a:cubicBezTo>
                    <a:pt x="5364" y="6234"/>
                    <a:pt x="5573" y="6133"/>
                    <a:pt x="5763" y="5983"/>
                  </a:cubicBezTo>
                  <a:cubicBezTo>
                    <a:pt x="5734" y="5473"/>
                    <a:pt x="5651" y="4963"/>
                    <a:pt x="5516" y="4450"/>
                  </a:cubicBezTo>
                  <a:cubicBezTo>
                    <a:pt x="5003" y="2529"/>
                    <a:pt x="3791" y="985"/>
                    <a:pt x="2230"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1" name="Google Shape;3931;p71"/>
            <p:cNvSpPr/>
            <p:nvPr/>
          </p:nvSpPr>
          <p:spPr>
            <a:xfrm>
              <a:off x="6165225" y="4165163"/>
              <a:ext cx="41775" cy="33925"/>
            </a:xfrm>
            <a:custGeom>
              <a:avLst/>
              <a:gdLst/>
              <a:ahLst/>
              <a:cxnLst/>
              <a:rect l="l" t="t" r="r" b="b"/>
              <a:pathLst>
                <a:path w="1671" h="1357" extrusionOk="0">
                  <a:moveTo>
                    <a:pt x="97" y="1"/>
                  </a:moveTo>
                  <a:cubicBezTo>
                    <a:pt x="44" y="1"/>
                    <a:pt x="0" y="63"/>
                    <a:pt x="49" y="109"/>
                  </a:cubicBezTo>
                  <a:cubicBezTo>
                    <a:pt x="217" y="281"/>
                    <a:pt x="362" y="475"/>
                    <a:pt x="526" y="649"/>
                  </a:cubicBezTo>
                  <a:cubicBezTo>
                    <a:pt x="695" y="827"/>
                    <a:pt x="912" y="1015"/>
                    <a:pt x="1023" y="1229"/>
                  </a:cubicBezTo>
                  <a:cubicBezTo>
                    <a:pt x="1071" y="1320"/>
                    <a:pt x="1140" y="1357"/>
                    <a:pt x="1211" y="1357"/>
                  </a:cubicBezTo>
                  <a:cubicBezTo>
                    <a:pt x="1433" y="1357"/>
                    <a:pt x="1671" y="1004"/>
                    <a:pt x="1307" y="857"/>
                  </a:cubicBezTo>
                  <a:cubicBezTo>
                    <a:pt x="1099" y="775"/>
                    <a:pt x="865" y="550"/>
                    <a:pt x="691" y="416"/>
                  </a:cubicBezTo>
                  <a:cubicBezTo>
                    <a:pt x="510" y="278"/>
                    <a:pt x="312" y="162"/>
                    <a:pt x="142" y="17"/>
                  </a:cubicBezTo>
                  <a:cubicBezTo>
                    <a:pt x="127" y="5"/>
                    <a:pt x="112" y="1"/>
                    <a:pt x="97"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32" name="Google Shape;3932;p71"/>
          <p:cNvSpPr/>
          <p:nvPr/>
        </p:nvSpPr>
        <p:spPr>
          <a:xfrm>
            <a:off x="7999515" y="4911518"/>
            <a:ext cx="57000" cy="570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3" name="Google Shape;3933;p71"/>
          <p:cNvSpPr/>
          <p:nvPr/>
        </p:nvSpPr>
        <p:spPr>
          <a:xfrm>
            <a:off x="7505513" y="4450726"/>
            <a:ext cx="57000" cy="570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4" name="Google Shape;3934;p71"/>
          <p:cNvSpPr/>
          <p:nvPr/>
        </p:nvSpPr>
        <p:spPr>
          <a:xfrm>
            <a:off x="7015652" y="4919843"/>
            <a:ext cx="57000" cy="570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5" name="Google Shape;3935;p71"/>
          <p:cNvSpPr/>
          <p:nvPr/>
        </p:nvSpPr>
        <p:spPr>
          <a:xfrm>
            <a:off x="6517488" y="4687365"/>
            <a:ext cx="57000" cy="570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6" name="Google Shape;3936;p71"/>
          <p:cNvSpPr/>
          <p:nvPr/>
        </p:nvSpPr>
        <p:spPr>
          <a:xfrm>
            <a:off x="5313591" y="4936448"/>
            <a:ext cx="57000" cy="570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7" name="Google Shape;3937;p71"/>
          <p:cNvSpPr/>
          <p:nvPr/>
        </p:nvSpPr>
        <p:spPr>
          <a:xfrm>
            <a:off x="6260103" y="4990427"/>
            <a:ext cx="57000" cy="570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8" name="Google Shape;3938;p71"/>
          <p:cNvSpPr/>
          <p:nvPr/>
        </p:nvSpPr>
        <p:spPr>
          <a:xfrm rot="10800000">
            <a:off x="-170451" y="-23286"/>
            <a:ext cx="2163162" cy="858665"/>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9" name="Google Shape;3939;p71"/>
          <p:cNvSpPr/>
          <p:nvPr/>
        </p:nvSpPr>
        <p:spPr>
          <a:xfrm rot="10800000">
            <a:off x="-145630" y="-20703"/>
            <a:ext cx="1909920" cy="650642"/>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rgbClr val="0E2A47">
                  <a:alpha val="40000"/>
                </a:srgbClr>
              </a:gs>
              <a:gs pos="39000">
                <a:srgbClr val="4949E7">
                  <a:alpha val="40000"/>
                </a:srgbClr>
              </a:gs>
              <a:gs pos="78000">
                <a:srgbClr val="4949E7">
                  <a:alpha val="40000"/>
                </a:srgbClr>
              </a:gs>
              <a:gs pos="100000">
                <a:srgbClr val="4949E7">
                  <a:alpha val="4000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40" name="Google Shape;3940;p71"/>
          <p:cNvGrpSpPr/>
          <p:nvPr/>
        </p:nvGrpSpPr>
        <p:grpSpPr>
          <a:xfrm rot="2700000">
            <a:off x="837543" y="193725"/>
            <a:ext cx="692126" cy="424401"/>
            <a:chOff x="5586400" y="3049600"/>
            <a:chExt cx="691350" cy="423925"/>
          </a:xfrm>
        </p:grpSpPr>
        <p:sp>
          <p:nvSpPr>
            <p:cNvPr id="3941" name="Google Shape;3941;p71"/>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1161" y="1956"/>
                    <a:pt x="18961" y="2891"/>
                    <a:pt x="16759" y="3826"/>
                  </a:cubicBezTo>
                  <a:cubicBezTo>
                    <a:pt x="16627" y="3882"/>
                    <a:pt x="16488" y="3941"/>
                    <a:pt x="16386" y="4040"/>
                  </a:cubicBezTo>
                  <a:cubicBezTo>
                    <a:pt x="16154" y="4263"/>
                    <a:pt x="16248" y="4574"/>
                    <a:pt x="16575" y="4574"/>
                  </a:cubicBezTo>
                  <a:cubicBezTo>
                    <a:pt x="16586" y="4574"/>
                    <a:pt x="16598" y="4574"/>
                    <a:pt x="16610" y="4573"/>
                  </a:cubicBezTo>
                  <a:cubicBezTo>
                    <a:pt x="16762" y="4564"/>
                    <a:pt x="16900" y="4481"/>
                    <a:pt x="17032" y="4402"/>
                  </a:cubicBezTo>
                  <a:cubicBezTo>
                    <a:pt x="18217" y="3698"/>
                    <a:pt x="19363" y="3058"/>
                    <a:pt x="20611" y="2505"/>
                  </a:cubicBezTo>
                  <a:cubicBezTo>
                    <a:pt x="21954" y="1912"/>
                    <a:pt x="23291" y="1307"/>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616" y="14886"/>
                    <a:pt x="3068" y="13971"/>
                    <a:pt x="3529" y="13638"/>
                  </a:cubicBezTo>
                  <a:cubicBezTo>
                    <a:pt x="4460" y="12963"/>
                    <a:pt x="5386" y="12284"/>
                    <a:pt x="6325" y="11623"/>
                  </a:cubicBezTo>
                  <a:cubicBezTo>
                    <a:pt x="8168" y="10319"/>
                    <a:pt x="10062" y="9071"/>
                    <a:pt x="12069" y="8034"/>
                  </a:cubicBezTo>
                  <a:cubicBezTo>
                    <a:pt x="12175" y="7978"/>
                    <a:pt x="12118" y="7809"/>
                    <a:pt x="12016" y="7809"/>
                  </a:cubicBezTo>
                  <a:cubicBezTo>
                    <a:pt x="12004" y="7809"/>
                    <a:pt x="11991" y="7811"/>
                    <a:pt x="11978" y="7816"/>
                  </a:cubicBezTo>
                  <a:cubicBezTo>
                    <a:pt x="9788" y="8633"/>
                    <a:pt x="7802" y="9819"/>
                    <a:pt x="5925" y="11194"/>
                  </a:cubicBezTo>
                  <a:cubicBezTo>
                    <a:pt x="4112" y="12528"/>
                    <a:pt x="2330" y="13937"/>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2" name="Google Shape;3942;p71"/>
            <p:cNvSpPr/>
            <p:nvPr/>
          </p:nvSpPr>
          <p:spPr>
            <a:xfrm>
              <a:off x="5775850" y="3064800"/>
              <a:ext cx="343925" cy="343875"/>
            </a:xfrm>
            <a:custGeom>
              <a:avLst/>
              <a:gdLst/>
              <a:ahLst/>
              <a:cxnLst/>
              <a:rect l="l" t="t" r="r" b="b"/>
              <a:pathLst>
                <a:path w="13757" h="13755" extrusionOk="0">
                  <a:moveTo>
                    <a:pt x="6879" y="1"/>
                  </a:moveTo>
                  <a:cubicBezTo>
                    <a:pt x="3079" y="1"/>
                    <a:pt x="1" y="3079"/>
                    <a:pt x="1" y="6880"/>
                  </a:cubicBezTo>
                  <a:cubicBezTo>
                    <a:pt x="1" y="10676"/>
                    <a:pt x="3079" y="13754"/>
                    <a:pt x="6879" y="13754"/>
                  </a:cubicBezTo>
                  <a:cubicBezTo>
                    <a:pt x="10675" y="13754"/>
                    <a:pt x="13757" y="10676"/>
                    <a:pt x="13757" y="6880"/>
                  </a:cubicBezTo>
                  <a:cubicBezTo>
                    <a:pt x="13757" y="3079"/>
                    <a:pt x="10675" y="1"/>
                    <a:pt x="6879"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p71"/>
            <p:cNvSpPr/>
            <p:nvPr/>
          </p:nvSpPr>
          <p:spPr>
            <a:xfrm>
              <a:off x="5843850" y="3235200"/>
              <a:ext cx="103175" cy="29150"/>
            </a:xfrm>
            <a:custGeom>
              <a:avLst/>
              <a:gdLst/>
              <a:ahLst/>
              <a:cxnLst/>
              <a:rect l="l" t="t" r="r" b="b"/>
              <a:pathLst>
                <a:path w="4127" h="1166" extrusionOk="0">
                  <a:moveTo>
                    <a:pt x="4126" y="0"/>
                  </a:moveTo>
                  <a:lnTo>
                    <a:pt x="4126" y="0"/>
                  </a:lnTo>
                  <a:cubicBezTo>
                    <a:pt x="3128" y="79"/>
                    <a:pt x="2124" y="109"/>
                    <a:pt x="1127" y="139"/>
                  </a:cubicBezTo>
                  <a:cubicBezTo>
                    <a:pt x="616" y="415"/>
                    <a:pt x="116" y="682"/>
                    <a:pt x="1" y="1166"/>
                  </a:cubicBezTo>
                  <a:cubicBezTo>
                    <a:pt x="234" y="1123"/>
                    <a:pt x="464" y="1077"/>
                    <a:pt x="698" y="1024"/>
                  </a:cubicBezTo>
                  <a:cubicBezTo>
                    <a:pt x="1406" y="866"/>
                    <a:pt x="2118" y="689"/>
                    <a:pt x="2819" y="498"/>
                  </a:cubicBezTo>
                  <a:cubicBezTo>
                    <a:pt x="3267" y="376"/>
                    <a:pt x="3721" y="228"/>
                    <a:pt x="4126"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4" name="Google Shape;3944;p71"/>
            <p:cNvSpPr/>
            <p:nvPr/>
          </p:nvSpPr>
          <p:spPr>
            <a:xfrm>
              <a:off x="5957800" y="3088425"/>
              <a:ext cx="149325" cy="172975"/>
            </a:xfrm>
            <a:custGeom>
              <a:avLst/>
              <a:gdLst/>
              <a:ahLst/>
              <a:cxnLst/>
              <a:rect l="l" t="t" r="r" b="b"/>
              <a:pathLst>
                <a:path w="5973" h="6919" extrusionOk="0">
                  <a:moveTo>
                    <a:pt x="3068" y="1"/>
                  </a:moveTo>
                  <a:cubicBezTo>
                    <a:pt x="3006" y="63"/>
                    <a:pt x="2950" y="139"/>
                    <a:pt x="2907" y="235"/>
                  </a:cubicBezTo>
                  <a:cubicBezTo>
                    <a:pt x="2693" y="692"/>
                    <a:pt x="2982" y="827"/>
                    <a:pt x="3022" y="1233"/>
                  </a:cubicBezTo>
                  <a:cubicBezTo>
                    <a:pt x="3078" y="1838"/>
                    <a:pt x="2416" y="1690"/>
                    <a:pt x="2235" y="2128"/>
                  </a:cubicBezTo>
                  <a:cubicBezTo>
                    <a:pt x="2192" y="2230"/>
                    <a:pt x="2189" y="2329"/>
                    <a:pt x="2205" y="2418"/>
                  </a:cubicBezTo>
                  <a:cubicBezTo>
                    <a:pt x="2175" y="2421"/>
                    <a:pt x="2145" y="2422"/>
                    <a:pt x="2114" y="2422"/>
                  </a:cubicBezTo>
                  <a:cubicBezTo>
                    <a:pt x="1763" y="2422"/>
                    <a:pt x="1401" y="2242"/>
                    <a:pt x="1031" y="2242"/>
                  </a:cubicBezTo>
                  <a:cubicBezTo>
                    <a:pt x="936" y="2242"/>
                    <a:pt x="842" y="2253"/>
                    <a:pt x="747" y="2283"/>
                  </a:cubicBezTo>
                  <a:cubicBezTo>
                    <a:pt x="351" y="2405"/>
                    <a:pt x="88" y="2642"/>
                    <a:pt x="29" y="3053"/>
                  </a:cubicBezTo>
                  <a:cubicBezTo>
                    <a:pt x="0" y="3244"/>
                    <a:pt x="123" y="3387"/>
                    <a:pt x="288" y="3387"/>
                  </a:cubicBezTo>
                  <a:cubicBezTo>
                    <a:pt x="331" y="3387"/>
                    <a:pt x="377" y="3377"/>
                    <a:pt x="424" y="3356"/>
                  </a:cubicBezTo>
                  <a:cubicBezTo>
                    <a:pt x="507" y="3319"/>
                    <a:pt x="587" y="3303"/>
                    <a:pt x="662" y="3303"/>
                  </a:cubicBezTo>
                  <a:cubicBezTo>
                    <a:pt x="1275" y="3303"/>
                    <a:pt x="1619" y="4381"/>
                    <a:pt x="977" y="4634"/>
                  </a:cubicBezTo>
                  <a:cubicBezTo>
                    <a:pt x="862" y="4680"/>
                    <a:pt x="727" y="4650"/>
                    <a:pt x="611" y="4710"/>
                  </a:cubicBezTo>
                  <a:cubicBezTo>
                    <a:pt x="283" y="4874"/>
                    <a:pt x="187" y="5200"/>
                    <a:pt x="213" y="5535"/>
                  </a:cubicBezTo>
                  <a:cubicBezTo>
                    <a:pt x="226" y="5682"/>
                    <a:pt x="332" y="5829"/>
                    <a:pt x="490" y="5829"/>
                  </a:cubicBezTo>
                  <a:cubicBezTo>
                    <a:pt x="496" y="5829"/>
                    <a:pt x="501" y="5829"/>
                    <a:pt x="506" y="5829"/>
                  </a:cubicBezTo>
                  <a:cubicBezTo>
                    <a:pt x="533" y="5827"/>
                    <a:pt x="559" y="5827"/>
                    <a:pt x="583" y="5827"/>
                  </a:cubicBezTo>
                  <a:cubicBezTo>
                    <a:pt x="1238" y="5827"/>
                    <a:pt x="889" y="6295"/>
                    <a:pt x="543" y="6695"/>
                  </a:cubicBezTo>
                  <a:cubicBezTo>
                    <a:pt x="480" y="6771"/>
                    <a:pt x="477" y="6853"/>
                    <a:pt x="509" y="6918"/>
                  </a:cubicBezTo>
                  <a:cubicBezTo>
                    <a:pt x="1178" y="6731"/>
                    <a:pt x="1678" y="6435"/>
                    <a:pt x="2107" y="6089"/>
                  </a:cubicBezTo>
                  <a:cubicBezTo>
                    <a:pt x="2344" y="5740"/>
                    <a:pt x="2518" y="5338"/>
                    <a:pt x="2640" y="4947"/>
                  </a:cubicBezTo>
                  <a:cubicBezTo>
                    <a:pt x="2686" y="4808"/>
                    <a:pt x="3275" y="3636"/>
                    <a:pt x="3467" y="3524"/>
                  </a:cubicBezTo>
                  <a:cubicBezTo>
                    <a:pt x="3604" y="3445"/>
                    <a:pt x="3774" y="3418"/>
                    <a:pt x="3960" y="3418"/>
                  </a:cubicBezTo>
                  <a:cubicBezTo>
                    <a:pt x="4208" y="3418"/>
                    <a:pt x="4486" y="3467"/>
                    <a:pt x="4757" y="3505"/>
                  </a:cubicBezTo>
                  <a:cubicBezTo>
                    <a:pt x="5064" y="3234"/>
                    <a:pt x="5360" y="2944"/>
                    <a:pt x="5623" y="2631"/>
                  </a:cubicBezTo>
                  <a:cubicBezTo>
                    <a:pt x="5752" y="2865"/>
                    <a:pt x="5863" y="3109"/>
                    <a:pt x="5965" y="3359"/>
                  </a:cubicBezTo>
                  <a:cubicBezTo>
                    <a:pt x="5969" y="3356"/>
                    <a:pt x="5972" y="3356"/>
                    <a:pt x="5972" y="3353"/>
                  </a:cubicBezTo>
                  <a:cubicBezTo>
                    <a:pt x="5403" y="1940"/>
                    <a:pt x="4372" y="765"/>
                    <a:pt x="3068"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5" name="Google Shape;3945;p71"/>
            <p:cNvSpPr/>
            <p:nvPr/>
          </p:nvSpPr>
          <p:spPr>
            <a:xfrm>
              <a:off x="5831925" y="3172400"/>
              <a:ext cx="287125" cy="132375"/>
            </a:xfrm>
            <a:custGeom>
              <a:avLst/>
              <a:gdLst/>
              <a:ahLst/>
              <a:cxnLst/>
              <a:rect l="l" t="t" r="r" b="b"/>
              <a:pathLst>
                <a:path w="11485" h="5295" extrusionOk="0">
                  <a:moveTo>
                    <a:pt x="11000" y="0"/>
                  </a:moveTo>
                  <a:cubicBezTo>
                    <a:pt x="10869" y="70"/>
                    <a:pt x="10728" y="126"/>
                    <a:pt x="10573" y="161"/>
                  </a:cubicBezTo>
                  <a:cubicBezTo>
                    <a:pt x="10485" y="181"/>
                    <a:pt x="10390" y="189"/>
                    <a:pt x="10290" y="189"/>
                  </a:cubicBezTo>
                  <a:cubicBezTo>
                    <a:pt x="10133" y="189"/>
                    <a:pt x="9965" y="170"/>
                    <a:pt x="9792" y="146"/>
                  </a:cubicBezTo>
                  <a:cubicBezTo>
                    <a:pt x="9654" y="267"/>
                    <a:pt x="9512" y="386"/>
                    <a:pt x="9368" y="501"/>
                  </a:cubicBezTo>
                  <a:cubicBezTo>
                    <a:pt x="8491" y="1199"/>
                    <a:pt x="7955" y="2062"/>
                    <a:pt x="7142" y="2730"/>
                  </a:cubicBezTo>
                  <a:cubicBezTo>
                    <a:pt x="6822" y="3197"/>
                    <a:pt x="6384" y="3570"/>
                    <a:pt x="5772" y="3668"/>
                  </a:cubicBezTo>
                  <a:cubicBezTo>
                    <a:pt x="5759" y="3670"/>
                    <a:pt x="5746" y="3671"/>
                    <a:pt x="5733" y="3671"/>
                  </a:cubicBezTo>
                  <a:cubicBezTo>
                    <a:pt x="5646" y="3671"/>
                    <a:pt x="5576" y="3623"/>
                    <a:pt x="5544" y="3559"/>
                  </a:cubicBezTo>
                  <a:cubicBezTo>
                    <a:pt x="5117" y="3678"/>
                    <a:pt x="4623" y="3757"/>
                    <a:pt x="4037" y="3773"/>
                  </a:cubicBezTo>
                  <a:cubicBezTo>
                    <a:pt x="2881" y="3813"/>
                    <a:pt x="1830" y="4485"/>
                    <a:pt x="724" y="4821"/>
                  </a:cubicBezTo>
                  <a:cubicBezTo>
                    <a:pt x="668" y="4837"/>
                    <a:pt x="613" y="4854"/>
                    <a:pt x="560" y="4873"/>
                  </a:cubicBezTo>
                  <a:cubicBezTo>
                    <a:pt x="504" y="4933"/>
                    <a:pt x="425" y="4975"/>
                    <a:pt x="320" y="4989"/>
                  </a:cubicBezTo>
                  <a:cubicBezTo>
                    <a:pt x="131" y="5009"/>
                    <a:pt x="40" y="5133"/>
                    <a:pt x="0" y="5295"/>
                  </a:cubicBezTo>
                  <a:cubicBezTo>
                    <a:pt x="797" y="5255"/>
                    <a:pt x="1590" y="5156"/>
                    <a:pt x="2374" y="5077"/>
                  </a:cubicBezTo>
                  <a:cubicBezTo>
                    <a:pt x="3230" y="4989"/>
                    <a:pt x="4070" y="4863"/>
                    <a:pt x="4912" y="4679"/>
                  </a:cubicBezTo>
                  <a:cubicBezTo>
                    <a:pt x="5696" y="4508"/>
                    <a:pt x="6674" y="4606"/>
                    <a:pt x="7441" y="4373"/>
                  </a:cubicBezTo>
                  <a:cubicBezTo>
                    <a:pt x="8933" y="3915"/>
                    <a:pt x="10111" y="2884"/>
                    <a:pt x="11412" y="2038"/>
                  </a:cubicBezTo>
                  <a:cubicBezTo>
                    <a:pt x="11435" y="2022"/>
                    <a:pt x="11459" y="2006"/>
                    <a:pt x="11485" y="1989"/>
                  </a:cubicBezTo>
                  <a:cubicBezTo>
                    <a:pt x="11425" y="1287"/>
                    <a:pt x="11254" y="623"/>
                    <a:pt x="1100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6" name="Google Shape;3946;p71"/>
            <p:cNvSpPr/>
            <p:nvPr/>
          </p:nvSpPr>
          <p:spPr>
            <a:xfrm>
              <a:off x="5970525" y="3240625"/>
              <a:ext cx="39950" cy="23575"/>
            </a:xfrm>
            <a:custGeom>
              <a:avLst/>
              <a:gdLst/>
              <a:ahLst/>
              <a:cxnLst/>
              <a:rect l="l" t="t" r="r" b="b"/>
              <a:pathLst>
                <a:path w="1598" h="943" extrusionOk="0">
                  <a:moveTo>
                    <a:pt x="1598" y="1"/>
                  </a:moveTo>
                  <a:lnTo>
                    <a:pt x="1598" y="1"/>
                  </a:lnTo>
                  <a:cubicBezTo>
                    <a:pt x="1169" y="347"/>
                    <a:pt x="669" y="643"/>
                    <a:pt x="0" y="830"/>
                  </a:cubicBezTo>
                  <a:cubicBezTo>
                    <a:pt x="32" y="894"/>
                    <a:pt x="102" y="942"/>
                    <a:pt x="189" y="942"/>
                  </a:cubicBezTo>
                  <a:cubicBezTo>
                    <a:pt x="202" y="942"/>
                    <a:pt x="215" y="941"/>
                    <a:pt x="228" y="939"/>
                  </a:cubicBezTo>
                  <a:cubicBezTo>
                    <a:pt x="840" y="841"/>
                    <a:pt x="1278" y="468"/>
                    <a:pt x="159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7" name="Google Shape;3947;p71"/>
            <p:cNvSpPr/>
            <p:nvPr/>
          </p:nvSpPr>
          <p:spPr>
            <a:xfrm>
              <a:off x="6076700" y="3154200"/>
              <a:ext cx="30250" cy="22925"/>
            </a:xfrm>
            <a:custGeom>
              <a:avLst/>
              <a:gdLst/>
              <a:ahLst/>
              <a:cxnLst/>
              <a:rect l="l" t="t" r="r" b="b"/>
              <a:pathLst>
                <a:path w="1210" h="917" extrusionOk="0">
                  <a:moveTo>
                    <a:pt x="867" y="0"/>
                  </a:moveTo>
                  <a:cubicBezTo>
                    <a:pt x="604" y="313"/>
                    <a:pt x="308" y="603"/>
                    <a:pt x="1" y="874"/>
                  </a:cubicBezTo>
                  <a:cubicBezTo>
                    <a:pt x="174" y="898"/>
                    <a:pt x="342" y="917"/>
                    <a:pt x="499" y="917"/>
                  </a:cubicBezTo>
                  <a:cubicBezTo>
                    <a:pt x="599" y="917"/>
                    <a:pt x="694" y="909"/>
                    <a:pt x="782" y="889"/>
                  </a:cubicBezTo>
                  <a:cubicBezTo>
                    <a:pt x="937" y="854"/>
                    <a:pt x="1078" y="798"/>
                    <a:pt x="1209" y="728"/>
                  </a:cubicBezTo>
                  <a:cubicBezTo>
                    <a:pt x="1107" y="478"/>
                    <a:pt x="996" y="234"/>
                    <a:pt x="867"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8" name="Google Shape;3948;p71"/>
            <p:cNvSpPr/>
            <p:nvPr/>
          </p:nvSpPr>
          <p:spPr>
            <a:xfrm>
              <a:off x="5835775" y="3366925"/>
              <a:ext cx="6625" cy="5450"/>
            </a:xfrm>
            <a:custGeom>
              <a:avLst/>
              <a:gdLst/>
              <a:ahLst/>
              <a:cxnLst/>
              <a:rect l="l" t="t" r="r" b="b"/>
              <a:pathLst>
                <a:path w="265" h="218" extrusionOk="0">
                  <a:moveTo>
                    <a:pt x="1" y="0"/>
                  </a:moveTo>
                  <a:cubicBezTo>
                    <a:pt x="87" y="76"/>
                    <a:pt x="175" y="148"/>
                    <a:pt x="264" y="217"/>
                  </a:cubicBezTo>
                  <a:cubicBezTo>
                    <a:pt x="175" y="144"/>
                    <a:pt x="87" y="76"/>
                    <a:pt x="1"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9" name="Google Shape;3949;p71"/>
            <p:cNvSpPr/>
            <p:nvPr/>
          </p:nvSpPr>
          <p:spPr>
            <a:xfrm>
              <a:off x="5812175" y="3342125"/>
              <a:ext cx="1650" cy="2075"/>
            </a:xfrm>
            <a:custGeom>
              <a:avLst/>
              <a:gdLst/>
              <a:ahLst/>
              <a:cxnLst/>
              <a:rect l="l" t="t" r="r" b="b"/>
              <a:pathLst>
                <a:path w="66" h="83" extrusionOk="0">
                  <a:moveTo>
                    <a:pt x="66" y="83"/>
                  </a:moveTo>
                  <a:cubicBezTo>
                    <a:pt x="46" y="57"/>
                    <a:pt x="23" y="27"/>
                    <a:pt x="0" y="1"/>
                  </a:cubicBezTo>
                  <a:cubicBezTo>
                    <a:pt x="23" y="27"/>
                    <a:pt x="46" y="57"/>
                    <a:pt x="66"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0" name="Google Shape;3950;p71"/>
            <p:cNvSpPr/>
            <p:nvPr/>
          </p:nvSpPr>
          <p:spPr>
            <a:xfrm>
              <a:off x="5932175" y="3407900"/>
              <a:ext cx="15650" cy="775"/>
            </a:xfrm>
            <a:custGeom>
              <a:avLst/>
              <a:gdLst/>
              <a:ahLst/>
              <a:cxnLst/>
              <a:rect l="l" t="t" r="r" b="b"/>
              <a:pathLst>
                <a:path w="626" h="31" extrusionOk="0">
                  <a:moveTo>
                    <a:pt x="626" y="30"/>
                  </a:moveTo>
                  <a:cubicBezTo>
                    <a:pt x="416" y="30"/>
                    <a:pt x="208" y="20"/>
                    <a:pt x="1" y="0"/>
                  </a:cubicBezTo>
                  <a:cubicBezTo>
                    <a:pt x="208" y="20"/>
                    <a:pt x="416" y="30"/>
                    <a:pt x="626" y="3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1" name="Google Shape;3951;p71"/>
            <p:cNvSpPr/>
            <p:nvPr/>
          </p:nvSpPr>
          <p:spPr>
            <a:xfrm>
              <a:off x="5832575" y="3232725"/>
              <a:ext cx="287200" cy="175950"/>
            </a:xfrm>
            <a:custGeom>
              <a:avLst/>
              <a:gdLst/>
              <a:ahLst/>
              <a:cxnLst/>
              <a:rect l="l" t="t" r="r" b="b"/>
              <a:pathLst>
                <a:path w="11488" h="7038" extrusionOk="0">
                  <a:moveTo>
                    <a:pt x="11478" y="1"/>
                  </a:moveTo>
                  <a:cubicBezTo>
                    <a:pt x="11320" y="103"/>
                    <a:pt x="11165" y="208"/>
                    <a:pt x="11007" y="307"/>
                  </a:cubicBezTo>
                  <a:cubicBezTo>
                    <a:pt x="9661" y="1143"/>
                    <a:pt x="8667" y="2398"/>
                    <a:pt x="7119" y="2773"/>
                  </a:cubicBezTo>
                  <a:cubicBezTo>
                    <a:pt x="6934" y="2819"/>
                    <a:pt x="6726" y="2835"/>
                    <a:pt x="6505" y="2835"/>
                  </a:cubicBezTo>
                  <a:cubicBezTo>
                    <a:pt x="5954" y="2835"/>
                    <a:pt x="5325" y="2733"/>
                    <a:pt x="4781" y="2733"/>
                  </a:cubicBezTo>
                  <a:cubicBezTo>
                    <a:pt x="4595" y="2733"/>
                    <a:pt x="4420" y="2745"/>
                    <a:pt x="4261" y="2777"/>
                  </a:cubicBezTo>
                  <a:cubicBezTo>
                    <a:pt x="3408" y="2944"/>
                    <a:pt x="2019" y="3422"/>
                    <a:pt x="1160" y="3521"/>
                  </a:cubicBezTo>
                  <a:cubicBezTo>
                    <a:pt x="995" y="3539"/>
                    <a:pt x="843" y="3547"/>
                    <a:pt x="698" y="3547"/>
                  </a:cubicBezTo>
                  <a:cubicBezTo>
                    <a:pt x="448" y="3547"/>
                    <a:pt x="222" y="3523"/>
                    <a:pt x="0" y="3488"/>
                  </a:cubicBezTo>
                  <a:lnTo>
                    <a:pt x="0" y="3488"/>
                  </a:lnTo>
                  <a:cubicBezTo>
                    <a:pt x="17" y="3550"/>
                    <a:pt x="34" y="3606"/>
                    <a:pt x="46" y="3646"/>
                  </a:cubicBezTo>
                  <a:cubicBezTo>
                    <a:pt x="128" y="3853"/>
                    <a:pt x="247" y="4041"/>
                    <a:pt x="343" y="4238"/>
                  </a:cubicBezTo>
                  <a:cubicBezTo>
                    <a:pt x="464" y="4485"/>
                    <a:pt x="606" y="4762"/>
                    <a:pt x="619" y="5042"/>
                  </a:cubicBezTo>
                  <a:cubicBezTo>
                    <a:pt x="629" y="5305"/>
                    <a:pt x="560" y="5483"/>
                    <a:pt x="425" y="5608"/>
                  </a:cubicBezTo>
                  <a:cubicBezTo>
                    <a:pt x="1251" y="6247"/>
                    <a:pt x="2226" y="6702"/>
                    <a:pt x="3293" y="6909"/>
                  </a:cubicBezTo>
                  <a:cubicBezTo>
                    <a:pt x="3286" y="6899"/>
                    <a:pt x="3277" y="6886"/>
                    <a:pt x="3270" y="6875"/>
                  </a:cubicBezTo>
                  <a:cubicBezTo>
                    <a:pt x="3247" y="6869"/>
                    <a:pt x="3207" y="6856"/>
                    <a:pt x="3151" y="6836"/>
                  </a:cubicBezTo>
                  <a:cubicBezTo>
                    <a:pt x="3145" y="6849"/>
                    <a:pt x="3138" y="6863"/>
                    <a:pt x="3135" y="6875"/>
                  </a:cubicBezTo>
                  <a:cubicBezTo>
                    <a:pt x="2891" y="6823"/>
                    <a:pt x="2651" y="6754"/>
                    <a:pt x="2417" y="6675"/>
                  </a:cubicBezTo>
                  <a:cubicBezTo>
                    <a:pt x="2417" y="6672"/>
                    <a:pt x="2414" y="6668"/>
                    <a:pt x="2414" y="6665"/>
                  </a:cubicBezTo>
                  <a:cubicBezTo>
                    <a:pt x="2417" y="6316"/>
                    <a:pt x="2479" y="5816"/>
                    <a:pt x="2795" y="5595"/>
                  </a:cubicBezTo>
                  <a:cubicBezTo>
                    <a:pt x="2889" y="5530"/>
                    <a:pt x="2977" y="5502"/>
                    <a:pt x="3062" y="5502"/>
                  </a:cubicBezTo>
                  <a:cubicBezTo>
                    <a:pt x="3277" y="5502"/>
                    <a:pt x="3467" y="5681"/>
                    <a:pt x="3652" y="5848"/>
                  </a:cubicBezTo>
                  <a:cubicBezTo>
                    <a:pt x="4079" y="6243"/>
                    <a:pt x="4419" y="6678"/>
                    <a:pt x="4870" y="7024"/>
                  </a:cubicBezTo>
                  <a:cubicBezTo>
                    <a:pt x="4784" y="7027"/>
                    <a:pt x="4699" y="7037"/>
                    <a:pt x="4610" y="7037"/>
                  </a:cubicBezTo>
                  <a:cubicBezTo>
                    <a:pt x="8410" y="7037"/>
                    <a:pt x="11488" y="3959"/>
                    <a:pt x="11488" y="163"/>
                  </a:cubicBezTo>
                  <a:cubicBezTo>
                    <a:pt x="11488" y="106"/>
                    <a:pt x="11482" y="53"/>
                    <a:pt x="1147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2" name="Google Shape;3952;p71"/>
            <p:cNvSpPr/>
            <p:nvPr/>
          </p:nvSpPr>
          <p:spPr>
            <a:xfrm>
              <a:off x="5805900" y="3333575"/>
              <a:ext cx="600" cy="825"/>
            </a:xfrm>
            <a:custGeom>
              <a:avLst/>
              <a:gdLst/>
              <a:ahLst/>
              <a:cxnLst/>
              <a:rect l="l" t="t" r="r" b="b"/>
              <a:pathLst>
                <a:path w="24" h="33" extrusionOk="0">
                  <a:moveTo>
                    <a:pt x="23" y="33"/>
                  </a:moveTo>
                  <a:cubicBezTo>
                    <a:pt x="17" y="24"/>
                    <a:pt x="7" y="10"/>
                    <a:pt x="1" y="1"/>
                  </a:cubicBezTo>
                  <a:cubicBezTo>
                    <a:pt x="7" y="10"/>
                    <a:pt x="17" y="24"/>
                    <a:pt x="23" y="3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3" name="Google Shape;3953;p71"/>
            <p:cNvSpPr/>
            <p:nvPr/>
          </p:nvSpPr>
          <p:spPr>
            <a:xfrm>
              <a:off x="5818825" y="3350125"/>
              <a:ext cx="2500" cy="2900"/>
            </a:xfrm>
            <a:custGeom>
              <a:avLst/>
              <a:gdLst/>
              <a:ahLst/>
              <a:cxnLst/>
              <a:rect l="l" t="t" r="r" b="b"/>
              <a:pathLst>
                <a:path w="100" h="116" extrusionOk="0">
                  <a:moveTo>
                    <a:pt x="99" y="115"/>
                  </a:moveTo>
                  <a:cubicBezTo>
                    <a:pt x="66" y="76"/>
                    <a:pt x="34" y="40"/>
                    <a:pt x="0" y="0"/>
                  </a:cubicBezTo>
                  <a:cubicBezTo>
                    <a:pt x="34" y="40"/>
                    <a:pt x="66" y="76"/>
                    <a:pt x="99" y="115"/>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4" name="Google Shape;3954;p71"/>
            <p:cNvSpPr/>
            <p:nvPr/>
          </p:nvSpPr>
          <p:spPr>
            <a:xfrm>
              <a:off x="5915625" y="3405500"/>
              <a:ext cx="13925" cy="2075"/>
            </a:xfrm>
            <a:custGeom>
              <a:avLst/>
              <a:gdLst/>
              <a:ahLst/>
              <a:cxnLst/>
              <a:rect l="l" t="t" r="r" b="b"/>
              <a:pathLst>
                <a:path w="557" h="83" extrusionOk="0">
                  <a:moveTo>
                    <a:pt x="557" y="83"/>
                  </a:moveTo>
                  <a:cubicBezTo>
                    <a:pt x="369" y="63"/>
                    <a:pt x="181" y="37"/>
                    <a:pt x="0" y="1"/>
                  </a:cubicBezTo>
                  <a:cubicBezTo>
                    <a:pt x="181" y="37"/>
                    <a:pt x="369" y="63"/>
                    <a:pt x="557"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5" name="Google Shape;3955;p71"/>
            <p:cNvSpPr/>
            <p:nvPr/>
          </p:nvSpPr>
          <p:spPr>
            <a:xfrm>
              <a:off x="5825525" y="3357300"/>
              <a:ext cx="9450" cy="8900"/>
            </a:xfrm>
            <a:custGeom>
              <a:avLst/>
              <a:gdLst/>
              <a:ahLst/>
              <a:cxnLst/>
              <a:rect l="l" t="t" r="r" b="b"/>
              <a:pathLst>
                <a:path w="378" h="356" extrusionOk="0">
                  <a:moveTo>
                    <a:pt x="0" y="0"/>
                  </a:moveTo>
                  <a:cubicBezTo>
                    <a:pt x="122" y="122"/>
                    <a:pt x="246" y="243"/>
                    <a:pt x="378" y="355"/>
                  </a:cubicBezTo>
                  <a:cubicBezTo>
                    <a:pt x="246" y="240"/>
                    <a:pt x="122" y="122"/>
                    <a:pt x="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6" name="Google Shape;3956;p71"/>
            <p:cNvSpPr/>
            <p:nvPr/>
          </p:nvSpPr>
          <p:spPr>
            <a:xfrm>
              <a:off x="5929525" y="3407575"/>
              <a:ext cx="2675" cy="350"/>
            </a:xfrm>
            <a:custGeom>
              <a:avLst/>
              <a:gdLst/>
              <a:ahLst/>
              <a:cxnLst/>
              <a:rect l="l" t="t" r="r" b="b"/>
              <a:pathLst>
                <a:path w="107" h="14" extrusionOk="0">
                  <a:moveTo>
                    <a:pt x="107" y="13"/>
                  </a:moveTo>
                  <a:cubicBezTo>
                    <a:pt x="70" y="10"/>
                    <a:pt x="37" y="7"/>
                    <a:pt x="1" y="0"/>
                  </a:cubicBezTo>
                  <a:cubicBezTo>
                    <a:pt x="37" y="7"/>
                    <a:pt x="70" y="10"/>
                    <a:pt x="107" y="13"/>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7" name="Google Shape;3957;p71"/>
            <p:cNvSpPr/>
            <p:nvPr/>
          </p:nvSpPr>
          <p:spPr>
            <a:xfrm>
              <a:off x="5914900" y="3405425"/>
              <a:ext cx="750" cy="100"/>
            </a:xfrm>
            <a:custGeom>
              <a:avLst/>
              <a:gdLst/>
              <a:ahLst/>
              <a:cxnLst/>
              <a:rect l="l" t="t" r="r" b="b"/>
              <a:pathLst>
                <a:path w="30" h="4" extrusionOk="0">
                  <a:moveTo>
                    <a:pt x="0" y="1"/>
                  </a:moveTo>
                  <a:cubicBezTo>
                    <a:pt x="10" y="4"/>
                    <a:pt x="20" y="4"/>
                    <a:pt x="29" y="4"/>
                  </a:cubicBezTo>
                  <a:cubicBezTo>
                    <a:pt x="20" y="4"/>
                    <a:pt x="10" y="1"/>
                    <a:pt x="0" y="1"/>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8" name="Google Shape;3958;p71"/>
            <p:cNvSpPr/>
            <p:nvPr/>
          </p:nvSpPr>
          <p:spPr>
            <a:xfrm>
              <a:off x="5892900" y="3370275"/>
              <a:ext cx="61425" cy="38400"/>
            </a:xfrm>
            <a:custGeom>
              <a:avLst/>
              <a:gdLst/>
              <a:ahLst/>
              <a:cxnLst/>
              <a:rect l="l" t="t" r="r" b="b"/>
              <a:pathLst>
                <a:path w="2457" h="1536" extrusionOk="0">
                  <a:moveTo>
                    <a:pt x="649" y="0"/>
                  </a:moveTo>
                  <a:cubicBezTo>
                    <a:pt x="564" y="0"/>
                    <a:pt x="476" y="28"/>
                    <a:pt x="382" y="93"/>
                  </a:cubicBezTo>
                  <a:cubicBezTo>
                    <a:pt x="66" y="314"/>
                    <a:pt x="4" y="814"/>
                    <a:pt x="1" y="1163"/>
                  </a:cubicBezTo>
                  <a:cubicBezTo>
                    <a:pt x="1" y="1166"/>
                    <a:pt x="4" y="1170"/>
                    <a:pt x="4" y="1173"/>
                  </a:cubicBezTo>
                  <a:cubicBezTo>
                    <a:pt x="238" y="1252"/>
                    <a:pt x="478" y="1321"/>
                    <a:pt x="722" y="1373"/>
                  </a:cubicBezTo>
                  <a:cubicBezTo>
                    <a:pt x="725" y="1361"/>
                    <a:pt x="732" y="1347"/>
                    <a:pt x="738" y="1334"/>
                  </a:cubicBezTo>
                  <a:cubicBezTo>
                    <a:pt x="794" y="1354"/>
                    <a:pt x="834" y="1367"/>
                    <a:pt x="857" y="1373"/>
                  </a:cubicBezTo>
                  <a:cubicBezTo>
                    <a:pt x="864" y="1384"/>
                    <a:pt x="873" y="1397"/>
                    <a:pt x="880" y="1407"/>
                  </a:cubicBezTo>
                  <a:cubicBezTo>
                    <a:pt x="890" y="1407"/>
                    <a:pt x="900" y="1410"/>
                    <a:pt x="909" y="1410"/>
                  </a:cubicBezTo>
                  <a:cubicBezTo>
                    <a:pt x="1090" y="1446"/>
                    <a:pt x="1278" y="1472"/>
                    <a:pt x="1466" y="1492"/>
                  </a:cubicBezTo>
                  <a:cubicBezTo>
                    <a:pt x="1502" y="1499"/>
                    <a:pt x="1535" y="1502"/>
                    <a:pt x="1572" y="1505"/>
                  </a:cubicBezTo>
                  <a:cubicBezTo>
                    <a:pt x="1779" y="1525"/>
                    <a:pt x="1987" y="1535"/>
                    <a:pt x="2197" y="1535"/>
                  </a:cubicBezTo>
                  <a:cubicBezTo>
                    <a:pt x="2286" y="1535"/>
                    <a:pt x="2371" y="1525"/>
                    <a:pt x="2457" y="1522"/>
                  </a:cubicBezTo>
                  <a:cubicBezTo>
                    <a:pt x="2006" y="1176"/>
                    <a:pt x="1666" y="741"/>
                    <a:pt x="1239" y="346"/>
                  </a:cubicBezTo>
                  <a:cubicBezTo>
                    <a:pt x="1054" y="179"/>
                    <a:pt x="864" y="0"/>
                    <a:pt x="649" y="0"/>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9" name="Google Shape;3959;p71"/>
            <p:cNvSpPr/>
            <p:nvPr/>
          </p:nvSpPr>
          <p:spPr>
            <a:xfrm>
              <a:off x="5834950" y="3366175"/>
              <a:ext cx="850" cy="750"/>
            </a:xfrm>
            <a:custGeom>
              <a:avLst/>
              <a:gdLst/>
              <a:ahLst/>
              <a:cxnLst/>
              <a:rect l="l" t="t" r="r" b="b"/>
              <a:pathLst>
                <a:path w="34" h="30" extrusionOk="0">
                  <a:moveTo>
                    <a:pt x="33" y="30"/>
                  </a:moveTo>
                  <a:cubicBezTo>
                    <a:pt x="21" y="20"/>
                    <a:pt x="10" y="10"/>
                    <a:pt x="1" y="0"/>
                  </a:cubicBezTo>
                  <a:cubicBezTo>
                    <a:pt x="10" y="10"/>
                    <a:pt x="21" y="20"/>
                    <a:pt x="33" y="3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0" name="Google Shape;3960;p71"/>
            <p:cNvSpPr/>
            <p:nvPr/>
          </p:nvSpPr>
          <p:spPr>
            <a:xfrm>
              <a:off x="5842375" y="3372350"/>
              <a:ext cx="825" cy="575"/>
            </a:xfrm>
            <a:custGeom>
              <a:avLst/>
              <a:gdLst/>
              <a:ahLst/>
              <a:cxnLst/>
              <a:rect l="l" t="t" r="r" b="b"/>
              <a:pathLst>
                <a:path w="33" h="23" extrusionOk="0">
                  <a:moveTo>
                    <a:pt x="1" y="0"/>
                  </a:moveTo>
                  <a:cubicBezTo>
                    <a:pt x="10" y="7"/>
                    <a:pt x="20" y="17"/>
                    <a:pt x="30" y="23"/>
                  </a:cubicBezTo>
                  <a:lnTo>
                    <a:pt x="33" y="23"/>
                  </a:lnTo>
                  <a:cubicBezTo>
                    <a:pt x="20" y="17"/>
                    <a:pt x="10" y="7"/>
                    <a:pt x="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1" name="Google Shape;3961;p71"/>
            <p:cNvSpPr/>
            <p:nvPr/>
          </p:nvSpPr>
          <p:spPr>
            <a:xfrm>
              <a:off x="5821300" y="3353000"/>
              <a:ext cx="4225" cy="4300"/>
            </a:xfrm>
            <a:custGeom>
              <a:avLst/>
              <a:gdLst/>
              <a:ahLst/>
              <a:cxnLst/>
              <a:rect l="l" t="t" r="r" b="b"/>
              <a:pathLst>
                <a:path w="169" h="172" extrusionOk="0">
                  <a:moveTo>
                    <a:pt x="0" y="0"/>
                  </a:moveTo>
                  <a:lnTo>
                    <a:pt x="0" y="0"/>
                  </a:lnTo>
                  <a:cubicBezTo>
                    <a:pt x="56" y="60"/>
                    <a:pt x="112" y="116"/>
                    <a:pt x="168" y="172"/>
                  </a:cubicBezTo>
                  <a:cubicBezTo>
                    <a:pt x="112" y="116"/>
                    <a:pt x="56" y="57"/>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2" name="Google Shape;3962;p71"/>
            <p:cNvSpPr/>
            <p:nvPr/>
          </p:nvSpPr>
          <p:spPr>
            <a:xfrm>
              <a:off x="5813800" y="3344175"/>
              <a:ext cx="5050" cy="5975"/>
            </a:xfrm>
            <a:custGeom>
              <a:avLst/>
              <a:gdLst/>
              <a:ahLst/>
              <a:cxnLst/>
              <a:rect l="l" t="t" r="r" b="b"/>
              <a:pathLst>
                <a:path w="202" h="239" extrusionOk="0">
                  <a:moveTo>
                    <a:pt x="201" y="238"/>
                  </a:moveTo>
                  <a:cubicBezTo>
                    <a:pt x="136" y="162"/>
                    <a:pt x="66" y="83"/>
                    <a:pt x="1" y="1"/>
                  </a:cubicBezTo>
                  <a:cubicBezTo>
                    <a:pt x="66" y="83"/>
                    <a:pt x="136" y="162"/>
                    <a:pt x="201" y="238"/>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3" name="Google Shape;3963;p71"/>
            <p:cNvSpPr/>
            <p:nvPr/>
          </p:nvSpPr>
          <p:spPr>
            <a:xfrm>
              <a:off x="5806475" y="3334400"/>
              <a:ext cx="5725" cy="7750"/>
            </a:xfrm>
            <a:custGeom>
              <a:avLst/>
              <a:gdLst/>
              <a:ahLst/>
              <a:cxnLst/>
              <a:rect l="l" t="t" r="r" b="b"/>
              <a:pathLst>
                <a:path w="229" h="310" extrusionOk="0">
                  <a:moveTo>
                    <a:pt x="0" y="0"/>
                  </a:moveTo>
                  <a:cubicBezTo>
                    <a:pt x="73" y="106"/>
                    <a:pt x="152" y="208"/>
                    <a:pt x="228" y="310"/>
                  </a:cubicBezTo>
                  <a:cubicBezTo>
                    <a:pt x="152" y="208"/>
                    <a:pt x="76" y="106"/>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4" name="Google Shape;3964;p71"/>
            <p:cNvSpPr/>
            <p:nvPr/>
          </p:nvSpPr>
          <p:spPr>
            <a:xfrm>
              <a:off x="5775850" y="3133425"/>
              <a:ext cx="129100" cy="200175"/>
            </a:xfrm>
            <a:custGeom>
              <a:avLst/>
              <a:gdLst/>
              <a:ahLst/>
              <a:cxnLst/>
              <a:rect l="l" t="t" r="r" b="b"/>
              <a:pathLst>
                <a:path w="5164" h="8007" extrusionOk="0">
                  <a:moveTo>
                    <a:pt x="2027" y="0"/>
                  </a:moveTo>
                  <a:cubicBezTo>
                    <a:pt x="1802" y="0"/>
                    <a:pt x="1580" y="35"/>
                    <a:pt x="1354" y="104"/>
                  </a:cubicBezTo>
                  <a:cubicBezTo>
                    <a:pt x="1350" y="88"/>
                    <a:pt x="1350" y="71"/>
                    <a:pt x="1347" y="58"/>
                  </a:cubicBezTo>
                  <a:cubicBezTo>
                    <a:pt x="505" y="1197"/>
                    <a:pt x="1" y="2606"/>
                    <a:pt x="1" y="4135"/>
                  </a:cubicBezTo>
                  <a:cubicBezTo>
                    <a:pt x="1" y="5520"/>
                    <a:pt x="415" y="6811"/>
                    <a:pt x="1125" y="7891"/>
                  </a:cubicBezTo>
                  <a:lnTo>
                    <a:pt x="1125" y="7891"/>
                  </a:lnTo>
                  <a:cubicBezTo>
                    <a:pt x="982" y="7672"/>
                    <a:pt x="852" y="7444"/>
                    <a:pt x="735" y="7209"/>
                  </a:cubicBezTo>
                  <a:lnTo>
                    <a:pt x="735" y="7209"/>
                  </a:lnTo>
                  <a:cubicBezTo>
                    <a:pt x="1347" y="7262"/>
                    <a:pt x="1798" y="7387"/>
                    <a:pt x="2269" y="7460"/>
                  </a:cubicBezTo>
                  <a:cubicBezTo>
                    <a:pt x="2227" y="7285"/>
                    <a:pt x="2197" y="7045"/>
                    <a:pt x="2243" y="6854"/>
                  </a:cubicBezTo>
                  <a:lnTo>
                    <a:pt x="2243" y="6854"/>
                  </a:lnTo>
                  <a:cubicBezTo>
                    <a:pt x="2015" y="6865"/>
                    <a:pt x="1787" y="6872"/>
                    <a:pt x="1559" y="6872"/>
                  </a:cubicBezTo>
                  <a:cubicBezTo>
                    <a:pt x="1378" y="6872"/>
                    <a:pt x="1197" y="6867"/>
                    <a:pt x="1018" y="6857"/>
                  </a:cubicBezTo>
                  <a:cubicBezTo>
                    <a:pt x="1621" y="6778"/>
                    <a:pt x="2216" y="6607"/>
                    <a:pt x="2803" y="6432"/>
                  </a:cubicBezTo>
                  <a:cubicBezTo>
                    <a:pt x="2882" y="6337"/>
                    <a:pt x="2905" y="6202"/>
                    <a:pt x="2842" y="6060"/>
                  </a:cubicBezTo>
                  <a:cubicBezTo>
                    <a:pt x="2694" y="5728"/>
                    <a:pt x="2668" y="5458"/>
                    <a:pt x="2721" y="5237"/>
                  </a:cubicBezTo>
                  <a:lnTo>
                    <a:pt x="2721" y="5237"/>
                  </a:lnTo>
                  <a:cubicBezTo>
                    <a:pt x="1874" y="5395"/>
                    <a:pt x="1022" y="5504"/>
                    <a:pt x="165" y="5577"/>
                  </a:cubicBezTo>
                  <a:cubicBezTo>
                    <a:pt x="76" y="5174"/>
                    <a:pt x="24" y="4760"/>
                    <a:pt x="11" y="4335"/>
                  </a:cubicBezTo>
                  <a:cubicBezTo>
                    <a:pt x="517" y="4285"/>
                    <a:pt x="1045" y="4302"/>
                    <a:pt x="1548" y="4282"/>
                  </a:cubicBezTo>
                  <a:cubicBezTo>
                    <a:pt x="2207" y="4259"/>
                    <a:pt x="2868" y="4240"/>
                    <a:pt x="3527" y="4220"/>
                  </a:cubicBezTo>
                  <a:cubicBezTo>
                    <a:pt x="3632" y="4217"/>
                    <a:pt x="3741" y="4214"/>
                    <a:pt x="3847" y="4210"/>
                  </a:cubicBezTo>
                  <a:cubicBezTo>
                    <a:pt x="4344" y="3943"/>
                    <a:pt x="4851" y="3667"/>
                    <a:pt x="5025" y="3176"/>
                  </a:cubicBezTo>
                  <a:cubicBezTo>
                    <a:pt x="5163" y="2778"/>
                    <a:pt x="5091" y="2155"/>
                    <a:pt x="4630" y="2096"/>
                  </a:cubicBezTo>
                  <a:cubicBezTo>
                    <a:pt x="4620" y="2017"/>
                    <a:pt x="4590" y="1935"/>
                    <a:pt x="4535" y="1863"/>
                  </a:cubicBezTo>
                  <a:cubicBezTo>
                    <a:pt x="4483" y="1793"/>
                    <a:pt x="4410" y="1749"/>
                    <a:pt x="4332" y="1749"/>
                  </a:cubicBezTo>
                  <a:cubicBezTo>
                    <a:pt x="4295" y="1749"/>
                    <a:pt x="4257" y="1759"/>
                    <a:pt x="4219" y="1780"/>
                  </a:cubicBezTo>
                  <a:cubicBezTo>
                    <a:pt x="3967" y="1919"/>
                    <a:pt x="3662" y="2033"/>
                    <a:pt x="3363" y="2033"/>
                  </a:cubicBezTo>
                  <a:cubicBezTo>
                    <a:pt x="3181" y="2033"/>
                    <a:pt x="3001" y="1990"/>
                    <a:pt x="2836" y="1886"/>
                  </a:cubicBezTo>
                  <a:cubicBezTo>
                    <a:pt x="2378" y="1599"/>
                    <a:pt x="2279" y="898"/>
                    <a:pt x="2780" y="588"/>
                  </a:cubicBezTo>
                  <a:cubicBezTo>
                    <a:pt x="2974" y="466"/>
                    <a:pt x="2941" y="164"/>
                    <a:pt x="2713" y="100"/>
                  </a:cubicBezTo>
                  <a:cubicBezTo>
                    <a:pt x="2477" y="34"/>
                    <a:pt x="2250" y="0"/>
                    <a:pt x="2027" y="0"/>
                  </a:cubicBezTo>
                  <a:close/>
                  <a:moveTo>
                    <a:pt x="1125" y="7891"/>
                  </a:moveTo>
                  <a:lnTo>
                    <a:pt x="1125" y="7891"/>
                  </a:lnTo>
                  <a:cubicBezTo>
                    <a:pt x="1150" y="7930"/>
                    <a:pt x="1176" y="7968"/>
                    <a:pt x="1203" y="8007"/>
                  </a:cubicBezTo>
                  <a:cubicBezTo>
                    <a:pt x="1176" y="7968"/>
                    <a:pt x="1150" y="7930"/>
                    <a:pt x="1125" y="789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5" name="Google Shape;3965;p71"/>
            <p:cNvSpPr/>
            <p:nvPr/>
          </p:nvSpPr>
          <p:spPr>
            <a:xfrm>
              <a:off x="5776100" y="3238650"/>
              <a:ext cx="95925" cy="34200"/>
            </a:xfrm>
            <a:custGeom>
              <a:avLst/>
              <a:gdLst/>
              <a:ahLst/>
              <a:cxnLst/>
              <a:rect l="l" t="t" r="r" b="b"/>
              <a:pathLst>
                <a:path w="3837" h="1368" extrusionOk="0">
                  <a:moveTo>
                    <a:pt x="3837" y="1"/>
                  </a:moveTo>
                  <a:lnTo>
                    <a:pt x="3837" y="1"/>
                  </a:lnTo>
                  <a:cubicBezTo>
                    <a:pt x="3731" y="5"/>
                    <a:pt x="3622" y="8"/>
                    <a:pt x="3517" y="11"/>
                  </a:cubicBezTo>
                  <a:cubicBezTo>
                    <a:pt x="2858" y="31"/>
                    <a:pt x="2197" y="50"/>
                    <a:pt x="1538" y="73"/>
                  </a:cubicBezTo>
                  <a:cubicBezTo>
                    <a:pt x="1035" y="93"/>
                    <a:pt x="507" y="76"/>
                    <a:pt x="1" y="126"/>
                  </a:cubicBezTo>
                  <a:cubicBezTo>
                    <a:pt x="14" y="551"/>
                    <a:pt x="66" y="965"/>
                    <a:pt x="155" y="1368"/>
                  </a:cubicBezTo>
                  <a:cubicBezTo>
                    <a:pt x="1012" y="1295"/>
                    <a:pt x="1864" y="1186"/>
                    <a:pt x="2711" y="1028"/>
                  </a:cubicBezTo>
                  <a:cubicBezTo>
                    <a:pt x="2826" y="544"/>
                    <a:pt x="3326" y="277"/>
                    <a:pt x="3837"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6" name="Google Shape;3966;p71"/>
            <p:cNvSpPr/>
            <p:nvPr/>
          </p:nvSpPr>
          <p:spPr>
            <a:xfrm>
              <a:off x="5801300" y="3294225"/>
              <a:ext cx="44625" cy="11000"/>
            </a:xfrm>
            <a:custGeom>
              <a:avLst/>
              <a:gdLst/>
              <a:ahLst/>
              <a:cxnLst/>
              <a:rect l="l" t="t" r="r" b="b"/>
              <a:pathLst>
                <a:path w="1785" h="440" extrusionOk="0">
                  <a:moveTo>
                    <a:pt x="1785" y="0"/>
                  </a:moveTo>
                  <a:cubicBezTo>
                    <a:pt x="1198" y="175"/>
                    <a:pt x="603" y="346"/>
                    <a:pt x="0" y="425"/>
                  </a:cubicBezTo>
                  <a:cubicBezTo>
                    <a:pt x="179" y="435"/>
                    <a:pt x="360" y="440"/>
                    <a:pt x="541" y="440"/>
                  </a:cubicBezTo>
                  <a:cubicBezTo>
                    <a:pt x="769" y="440"/>
                    <a:pt x="997" y="433"/>
                    <a:pt x="1225" y="422"/>
                  </a:cubicBezTo>
                  <a:cubicBezTo>
                    <a:pt x="1265" y="260"/>
                    <a:pt x="1356" y="136"/>
                    <a:pt x="1545" y="116"/>
                  </a:cubicBezTo>
                  <a:cubicBezTo>
                    <a:pt x="1650" y="102"/>
                    <a:pt x="1729" y="60"/>
                    <a:pt x="1785"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7" name="Google Shape;3967;p71"/>
            <p:cNvSpPr/>
            <p:nvPr/>
          </p:nvSpPr>
          <p:spPr>
            <a:xfrm>
              <a:off x="5794200" y="3313650"/>
              <a:ext cx="54125" cy="59275"/>
            </a:xfrm>
            <a:custGeom>
              <a:avLst/>
              <a:gdLst/>
              <a:ahLst/>
              <a:cxnLst/>
              <a:rect l="l" t="t" r="r" b="b"/>
              <a:pathLst>
                <a:path w="2165" h="2371" extrusionOk="0">
                  <a:moveTo>
                    <a:pt x="1" y="0"/>
                  </a:moveTo>
                  <a:lnTo>
                    <a:pt x="1" y="0"/>
                  </a:lnTo>
                  <a:cubicBezTo>
                    <a:pt x="139" y="277"/>
                    <a:pt x="294" y="544"/>
                    <a:pt x="469" y="798"/>
                  </a:cubicBezTo>
                  <a:cubicBezTo>
                    <a:pt x="475" y="807"/>
                    <a:pt x="485" y="821"/>
                    <a:pt x="491" y="830"/>
                  </a:cubicBezTo>
                  <a:cubicBezTo>
                    <a:pt x="564" y="936"/>
                    <a:pt x="643" y="1038"/>
                    <a:pt x="719" y="1140"/>
                  </a:cubicBezTo>
                  <a:cubicBezTo>
                    <a:pt x="742" y="1166"/>
                    <a:pt x="765" y="1196"/>
                    <a:pt x="785" y="1222"/>
                  </a:cubicBezTo>
                  <a:cubicBezTo>
                    <a:pt x="850" y="1304"/>
                    <a:pt x="920" y="1383"/>
                    <a:pt x="985" y="1459"/>
                  </a:cubicBezTo>
                  <a:cubicBezTo>
                    <a:pt x="1019" y="1499"/>
                    <a:pt x="1051" y="1535"/>
                    <a:pt x="1084" y="1574"/>
                  </a:cubicBezTo>
                  <a:cubicBezTo>
                    <a:pt x="1140" y="1634"/>
                    <a:pt x="1196" y="1690"/>
                    <a:pt x="1252" y="1746"/>
                  </a:cubicBezTo>
                  <a:cubicBezTo>
                    <a:pt x="1374" y="1868"/>
                    <a:pt x="1499" y="1989"/>
                    <a:pt x="1631" y="2101"/>
                  </a:cubicBezTo>
                  <a:cubicBezTo>
                    <a:pt x="1640" y="2111"/>
                    <a:pt x="1651" y="2121"/>
                    <a:pt x="1663" y="2131"/>
                  </a:cubicBezTo>
                  <a:cubicBezTo>
                    <a:pt x="1750" y="2207"/>
                    <a:pt x="1838" y="2279"/>
                    <a:pt x="1927" y="2348"/>
                  </a:cubicBezTo>
                  <a:cubicBezTo>
                    <a:pt x="1937" y="2354"/>
                    <a:pt x="1947" y="2365"/>
                    <a:pt x="1960" y="2371"/>
                  </a:cubicBezTo>
                  <a:cubicBezTo>
                    <a:pt x="2095" y="2246"/>
                    <a:pt x="2164" y="2068"/>
                    <a:pt x="2154" y="1805"/>
                  </a:cubicBezTo>
                  <a:cubicBezTo>
                    <a:pt x="2141" y="1525"/>
                    <a:pt x="1999" y="1248"/>
                    <a:pt x="1878" y="1001"/>
                  </a:cubicBezTo>
                  <a:cubicBezTo>
                    <a:pt x="1782" y="804"/>
                    <a:pt x="1663" y="616"/>
                    <a:pt x="1581" y="409"/>
                  </a:cubicBezTo>
                  <a:cubicBezTo>
                    <a:pt x="1569" y="369"/>
                    <a:pt x="1552" y="313"/>
                    <a:pt x="1535" y="251"/>
                  </a:cubicBezTo>
                  <a:cubicBezTo>
                    <a:pt x="1064" y="178"/>
                    <a:pt x="613" y="53"/>
                    <a:pt x="1"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8" name="Google Shape;3968;p71"/>
            <p:cNvSpPr/>
            <p:nvPr/>
          </p:nvSpPr>
          <p:spPr>
            <a:xfrm>
              <a:off x="5879650" y="3140875"/>
              <a:ext cx="44050" cy="32750"/>
            </a:xfrm>
            <a:custGeom>
              <a:avLst/>
              <a:gdLst/>
              <a:ahLst/>
              <a:cxnLst/>
              <a:rect l="l" t="t" r="r" b="b"/>
              <a:pathLst>
                <a:path w="1762" h="1310" extrusionOk="0">
                  <a:moveTo>
                    <a:pt x="1076" y="1"/>
                  </a:moveTo>
                  <a:cubicBezTo>
                    <a:pt x="1040" y="1"/>
                    <a:pt x="1003" y="4"/>
                    <a:pt x="965" y="10"/>
                  </a:cubicBezTo>
                  <a:cubicBezTo>
                    <a:pt x="564" y="76"/>
                    <a:pt x="297" y="422"/>
                    <a:pt x="76" y="735"/>
                  </a:cubicBezTo>
                  <a:cubicBezTo>
                    <a:pt x="0" y="837"/>
                    <a:pt x="63" y="972"/>
                    <a:pt x="155" y="1038"/>
                  </a:cubicBezTo>
                  <a:cubicBezTo>
                    <a:pt x="349" y="1171"/>
                    <a:pt x="676" y="1309"/>
                    <a:pt x="963" y="1309"/>
                  </a:cubicBezTo>
                  <a:cubicBezTo>
                    <a:pt x="1101" y="1309"/>
                    <a:pt x="1230" y="1278"/>
                    <a:pt x="1331" y="1199"/>
                  </a:cubicBezTo>
                  <a:cubicBezTo>
                    <a:pt x="1360" y="1179"/>
                    <a:pt x="1380" y="1150"/>
                    <a:pt x="1397" y="1117"/>
                  </a:cubicBezTo>
                  <a:cubicBezTo>
                    <a:pt x="1410" y="1113"/>
                    <a:pt x="1423" y="1113"/>
                    <a:pt x="1436" y="1110"/>
                  </a:cubicBezTo>
                  <a:cubicBezTo>
                    <a:pt x="1713" y="1008"/>
                    <a:pt x="1762" y="688"/>
                    <a:pt x="1673" y="439"/>
                  </a:cubicBezTo>
                  <a:cubicBezTo>
                    <a:pt x="1577" y="171"/>
                    <a:pt x="1348" y="1"/>
                    <a:pt x="107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9" name="Google Shape;3969;p71"/>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3117" y="1126"/>
                    <a:pt x="22869" y="1228"/>
                    <a:pt x="22626" y="1333"/>
                  </a:cubicBezTo>
                  <a:cubicBezTo>
                    <a:pt x="22488" y="1488"/>
                    <a:pt x="22346" y="1643"/>
                    <a:pt x="22204" y="1794"/>
                  </a:cubicBezTo>
                  <a:cubicBezTo>
                    <a:pt x="23011" y="1432"/>
                    <a:pt x="23821" y="1070"/>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840" y="15396"/>
                    <a:pt x="1922" y="15133"/>
                    <a:pt x="2097" y="14879"/>
                  </a:cubicBezTo>
                  <a:lnTo>
                    <a:pt x="2097" y="14879"/>
                  </a:lnTo>
                  <a:cubicBezTo>
                    <a:pt x="1909" y="14896"/>
                    <a:pt x="1721" y="14912"/>
                    <a:pt x="1533" y="14928"/>
                  </a:cubicBezTo>
                  <a:cubicBezTo>
                    <a:pt x="1307" y="15168"/>
                    <a:pt x="1085" y="15413"/>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71"/>
            <p:cNvSpPr/>
            <p:nvPr/>
          </p:nvSpPr>
          <p:spPr>
            <a:xfrm>
              <a:off x="5657950" y="3092825"/>
              <a:ext cx="592900" cy="359375"/>
            </a:xfrm>
            <a:custGeom>
              <a:avLst/>
              <a:gdLst/>
              <a:ahLst/>
              <a:cxnLst/>
              <a:rect l="l" t="t" r="r" b="b"/>
              <a:pathLst>
                <a:path w="23716" h="14375" extrusionOk="0">
                  <a:moveTo>
                    <a:pt x="23663" y="1"/>
                  </a:moveTo>
                  <a:cubicBezTo>
                    <a:pt x="23648" y="1"/>
                    <a:pt x="23634" y="7"/>
                    <a:pt x="23626" y="22"/>
                  </a:cubicBezTo>
                  <a:cubicBezTo>
                    <a:pt x="22490" y="1975"/>
                    <a:pt x="20456" y="3374"/>
                    <a:pt x="18710" y="4767"/>
                  </a:cubicBezTo>
                  <a:cubicBezTo>
                    <a:pt x="16863" y="6248"/>
                    <a:pt x="14894" y="7529"/>
                    <a:pt x="12873" y="8757"/>
                  </a:cubicBezTo>
                  <a:cubicBezTo>
                    <a:pt x="10847" y="9982"/>
                    <a:pt x="8797" y="11477"/>
                    <a:pt x="6570" y="12307"/>
                  </a:cubicBezTo>
                  <a:cubicBezTo>
                    <a:pt x="5543" y="12693"/>
                    <a:pt x="4470" y="12916"/>
                    <a:pt x="3426" y="13239"/>
                  </a:cubicBezTo>
                  <a:cubicBezTo>
                    <a:pt x="2416" y="13552"/>
                    <a:pt x="1440" y="14160"/>
                    <a:pt x="373" y="14160"/>
                  </a:cubicBezTo>
                  <a:cubicBezTo>
                    <a:pt x="285" y="14160"/>
                    <a:pt x="197" y="14156"/>
                    <a:pt x="107" y="14148"/>
                  </a:cubicBezTo>
                  <a:cubicBezTo>
                    <a:pt x="104" y="14147"/>
                    <a:pt x="101" y="14147"/>
                    <a:pt x="99" y="14147"/>
                  </a:cubicBezTo>
                  <a:cubicBezTo>
                    <a:pt x="11" y="14147"/>
                    <a:pt x="1" y="14287"/>
                    <a:pt x="84" y="14309"/>
                  </a:cubicBezTo>
                  <a:cubicBezTo>
                    <a:pt x="255" y="14354"/>
                    <a:pt x="426" y="14374"/>
                    <a:pt x="596" y="14374"/>
                  </a:cubicBezTo>
                  <a:cubicBezTo>
                    <a:pt x="1482" y="14374"/>
                    <a:pt x="2349" y="13832"/>
                    <a:pt x="3173" y="13558"/>
                  </a:cubicBezTo>
                  <a:cubicBezTo>
                    <a:pt x="4315" y="13176"/>
                    <a:pt x="5493" y="12916"/>
                    <a:pt x="6619" y="12488"/>
                  </a:cubicBezTo>
                  <a:cubicBezTo>
                    <a:pt x="8862" y="11632"/>
                    <a:pt x="10897" y="10114"/>
                    <a:pt x="12948" y="8886"/>
                  </a:cubicBezTo>
                  <a:cubicBezTo>
                    <a:pt x="15091" y="7599"/>
                    <a:pt x="17146" y="6242"/>
                    <a:pt x="19089" y="4665"/>
                  </a:cubicBezTo>
                  <a:cubicBezTo>
                    <a:pt x="20047" y="3891"/>
                    <a:pt x="20992" y="3098"/>
                    <a:pt x="21921" y="2288"/>
                  </a:cubicBezTo>
                  <a:cubicBezTo>
                    <a:pt x="22638" y="1659"/>
                    <a:pt x="23369" y="967"/>
                    <a:pt x="23705" y="52"/>
                  </a:cubicBezTo>
                  <a:cubicBezTo>
                    <a:pt x="23716" y="22"/>
                    <a:pt x="23689" y="1"/>
                    <a:pt x="23663"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1" name="Google Shape;3971;p71"/>
          <p:cNvGrpSpPr/>
          <p:nvPr/>
        </p:nvGrpSpPr>
        <p:grpSpPr>
          <a:xfrm>
            <a:off x="255849" y="244657"/>
            <a:ext cx="85440" cy="225919"/>
            <a:chOff x="2581525" y="3787700"/>
            <a:chExt cx="105325" cy="278500"/>
          </a:xfrm>
        </p:grpSpPr>
        <p:sp>
          <p:nvSpPr>
            <p:cNvPr id="3972" name="Google Shape;3972;p7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7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4" name="Google Shape;3974;p7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5" name="Google Shape;3975;p7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76" name="Google Shape;3976;p71"/>
          <p:cNvGrpSpPr/>
          <p:nvPr/>
        </p:nvGrpSpPr>
        <p:grpSpPr>
          <a:xfrm rot="-4499857">
            <a:off x="648850" y="30422"/>
            <a:ext cx="32186" cy="155314"/>
            <a:chOff x="2785650" y="3828250"/>
            <a:chExt cx="39675" cy="191450"/>
          </a:xfrm>
        </p:grpSpPr>
        <p:sp>
          <p:nvSpPr>
            <p:cNvPr id="3977" name="Google Shape;3977;p7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8" name="Google Shape;3978;p7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7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80" name="Google Shape;3980;p71"/>
          <p:cNvSpPr/>
          <p:nvPr/>
        </p:nvSpPr>
        <p:spPr>
          <a:xfrm rot="-4499857">
            <a:off x="287843" y="127635"/>
            <a:ext cx="21437" cy="2044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1" name="Google Shape;3981;p71"/>
          <p:cNvSpPr/>
          <p:nvPr/>
        </p:nvSpPr>
        <p:spPr>
          <a:xfrm rot="-4499496">
            <a:off x="1565946" y="246513"/>
            <a:ext cx="14317" cy="13652"/>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2" name="Google Shape;3982;p71"/>
          <p:cNvSpPr/>
          <p:nvPr/>
        </p:nvSpPr>
        <p:spPr>
          <a:xfrm>
            <a:off x="544384" y="336906"/>
            <a:ext cx="41400" cy="41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3" name="Google Shape;3983;p71"/>
          <p:cNvSpPr/>
          <p:nvPr/>
        </p:nvSpPr>
        <p:spPr>
          <a:xfrm>
            <a:off x="1183879" y="81527"/>
            <a:ext cx="53100" cy="53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84" name="Google Shape;3984;p71"/>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3985" name="Google Shape;3985;p71"/>
          <p:cNvSpPr txBox="1">
            <a:spLocks noGrp="1"/>
          </p:cNvSpPr>
          <p:nvPr>
            <p:ph type="subTitle" idx="1"/>
          </p:nvPr>
        </p:nvSpPr>
        <p:spPr>
          <a:xfrm>
            <a:off x="1866150" y="1498500"/>
            <a:ext cx="5411700" cy="223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Char char="●"/>
              <a:defRPr sz="2000" b="1">
                <a:solidFill>
                  <a:schemeClr val="dk1"/>
                </a:solidFill>
              </a:defRPr>
            </a:lvl1pPr>
            <a:lvl2pPr lvl="1" algn="ctr">
              <a:lnSpc>
                <a:spcPct val="100000"/>
              </a:lnSpc>
              <a:spcBef>
                <a:spcPts val="0"/>
              </a:spcBef>
              <a:spcAft>
                <a:spcPts val="0"/>
              </a:spcAft>
              <a:buClr>
                <a:schemeClr val="dk1"/>
              </a:buClr>
              <a:buSzPts val="1600"/>
              <a:buFont typeface="Montserrat"/>
              <a:buChar char="○"/>
              <a:defRPr sz="2000" b="1">
                <a:solidFill>
                  <a:schemeClr val="dk1"/>
                </a:solidFill>
              </a:defRPr>
            </a:lvl2pPr>
            <a:lvl3pPr lvl="2" algn="ctr">
              <a:lnSpc>
                <a:spcPct val="100000"/>
              </a:lnSpc>
              <a:spcBef>
                <a:spcPts val="0"/>
              </a:spcBef>
              <a:spcAft>
                <a:spcPts val="0"/>
              </a:spcAft>
              <a:buClr>
                <a:schemeClr val="dk1"/>
              </a:buClr>
              <a:buSzPts val="1600"/>
              <a:buFont typeface="Montserrat"/>
              <a:buChar char="■"/>
              <a:defRPr sz="2000" b="1">
                <a:solidFill>
                  <a:schemeClr val="dk1"/>
                </a:solidFill>
              </a:defRPr>
            </a:lvl3pPr>
            <a:lvl4pPr lvl="3" algn="ctr">
              <a:lnSpc>
                <a:spcPct val="100000"/>
              </a:lnSpc>
              <a:spcBef>
                <a:spcPts val="0"/>
              </a:spcBef>
              <a:spcAft>
                <a:spcPts val="0"/>
              </a:spcAft>
              <a:buClr>
                <a:schemeClr val="dk1"/>
              </a:buClr>
              <a:buSzPts val="1600"/>
              <a:buFont typeface="Montserrat"/>
              <a:buChar char="●"/>
              <a:defRPr sz="2000" b="1">
                <a:solidFill>
                  <a:schemeClr val="dk1"/>
                </a:solidFill>
              </a:defRPr>
            </a:lvl4pPr>
            <a:lvl5pPr lvl="4" algn="ctr">
              <a:lnSpc>
                <a:spcPct val="100000"/>
              </a:lnSpc>
              <a:spcBef>
                <a:spcPts val="0"/>
              </a:spcBef>
              <a:spcAft>
                <a:spcPts val="0"/>
              </a:spcAft>
              <a:buClr>
                <a:schemeClr val="dk1"/>
              </a:buClr>
              <a:buSzPts val="1600"/>
              <a:buFont typeface="Montserrat"/>
              <a:buChar char="○"/>
              <a:defRPr sz="2000" b="1">
                <a:solidFill>
                  <a:schemeClr val="dk1"/>
                </a:solidFill>
              </a:defRPr>
            </a:lvl5pPr>
            <a:lvl6pPr lvl="5" algn="ctr">
              <a:lnSpc>
                <a:spcPct val="100000"/>
              </a:lnSpc>
              <a:spcBef>
                <a:spcPts val="0"/>
              </a:spcBef>
              <a:spcAft>
                <a:spcPts val="0"/>
              </a:spcAft>
              <a:buClr>
                <a:schemeClr val="dk1"/>
              </a:buClr>
              <a:buSzPts val="1600"/>
              <a:buFont typeface="Montserrat"/>
              <a:buChar char="■"/>
              <a:defRPr sz="2000" b="1">
                <a:solidFill>
                  <a:schemeClr val="dk1"/>
                </a:solidFill>
              </a:defRPr>
            </a:lvl6pPr>
            <a:lvl7pPr lvl="6" algn="ctr">
              <a:lnSpc>
                <a:spcPct val="100000"/>
              </a:lnSpc>
              <a:spcBef>
                <a:spcPts val="0"/>
              </a:spcBef>
              <a:spcAft>
                <a:spcPts val="0"/>
              </a:spcAft>
              <a:buClr>
                <a:schemeClr val="dk1"/>
              </a:buClr>
              <a:buSzPts val="1600"/>
              <a:buFont typeface="Montserrat"/>
              <a:buChar char="●"/>
              <a:defRPr sz="2000" b="1">
                <a:solidFill>
                  <a:schemeClr val="dk1"/>
                </a:solidFill>
              </a:defRPr>
            </a:lvl7pPr>
            <a:lvl8pPr lvl="7" algn="ctr">
              <a:lnSpc>
                <a:spcPct val="100000"/>
              </a:lnSpc>
              <a:spcBef>
                <a:spcPts val="0"/>
              </a:spcBef>
              <a:spcAft>
                <a:spcPts val="0"/>
              </a:spcAft>
              <a:buClr>
                <a:schemeClr val="dk1"/>
              </a:buClr>
              <a:buSzPts val="1600"/>
              <a:buFont typeface="Montserrat"/>
              <a:buChar char="○"/>
              <a:defRPr sz="2000" b="1">
                <a:solidFill>
                  <a:schemeClr val="dk1"/>
                </a:solidFill>
              </a:defRPr>
            </a:lvl8pPr>
            <a:lvl9pPr lvl="8" algn="ctr">
              <a:lnSpc>
                <a:spcPct val="100000"/>
              </a:lnSpc>
              <a:spcBef>
                <a:spcPts val="0"/>
              </a:spcBef>
              <a:spcAft>
                <a:spcPts val="0"/>
              </a:spcAft>
              <a:buClr>
                <a:schemeClr val="dk1"/>
              </a:buClr>
              <a:buSzPts val="1600"/>
              <a:buFont typeface="Montserrat"/>
              <a:buChar char="■"/>
              <a:defRPr sz="2000" b="1">
                <a:solidFill>
                  <a:schemeClr val="dk1"/>
                </a:solidFill>
              </a:defRPr>
            </a:lvl9pPr>
          </a:lstStyle>
          <a:p>
            <a:endParaRPr/>
          </a:p>
        </p:txBody>
      </p:sp>
      <p:sp>
        <p:nvSpPr>
          <p:cNvPr id="3986" name="Google Shape;3986;p71"/>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987"/>
        <p:cNvGrpSpPr/>
        <p:nvPr/>
      </p:nvGrpSpPr>
      <p:grpSpPr>
        <a:xfrm>
          <a:off x="0" y="0"/>
          <a:ext cx="0" cy="0"/>
          <a:chOff x="0" y="0"/>
          <a:chExt cx="0" cy="0"/>
        </a:xfrm>
      </p:grpSpPr>
      <p:grpSp>
        <p:nvGrpSpPr>
          <p:cNvPr id="3988" name="Google Shape;3988;p72"/>
          <p:cNvGrpSpPr/>
          <p:nvPr/>
        </p:nvGrpSpPr>
        <p:grpSpPr>
          <a:xfrm>
            <a:off x="-756125" y="-1166826"/>
            <a:ext cx="1611473" cy="6525800"/>
            <a:chOff x="-603725" y="-1166826"/>
            <a:chExt cx="1611473" cy="6525800"/>
          </a:xfrm>
        </p:grpSpPr>
        <p:sp>
          <p:nvSpPr>
            <p:cNvPr id="3989" name="Google Shape;3989;p72"/>
            <p:cNvSpPr/>
            <p:nvPr/>
          </p:nvSpPr>
          <p:spPr>
            <a:xfrm>
              <a:off x="-230027" y="164324"/>
              <a:ext cx="1237775" cy="5194650"/>
            </a:xfrm>
            <a:custGeom>
              <a:avLst/>
              <a:gdLst/>
              <a:ahLst/>
              <a:cxnLst/>
              <a:rect l="l" t="t" r="r" b="b"/>
              <a:pathLst>
                <a:path w="49511" h="207786" extrusionOk="0">
                  <a:moveTo>
                    <a:pt x="16038" y="207080"/>
                  </a:moveTo>
                  <a:cubicBezTo>
                    <a:pt x="21371" y="205179"/>
                    <a:pt x="34119" y="202770"/>
                    <a:pt x="36333" y="186265"/>
                  </a:cubicBezTo>
                  <a:cubicBezTo>
                    <a:pt x="38547" y="169760"/>
                    <a:pt x="27153" y="135112"/>
                    <a:pt x="29321" y="108048"/>
                  </a:cubicBezTo>
                  <a:cubicBezTo>
                    <a:pt x="31489" y="80984"/>
                    <a:pt x="48069" y="41528"/>
                    <a:pt x="49342" y="23883"/>
                  </a:cubicBezTo>
                  <a:cubicBezTo>
                    <a:pt x="50615" y="6238"/>
                    <a:pt x="44543" y="-4949"/>
                    <a:pt x="36957" y="2176"/>
                  </a:cubicBezTo>
                  <a:cubicBezTo>
                    <a:pt x="29371" y="9301"/>
                    <a:pt x="9860" y="42237"/>
                    <a:pt x="3827" y="66634"/>
                  </a:cubicBezTo>
                  <a:cubicBezTo>
                    <a:pt x="-2205" y="91031"/>
                    <a:pt x="677" y="126718"/>
                    <a:pt x="762" y="148558"/>
                  </a:cubicBezTo>
                  <a:cubicBezTo>
                    <a:pt x="847" y="170398"/>
                    <a:pt x="1791" y="187918"/>
                    <a:pt x="4337" y="197672"/>
                  </a:cubicBezTo>
                  <a:cubicBezTo>
                    <a:pt x="6883" y="207426"/>
                    <a:pt x="10705" y="208981"/>
                    <a:pt x="16038" y="207080"/>
                  </a:cubicBezTo>
                  <a:close/>
                </a:path>
              </a:pathLst>
            </a:custGeom>
            <a:gradFill>
              <a:gsLst>
                <a:gs pos="0">
                  <a:schemeClr val="accent3"/>
                </a:gs>
                <a:gs pos="20000">
                  <a:schemeClr val="accent6"/>
                </a:gs>
                <a:gs pos="39000">
                  <a:schemeClr val="accent4"/>
                </a:gs>
                <a:gs pos="67000">
                  <a:srgbClr val="FFD966">
                    <a:alpha val="9803"/>
                  </a:srgbClr>
                </a:gs>
                <a:gs pos="84000">
                  <a:srgbClr val="FFD966">
                    <a:alpha val="0"/>
                  </a:srgbClr>
                </a:gs>
                <a:gs pos="100000">
                  <a:srgbClr val="4949E7">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2"/>
            <p:cNvSpPr/>
            <p:nvPr/>
          </p:nvSpPr>
          <p:spPr>
            <a:xfrm rot="-5400000" flipH="1">
              <a:off x="-2658778" y="888226"/>
              <a:ext cx="5565459" cy="1455354"/>
            </a:xfrm>
            <a:custGeom>
              <a:avLst/>
              <a:gdLst/>
              <a:ahLst/>
              <a:cxnLst/>
              <a:rect l="l" t="t" r="r" b="b"/>
              <a:pathLst>
                <a:path w="263049" h="78988" extrusionOk="0">
                  <a:moveTo>
                    <a:pt x="26513" y="61969"/>
                  </a:moveTo>
                  <a:cubicBezTo>
                    <a:pt x="41478" y="72023"/>
                    <a:pt x="67846" y="81804"/>
                    <a:pt x="89893" y="78238"/>
                  </a:cubicBezTo>
                  <a:cubicBezTo>
                    <a:pt x="111941" y="74672"/>
                    <a:pt x="133121" y="49392"/>
                    <a:pt x="158798" y="40571"/>
                  </a:cubicBezTo>
                  <a:cubicBezTo>
                    <a:pt x="184475" y="31750"/>
                    <a:pt x="227269" y="31193"/>
                    <a:pt x="243954" y="25312"/>
                  </a:cubicBezTo>
                  <a:cubicBezTo>
                    <a:pt x="260639" y="19432"/>
                    <a:pt x="268470" y="9397"/>
                    <a:pt x="258908" y="5288"/>
                  </a:cubicBezTo>
                  <a:cubicBezTo>
                    <a:pt x="249346" y="1179"/>
                    <a:pt x="223907" y="1220"/>
                    <a:pt x="186583" y="659"/>
                  </a:cubicBezTo>
                  <a:cubicBezTo>
                    <a:pt x="149259" y="98"/>
                    <a:pt x="66042" y="-955"/>
                    <a:pt x="34962" y="1921"/>
                  </a:cubicBezTo>
                  <a:cubicBezTo>
                    <a:pt x="3883" y="4797"/>
                    <a:pt x="1514" y="7907"/>
                    <a:pt x="106" y="17915"/>
                  </a:cubicBezTo>
                  <a:cubicBezTo>
                    <a:pt x="-1302" y="27923"/>
                    <a:pt x="11549" y="51915"/>
                    <a:pt x="26513" y="61969"/>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72"/>
            <p:cNvGrpSpPr/>
            <p:nvPr/>
          </p:nvGrpSpPr>
          <p:grpSpPr>
            <a:xfrm rot="8905059">
              <a:off x="210346" y="143151"/>
              <a:ext cx="132007" cy="349053"/>
              <a:chOff x="2581525" y="3787700"/>
              <a:chExt cx="105325" cy="278500"/>
            </a:xfrm>
          </p:grpSpPr>
          <p:sp>
            <p:nvSpPr>
              <p:cNvPr id="3992" name="Google Shape;3992;p72"/>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3" name="Google Shape;3993;p72"/>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72"/>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72"/>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96" name="Google Shape;3996;p72"/>
            <p:cNvSpPr/>
            <p:nvPr/>
          </p:nvSpPr>
          <p:spPr>
            <a:xfrm rot="899984">
              <a:off x="189425" y="1329170"/>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72"/>
            <p:cNvSpPr/>
            <p:nvPr/>
          </p:nvSpPr>
          <p:spPr>
            <a:xfrm rot="899984">
              <a:off x="742345" y="30187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98" name="Google Shape;3998;p72"/>
            <p:cNvGrpSpPr/>
            <p:nvPr/>
          </p:nvGrpSpPr>
          <p:grpSpPr>
            <a:xfrm rot="10510856">
              <a:off x="595528" y="959825"/>
              <a:ext cx="49730" cy="239969"/>
              <a:chOff x="2785650" y="3828250"/>
              <a:chExt cx="39675" cy="191450"/>
            </a:xfrm>
          </p:grpSpPr>
          <p:sp>
            <p:nvSpPr>
              <p:cNvPr id="3999" name="Google Shape;3999;p72"/>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0" name="Google Shape;4000;p72"/>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1" name="Google Shape;4001;p72"/>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2" name="Google Shape;4002;p72"/>
            <p:cNvGrpSpPr/>
            <p:nvPr/>
          </p:nvGrpSpPr>
          <p:grpSpPr>
            <a:xfrm rot="-8784073">
              <a:off x="329034" y="3601960"/>
              <a:ext cx="49729" cy="239964"/>
              <a:chOff x="2785650" y="3828250"/>
              <a:chExt cx="39675" cy="191450"/>
            </a:xfrm>
          </p:grpSpPr>
          <p:sp>
            <p:nvSpPr>
              <p:cNvPr id="4003" name="Google Shape;4003;p72"/>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4" name="Google Shape;4004;p72"/>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5" name="Google Shape;4005;p72"/>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6" name="Google Shape;4006;p72"/>
            <p:cNvGrpSpPr/>
            <p:nvPr/>
          </p:nvGrpSpPr>
          <p:grpSpPr>
            <a:xfrm rot="10800000">
              <a:off x="78565" y="2747827"/>
              <a:ext cx="87641" cy="231740"/>
              <a:chOff x="2581525" y="3787700"/>
              <a:chExt cx="105325" cy="278500"/>
            </a:xfrm>
          </p:grpSpPr>
          <p:sp>
            <p:nvSpPr>
              <p:cNvPr id="4007" name="Google Shape;4007;p72"/>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8" name="Google Shape;4008;p72"/>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9" name="Google Shape;4009;p72"/>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0" name="Google Shape;4010;p72"/>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11" name="Google Shape;4011;p72"/>
            <p:cNvSpPr/>
            <p:nvPr/>
          </p:nvSpPr>
          <p:spPr>
            <a:xfrm rot="899984">
              <a:off x="444525" y="3386645"/>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12" name="Google Shape;4012;p72"/>
            <p:cNvGrpSpPr/>
            <p:nvPr/>
          </p:nvGrpSpPr>
          <p:grpSpPr>
            <a:xfrm rot="5400000">
              <a:off x="506702" y="500926"/>
              <a:ext cx="227394" cy="227394"/>
              <a:chOff x="5715100" y="2545000"/>
              <a:chExt cx="379750" cy="379750"/>
            </a:xfrm>
          </p:grpSpPr>
          <p:sp>
            <p:nvSpPr>
              <p:cNvPr id="4013" name="Google Shape;4013;p72"/>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4" name="Google Shape;4014;p72"/>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5" name="Google Shape;4015;p72"/>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6" name="Google Shape;4016;p72"/>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7" name="Google Shape;4017;p72"/>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8" name="Google Shape;4018;p72"/>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9" name="Google Shape;4019;p72"/>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0" name="Google Shape;4020;p72"/>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1" name="Google Shape;4021;p72"/>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2" name="Google Shape;4022;p72"/>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3" name="Google Shape;4023;p72"/>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4" name="Google Shape;4024;p72"/>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5" name="Google Shape;4025;p72"/>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6" name="Google Shape;4026;p72"/>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7" name="Google Shape;4027;p72"/>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8" name="Google Shape;4028;p72"/>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9" name="Google Shape;4029;p72"/>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0" name="Google Shape;4030;p72"/>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1" name="Google Shape;4031;p72"/>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2" name="Google Shape;4032;p72"/>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3" name="Google Shape;4033;p72"/>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4" name="Google Shape;4034;p72"/>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5" name="Google Shape;4035;p72"/>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6" name="Google Shape;4036;p72"/>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7" name="Google Shape;4037;p72"/>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8" name="Google Shape;4038;p72"/>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39" name="Google Shape;4039;p72"/>
            <p:cNvSpPr/>
            <p:nvPr/>
          </p:nvSpPr>
          <p:spPr>
            <a:xfrm rot="5400000">
              <a:off x="173282" y="33829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0" name="Google Shape;4040;p72"/>
            <p:cNvSpPr/>
            <p:nvPr/>
          </p:nvSpPr>
          <p:spPr>
            <a:xfrm rot="5400000">
              <a:off x="278057" y="1620784"/>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1" name="Google Shape;4041;p72"/>
            <p:cNvSpPr/>
            <p:nvPr/>
          </p:nvSpPr>
          <p:spPr>
            <a:xfrm rot="5400000">
              <a:off x="197082" y="8826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2" name="Google Shape;4042;p72"/>
            <p:cNvSpPr/>
            <p:nvPr/>
          </p:nvSpPr>
          <p:spPr>
            <a:xfrm rot="5400000">
              <a:off x="501882" y="153934"/>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3" name="Google Shape;4043;p72"/>
            <p:cNvSpPr/>
            <p:nvPr/>
          </p:nvSpPr>
          <p:spPr>
            <a:xfrm rot="5400000">
              <a:off x="111382" y="37496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44" name="Google Shape;4044;p72"/>
          <p:cNvSpPr/>
          <p:nvPr/>
        </p:nvSpPr>
        <p:spPr>
          <a:xfrm rot="5400000" flipH="1">
            <a:off x="6530906" y="2421205"/>
            <a:ext cx="4428826" cy="106466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5" name="Google Shape;4045;p72"/>
          <p:cNvSpPr/>
          <p:nvPr/>
        </p:nvSpPr>
        <p:spPr>
          <a:xfrm rot="5400000" flipH="1">
            <a:off x="6651297" y="2537462"/>
            <a:ext cx="4328443" cy="92425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46" name="Google Shape;4046;p72"/>
          <p:cNvGrpSpPr/>
          <p:nvPr/>
        </p:nvGrpSpPr>
        <p:grpSpPr>
          <a:xfrm rot="-1894941">
            <a:off x="8874324" y="4545461"/>
            <a:ext cx="132007" cy="349053"/>
            <a:chOff x="2581525" y="3787700"/>
            <a:chExt cx="105325" cy="278500"/>
          </a:xfrm>
        </p:grpSpPr>
        <p:sp>
          <p:nvSpPr>
            <p:cNvPr id="4047" name="Google Shape;4047;p72"/>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8" name="Google Shape;4048;p72"/>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9" name="Google Shape;4049;p72"/>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0" name="Google Shape;4050;p72"/>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51" name="Google Shape;4051;p72"/>
          <p:cNvSpPr/>
          <p:nvPr/>
        </p:nvSpPr>
        <p:spPr>
          <a:xfrm rot="-9900016">
            <a:off x="8877744" y="357405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52" name="Google Shape;4052;p72"/>
          <p:cNvGrpSpPr/>
          <p:nvPr/>
        </p:nvGrpSpPr>
        <p:grpSpPr>
          <a:xfrm rot="-289144">
            <a:off x="8613982" y="3359920"/>
            <a:ext cx="49730" cy="239969"/>
            <a:chOff x="2785650" y="3828250"/>
            <a:chExt cx="39675" cy="191450"/>
          </a:xfrm>
        </p:grpSpPr>
        <p:sp>
          <p:nvSpPr>
            <p:cNvPr id="4053" name="Google Shape;4053;p72"/>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p72"/>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5" name="Google Shape;4055;p72"/>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56" name="Google Shape;4056;p72"/>
          <p:cNvSpPr/>
          <p:nvPr/>
        </p:nvSpPr>
        <p:spPr>
          <a:xfrm rot="5400000">
            <a:off x="8674092" y="403645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7" name="Google Shape;4057;p72"/>
          <p:cNvSpPr/>
          <p:nvPr/>
        </p:nvSpPr>
        <p:spPr>
          <a:xfrm rot="5400000">
            <a:off x="8674092" y="302132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8" name="Google Shape;4058;p72"/>
          <p:cNvSpPr/>
          <p:nvPr/>
        </p:nvSpPr>
        <p:spPr>
          <a:xfrm rot="-9900016">
            <a:off x="8944094" y="433065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9" name="Google Shape;4059;p72"/>
          <p:cNvSpPr/>
          <p:nvPr/>
        </p:nvSpPr>
        <p:spPr>
          <a:xfrm rot="5400000">
            <a:off x="8979392" y="218477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0" name="Google Shape;4060;p72"/>
          <p:cNvSpPr/>
          <p:nvPr/>
        </p:nvSpPr>
        <p:spPr>
          <a:xfrm rot="-9900016">
            <a:off x="9037373" y="303823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1" name="Google Shape;4061;p72"/>
          <p:cNvSpPr/>
          <p:nvPr/>
        </p:nvSpPr>
        <p:spPr>
          <a:xfrm rot="5400000">
            <a:off x="8730367" y="491912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62" name="Google Shape;4062;p72"/>
          <p:cNvGrpSpPr/>
          <p:nvPr/>
        </p:nvGrpSpPr>
        <p:grpSpPr>
          <a:xfrm rot="1600158">
            <a:off x="8910825" y="2548409"/>
            <a:ext cx="49731" cy="239973"/>
            <a:chOff x="2785650" y="3828250"/>
            <a:chExt cx="39675" cy="191450"/>
          </a:xfrm>
        </p:grpSpPr>
        <p:sp>
          <p:nvSpPr>
            <p:cNvPr id="4063" name="Google Shape;4063;p72"/>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4" name="Google Shape;4064;p72"/>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5" name="Google Shape;4065;p72"/>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066" name="Google Shape;4066;p72"/>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4067" name="Google Shape;4067;p72"/>
          <p:cNvSpPr txBox="1">
            <a:spLocks noGrp="1"/>
          </p:cNvSpPr>
          <p:nvPr>
            <p:ph type="title"/>
          </p:nvPr>
        </p:nvSpPr>
        <p:spPr>
          <a:xfrm>
            <a:off x="686550" y="383250"/>
            <a:ext cx="77709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68" name="Google Shape;4068;p72"/>
          <p:cNvSpPr txBox="1">
            <a:spLocks noGrp="1"/>
          </p:cNvSpPr>
          <p:nvPr>
            <p:ph type="subTitle" idx="1"/>
          </p:nvPr>
        </p:nvSpPr>
        <p:spPr>
          <a:xfrm>
            <a:off x="1141928" y="1933450"/>
            <a:ext cx="1912500" cy="53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4069" name="Google Shape;4069;p72">
            <a:hlinkClick r:id="rId3" action="ppaction://hlinksldjump"/>
          </p:cNvPr>
          <p:cNvSpPr txBox="1">
            <a:spLocks noGrp="1"/>
          </p:cNvSpPr>
          <p:nvPr>
            <p:ph type="subTitle" idx="2"/>
          </p:nvPr>
        </p:nvSpPr>
        <p:spPr>
          <a:xfrm>
            <a:off x="1499822" y="1509225"/>
            <a:ext cx="1554600" cy="442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500"/>
              <a:buFont typeface="Delius Swash Caps"/>
              <a:buNone/>
              <a:defRPr sz="2000" b="1"/>
            </a:lvl1pPr>
            <a:lvl2pPr lvl="1"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4070" name="Google Shape;4070;p72"/>
          <p:cNvSpPr txBox="1">
            <a:spLocks noGrp="1"/>
          </p:cNvSpPr>
          <p:nvPr>
            <p:ph type="subTitle" idx="3"/>
          </p:nvPr>
        </p:nvSpPr>
        <p:spPr>
          <a:xfrm>
            <a:off x="1141928" y="3680600"/>
            <a:ext cx="1912500" cy="53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4071" name="Google Shape;4071;p72">
            <a:hlinkClick r:id="" action="ppaction://noaction"/>
          </p:cNvPr>
          <p:cNvSpPr txBox="1">
            <a:spLocks noGrp="1"/>
          </p:cNvSpPr>
          <p:nvPr>
            <p:ph type="subTitle" idx="4"/>
          </p:nvPr>
        </p:nvSpPr>
        <p:spPr>
          <a:xfrm>
            <a:off x="1499828" y="3232150"/>
            <a:ext cx="1554600" cy="442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500"/>
              <a:buFont typeface="Delius Swash Caps"/>
              <a:buNone/>
              <a:defRPr sz="2000" b="1"/>
            </a:lvl1pPr>
            <a:lvl2pPr lvl="1"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4072" name="Google Shape;4072;p72"/>
          <p:cNvSpPr txBox="1">
            <a:spLocks noGrp="1"/>
          </p:cNvSpPr>
          <p:nvPr>
            <p:ph type="subTitle" idx="5"/>
          </p:nvPr>
        </p:nvSpPr>
        <p:spPr>
          <a:xfrm>
            <a:off x="6089572" y="1933450"/>
            <a:ext cx="19125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4073" name="Google Shape;4073;p72"/>
          <p:cNvSpPr txBox="1">
            <a:spLocks noGrp="1"/>
          </p:cNvSpPr>
          <p:nvPr>
            <p:ph type="subTitle" idx="6"/>
          </p:nvPr>
        </p:nvSpPr>
        <p:spPr>
          <a:xfrm>
            <a:off x="6089572" y="3680600"/>
            <a:ext cx="1912500" cy="53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4074" name="Google Shape;4074;p72"/>
          <p:cNvSpPr txBox="1">
            <a:spLocks noGrp="1"/>
          </p:cNvSpPr>
          <p:nvPr>
            <p:ph type="subTitle" idx="7"/>
          </p:nvPr>
        </p:nvSpPr>
        <p:spPr>
          <a:xfrm>
            <a:off x="6089572" y="3232150"/>
            <a:ext cx="1554600" cy="44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500"/>
              <a:buFont typeface="Delius Swash Caps"/>
              <a:buNone/>
              <a:defRPr sz="2000" b="1"/>
            </a:lvl1pPr>
            <a:lvl2pPr lvl="1"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4075" name="Google Shape;4075;p72">
            <a:hlinkClick r:id="rId4" action="ppaction://hlinksldjump"/>
          </p:cNvPr>
          <p:cNvSpPr txBox="1">
            <a:spLocks noGrp="1"/>
          </p:cNvSpPr>
          <p:nvPr>
            <p:ph type="subTitle" idx="8"/>
          </p:nvPr>
        </p:nvSpPr>
        <p:spPr>
          <a:xfrm>
            <a:off x="6089572" y="1510909"/>
            <a:ext cx="1554600" cy="462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500"/>
              <a:buFont typeface="Delius Swash Caps"/>
              <a:buNone/>
              <a:defRPr sz="2000" b="1"/>
            </a:lvl1pPr>
            <a:lvl2pPr lvl="1"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r">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076"/>
        <p:cNvGrpSpPr/>
        <p:nvPr/>
      </p:nvGrpSpPr>
      <p:grpSpPr>
        <a:xfrm>
          <a:off x="0" y="0"/>
          <a:ext cx="0" cy="0"/>
          <a:chOff x="0" y="0"/>
          <a:chExt cx="0" cy="0"/>
        </a:xfrm>
      </p:grpSpPr>
      <p:sp>
        <p:nvSpPr>
          <p:cNvPr id="4077" name="Google Shape;4077;p73"/>
          <p:cNvSpPr txBox="1">
            <a:spLocks noGrp="1"/>
          </p:cNvSpPr>
          <p:nvPr>
            <p:ph type="body" idx="1"/>
          </p:nvPr>
        </p:nvSpPr>
        <p:spPr>
          <a:xfrm>
            <a:off x="754250" y="1052025"/>
            <a:ext cx="4342500" cy="3634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1"/>
              </a:buClr>
              <a:buSzPts val="1400"/>
              <a:buChar char="●"/>
              <a:defRPr>
                <a:solidFill>
                  <a:schemeClr val="dk1"/>
                </a:solidFill>
              </a:defRPr>
            </a:lvl1pPr>
            <a:lvl2pPr marL="914400" lvl="1" indent="-330200" algn="l">
              <a:lnSpc>
                <a:spcPct val="100000"/>
              </a:lnSpc>
              <a:spcBef>
                <a:spcPts val="0"/>
              </a:spcBef>
              <a:spcAft>
                <a:spcPts val="0"/>
              </a:spcAft>
              <a:buClr>
                <a:schemeClr val="dk1"/>
              </a:buClr>
              <a:buSzPts val="1600"/>
              <a:buFont typeface="Montserrat"/>
              <a:buChar char="○"/>
              <a:defRPr sz="1200">
                <a:solidFill>
                  <a:schemeClr val="dk1"/>
                </a:solidFill>
              </a:defRPr>
            </a:lvl2pPr>
            <a:lvl3pPr marL="1371600" lvl="2" indent="-330200" algn="l">
              <a:lnSpc>
                <a:spcPct val="100000"/>
              </a:lnSpc>
              <a:spcBef>
                <a:spcPts val="0"/>
              </a:spcBef>
              <a:spcAft>
                <a:spcPts val="0"/>
              </a:spcAft>
              <a:buClr>
                <a:schemeClr val="dk1"/>
              </a:buClr>
              <a:buSzPts val="1600"/>
              <a:buFont typeface="Montserrat"/>
              <a:buChar char="■"/>
              <a:defRPr>
                <a:solidFill>
                  <a:schemeClr val="dk1"/>
                </a:solidFill>
              </a:defRPr>
            </a:lvl3pPr>
            <a:lvl4pPr marL="1828800" lvl="3" indent="-330200" algn="l">
              <a:lnSpc>
                <a:spcPct val="100000"/>
              </a:lnSpc>
              <a:spcBef>
                <a:spcPts val="0"/>
              </a:spcBef>
              <a:spcAft>
                <a:spcPts val="0"/>
              </a:spcAft>
              <a:buClr>
                <a:schemeClr val="dk1"/>
              </a:buClr>
              <a:buSzPts val="1600"/>
              <a:buFont typeface="Montserrat"/>
              <a:buChar char="●"/>
              <a:defRPr>
                <a:solidFill>
                  <a:schemeClr val="dk1"/>
                </a:solidFill>
              </a:defRPr>
            </a:lvl4pPr>
            <a:lvl5pPr marL="2286000" lvl="4" indent="-330200" algn="l">
              <a:lnSpc>
                <a:spcPct val="100000"/>
              </a:lnSpc>
              <a:spcBef>
                <a:spcPts val="0"/>
              </a:spcBef>
              <a:spcAft>
                <a:spcPts val="0"/>
              </a:spcAft>
              <a:buClr>
                <a:schemeClr val="dk1"/>
              </a:buClr>
              <a:buSzPts val="1600"/>
              <a:buFont typeface="Montserrat"/>
              <a:buChar char="○"/>
              <a:defRPr>
                <a:solidFill>
                  <a:schemeClr val="dk1"/>
                </a:solidFill>
              </a:defRPr>
            </a:lvl5pPr>
            <a:lvl6pPr marL="2743200" lvl="5" indent="-330200" algn="l">
              <a:lnSpc>
                <a:spcPct val="100000"/>
              </a:lnSpc>
              <a:spcBef>
                <a:spcPts val="0"/>
              </a:spcBef>
              <a:spcAft>
                <a:spcPts val="0"/>
              </a:spcAft>
              <a:buClr>
                <a:schemeClr val="dk1"/>
              </a:buClr>
              <a:buSzPts val="1600"/>
              <a:buFont typeface="Montserrat"/>
              <a:buChar char="■"/>
              <a:defRPr>
                <a:solidFill>
                  <a:schemeClr val="dk1"/>
                </a:solidFill>
              </a:defRPr>
            </a:lvl6pPr>
            <a:lvl7pPr marL="3200400" lvl="6" indent="-330200" algn="l">
              <a:lnSpc>
                <a:spcPct val="100000"/>
              </a:lnSpc>
              <a:spcBef>
                <a:spcPts val="0"/>
              </a:spcBef>
              <a:spcAft>
                <a:spcPts val="0"/>
              </a:spcAft>
              <a:buClr>
                <a:schemeClr val="dk1"/>
              </a:buClr>
              <a:buSzPts val="1600"/>
              <a:buFont typeface="Montserrat"/>
              <a:buChar char="●"/>
              <a:defRPr>
                <a:solidFill>
                  <a:schemeClr val="dk1"/>
                </a:solidFill>
              </a:defRPr>
            </a:lvl7pPr>
            <a:lvl8pPr marL="3657600" lvl="7" indent="-330200" algn="l">
              <a:lnSpc>
                <a:spcPct val="100000"/>
              </a:lnSpc>
              <a:spcBef>
                <a:spcPts val="0"/>
              </a:spcBef>
              <a:spcAft>
                <a:spcPts val="0"/>
              </a:spcAft>
              <a:buClr>
                <a:schemeClr val="dk1"/>
              </a:buClr>
              <a:buSzPts val="1600"/>
              <a:buFont typeface="Montserrat"/>
              <a:buChar char="○"/>
              <a:defRPr>
                <a:solidFill>
                  <a:schemeClr val="dk1"/>
                </a:solidFill>
              </a:defRPr>
            </a:lvl8pPr>
            <a:lvl9pPr marL="4114800" lvl="8" indent="-330200" algn="l">
              <a:lnSpc>
                <a:spcPct val="100000"/>
              </a:lnSpc>
              <a:spcBef>
                <a:spcPts val="0"/>
              </a:spcBef>
              <a:spcAft>
                <a:spcPts val="0"/>
              </a:spcAft>
              <a:buClr>
                <a:schemeClr val="dk1"/>
              </a:buClr>
              <a:buSzPts val="1600"/>
              <a:buFont typeface="Montserrat"/>
              <a:buChar char="■"/>
              <a:defRPr>
                <a:solidFill>
                  <a:schemeClr val="dk1"/>
                </a:solidFill>
              </a:defRPr>
            </a:lvl9pPr>
          </a:lstStyle>
          <a:p>
            <a:endParaRPr/>
          </a:p>
        </p:txBody>
      </p:sp>
      <p:sp>
        <p:nvSpPr>
          <p:cNvPr id="4078" name="Google Shape;4078;p73"/>
          <p:cNvSpPr txBox="1">
            <a:spLocks noGrp="1"/>
          </p:cNvSpPr>
          <p:nvPr>
            <p:ph type="body" idx="2"/>
          </p:nvPr>
        </p:nvSpPr>
        <p:spPr>
          <a:xfrm>
            <a:off x="5229850" y="1762275"/>
            <a:ext cx="3005100" cy="2924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dk1"/>
              </a:buClr>
              <a:buSzPts val="1400"/>
              <a:buChar char="●"/>
              <a:defRPr sz="2000" b="1"/>
            </a:lvl1pPr>
            <a:lvl2pPr marL="914400" lvl="1" indent="-330200" algn="l">
              <a:lnSpc>
                <a:spcPct val="100000"/>
              </a:lnSpc>
              <a:spcBef>
                <a:spcPts val="0"/>
              </a:spcBef>
              <a:spcAft>
                <a:spcPts val="0"/>
              </a:spcAft>
              <a:buClr>
                <a:schemeClr val="dk1"/>
              </a:buClr>
              <a:buSzPts val="1600"/>
              <a:buFont typeface="Montserrat"/>
              <a:buChar char="○"/>
              <a:defRPr sz="1200">
                <a:solidFill>
                  <a:schemeClr val="dk1"/>
                </a:solidFill>
              </a:defRPr>
            </a:lvl2pPr>
            <a:lvl3pPr marL="1371600" lvl="2" indent="-330200" algn="l">
              <a:lnSpc>
                <a:spcPct val="100000"/>
              </a:lnSpc>
              <a:spcBef>
                <a:spcPts val="0"/>
              </a:spcBef>
              <a:spcAft>
                <a:spcPts val="0"/>
              </a:spcAft>
              <a:buClr>
                <a:schemeClr val="dk1"/>
              </a:buClr>
              <a:buSzPts val="1600"/>
              <a:buFont typeface="Montserrat"/>
              <a:buChar char="■"/>
              <a:defRPr>
                <a:solidFill>
                  <a:schemeClr val="dk1"/>
                </a:solidFill>
              </a:defRPr>
            </a:lvl3pPr>
            <a:lvl4pPr marL="1828800" lvl="3" indent="-330200" algn="l">
              <a:lnSpc>
                <a:spcPct val="100000"/>
              </a:lnSpc>
              <a:spcBef>
                <a:spcPts val="0"/>
              </a:spcBef>
              <a:spcAft>
                <a:spcPts val="0"/>
              </a:spcAft>
              <a:buClr>
                <a:schemeClr val="dk1"/>
              </a:buClr>
              <a:buSzPts val="1600"/>
              <a:buFont typeface="Montserrat"/>
              <a:buChar char="●"/>
              <a:defRPr>
                <a:solidFill>
                  <a:schemeClr val="dk1"/>
                </a:solidFill>
              </a:defRPr>
            </a:lvl4pPr>
            <a:lvl5pPr marL="2286000" lvl="4" indent="-330200" algn="l">
              <a:lnSpc>
                <a:spcPct val="100000"/>
              </a:lnSpc>
              <a:spcBef>
                <a:spcPts val="0"/>
              </a:spcBef>
              <a:spcAft>
                <a:spcPts val="0"/>
              </a:spcAft>
              <a:buClr>
                <a:schemeClr val="dk1"/>
              </a:buClr>
              <a:buSzPts val="1600"/>
              <a:buFont typeface="Montserrat"/>
              <a:buChar char="○"/>
              <a:defRPr>
                <a:solidFill>
                  <a:schemeClr val="dk1"/>
                </a:solidFill>
              </a:defRPr>
            </a:lvl5pPr>
            <a:lvl6pPr marL="2743200" lvl="5" indent="-330200" algn="l">
              <a:lnSpc>
                <a:spcPct val="100000"/>
              </a:lnSpc>
              <a:spcBef>
                <a:spcPts val="0"/>
              </a:spcBef>
              <a:spcAft>
                <a:spcPts val="0"/>
              </a:spcAft>
              <a:buClr>
                <a:schemeClr val="dk1"/>
              </a:buClr>
              <a:buSzPts val="1600"/>
              <a:buFont typeface="Montserrat"/>
              <a:buChar char="■"/>
              <a:defRPr>
                <a:solidFill>
                  <a:schemeClr val="dk1"/>
                </a:solidFill>
              </a:defRPr>
            </a:lvl6pPr>
            <a:lvl7pPr marL="3200400" lvl="6" indent="-330200" algn="l">
              <a:lnSpc>
                <a:spcPct val="100000"/>
              </a:lnSpc>
              <a:spcBef>
                <a:spcPts val="0"/>
              </a:spcBef>
              <a:spcAft>
                <a:spcPts val="0"/>
              </a:spcAft>
              <a:buClr>
                <a:schemeClr val="dk1"/>
              </a:buClr>
              <a:buSzPts val="1600"/>
              <a:buFont typeface="Montserrat"/>
              <a:buChar char="●"/>
              <a:defRPr>
                <a:solidFill>
                  <a:schemeClr val="dk1"/>
                </a:solidFill>
              </a:defRPr>
            </a:lvl7pPr>
            <a:lvl8pPr marL="3657600" lvl="7" indent="-330200" algn="l">
              <a:lnSpc>
                <a:spcPct val="100000"/>
              </a:lnSpc>
              <a:spcBef>
                <a:spcPts val="0"/>
              </a:spcBef>
              <a:spcAft>
                <a:spcPts val="0"/>
              </a:spcAft>
              <a:buClr>
                <a:schemeClr val="dk1"/>
              </a:buClr>
              <a:buSzPts val="1600"/>
              <a:buFont typeface="Montserrat"/>
              <a:buChar char="○"/>
              <a:defRPr>
                <a:solidFill>
                  <a:schemeClr val="dk1"/>
                </a:solidFill>
              </a:defRPr>
            </a:lvl8pPr>
            <a:lvl9pPr marL="4114800" lvl="8" indent="-330200" algn="l">
              <a:lnSpc>
                <a:spcPct val="100000"/>
              </a:lnSpc>
              <a:spcBef>
                <a:spcPts val="0"/>
              </a:spcBef>
              <a:spcAft>
                <a:spcPts val="0"/>
              </a:spcAft>
              <a:buClr>
                <a:schemeClr val="dk1"/>
              </a:buClr>
              <a:buSzPts val="1600"/>
              <a:buFont typeface="Montserrat"/>
              <a:buChar char="■"/>
              <a:defRPr>
                <a:solidFill>
                  <a:schemeClr val="dk1"/>
                </a:solidFill>
              </a:defRPr>
            </a:lvl9pPr>
          </a:lstStyle>
          <a:p>
            <a:endParaRPr/>
          </a:p>
        </p:txBody>
      </p:sp>
      <p:sp>
        <p:nvSpPr>
          <p:cNvPr id="4079" name="Google Shape;4079;p73"/>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080" name="Google Shape;4080;p73"/>
          <p:cNvSpPr/>
          <p:nvPr/>
        </p:nvSpPr>
        <p:spPr>
          <a:xfrm rot="-5400000" flipH="1">
            <a:off x="-1829700" y="1697317"/>
            <a:ext cx="4357467" cy="810433"/>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1" name="Google Shape;4081;p73"/>
          <p:cNvSpPr/>
          <p:nvPr/>
        </p:nvSpPr>
        <p:spPr>
          <a:xfrm rot="-5400000" flipH="1">
            <a:off x="-1860204" y="1743018"/>
            <a:ext cx="4328443" cy="70607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19000">
                <a:srgbClr val="4949E7">
                  <a:alpha val="0"/>
                </a:srgbClr>
              </a:gs>
              <a:gs pos="71000">
                <a:schemeClr val="lt2"/>
              </a:gs>
              <a:gs pos="100000">
                <a:srgbClr val="050A10"/>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2" name="Google Shape;4082;p73"/>
          <p:cNvSpPr/>
          <p:nvPr/>
        </p:nvSpPr>
        <p:spPr>
          <a:xfrm rot="5400000">
            <a:off x="6323573" y="2330847"/>
            <a:ext cx="4902849" cy="855254"/>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83" name="Google Shape;4083;p73"/>
          <p:cNvGrpSpPr/>
          <p:nvPr/>
        </p:nvGrpSpPr>
        <p:grpSpPr>
          <a:xfrm rot="8905059">
            <a:off x="14152" y="201126"/>
            <a:ext cx="132007" cy="349053"/>
            <a:chOff x="2581525" y="3787700"/>
            <a:chExt cx="105325" cy="278500"/>
          </a:xfrm>
        </p:grpSpPr>
        <p:sp>
          <p:nvSpPr>
            <p:cNvPr id="4084" name="Google Shape;4084;p7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5" name="Google Shape;4085;p7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6" name="Google Shape;4086;p7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7" name="Google Shape;4087;p7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88" name="Google Shape;4088;p73"/>
          <p:cNvSpPr/>
          <p:nvPr/>
        </p:nvSpPr>
        <p:spPr>
          <a:xfrm rot="899984">
            <a:off x="-6769" y="975320"/>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9" name="Google Shape;4089;p73"/>
          <p:cNvSpPr/>
          <p:nvPr/>
        </p:nvSpPr>
        <p:spPr>
          <a:xfrm rot="899984">
            <a:off x="153840" y="2080255"/>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90" name="Google Shape;4090;p73"/>
          <p:cNvGrpSpPr/>
          <p:nvPr/>
        </p:nvGrpSpPr>
        <p:grpSpPr>
          <a:xfrm rot="10510856">
            <a:off x="413334" y="1386775"/>
            <a:ext cx="49730" cy="239969"/>
            <a:chOff x="2785650" y="3828250"/>
            <a:chExt cx="39675" cy="191450"/>
          </a:xfrm>
        </p:grpSpPr>
        <p:sp>
          <p:nvSpPr>
            <p:cNvPr id="4091" name="Google Shape;4091;p7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2" name="Google Shape;4092;p7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3" name="Google Shape;4093;p7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94" name="Google Shape;4094;p73"/>
          <p:cNvSpPr/>
          <p:nvPr/>
        </p:nvSpPr>
        <p:spPr>
          <a:xfrm rot="-9900016">
            <a:off x="-46929" y="2767051"/>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5" name="Google Shape;4095;p73"/>
          <p:cNvSpPr/>
          <p:nvPr/>
        </p:nvSpPr>
        <p:spPr>
          <a:xfrm rot="5400000">
            <a:off x="47456" y="619132"/>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6" name="Google Shape;4096;p73"/>
          <p:cNvSpPr/>
          <p:nvPr/>
        </p:nvSpPr>
        <p:spPr>
          <a:xfrm rot="5400000">
            <a:off x="-22906" y="2265545"/>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7" name="Google Shape;4097;p73"/>
          <p:cNvSpPr/>
          <p:nvPr/>
        </p:nvSpPr>
        <p:spPr>
          <a:xfrm rot="5400000">
            <a:off x="232606" y="117782"/>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8" name="Google Shape;4098;p73"/>
          <p:cNvSpPr/>
          <p:nvPr/>
        </p:nvSpPr>
        <p:spPr>
          <a:xfrm rot="5400000">
            <a:off x="-22919" y="1767782"/>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9" name="Google Shape;4099;p73"/>
          <p:cNvSpPr/>
          <p:nvPr/>
        </p:nvSpPr>
        <p:spPr>
          <a:xfrm rot="899984">
            <a:off x="248756" y="936245"/>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0" name="Google Shape;4100;p73"/>
          <p:cNvSpPr/>
          <p:nvPr/>
        </p:nvSpPr>
        <p:spPr>
          <a:xfrm rot="5400000">
            <a:off x="405494" y="2011107"/>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01" name="Google Shape;4101;p73"/>
          <p:cNvGrpSpPr/>
          <p:nvPr/>
        </p:nvGrpSpPr>
        <p:grpSpPr>
          <a:xfrm rot="5400000">
            <a:off x="48754" y="1153125"/>
            <a:ext cx="243312" cy="220652"/>
            <a:chOff x="4832775" y="4525200"/>
            <a:chExt cx="362125" cy="328400"/>
          </a:xfrm>
        </p:grpSpPr>
        <p:sp>
          <p:nvSpPr>
            <p:cNvPr id="4102" name="Google Shape;4102;p73"/>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3" name="Google Shape;4103;p73"/>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4" name="Google Shape;4104;p73"/>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5" name="Google Shape;4105;p73"/>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6" name="Google Shape;4106;p73"/>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7" name="Google Shape;4107;p73"/>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8" name="Google Shape;4108;p73"/>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9" name="Google Shape;4109;p73"/>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0" name="Google Shape;4110;p73"/>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1" name="Google Shape;4111;p73"/>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2" name="Google Shape;4112;p73"/>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3" name="Google Shape;4113;p73"/>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4" name="Google Shape;4114;p73"/>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5" name="Google Shape;4115;p73"/>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6" name="Google Shape;4116;p73"/>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17" name="Google Shape;4117;p73"/>
          <p:cNvSpPr/>
          <p:nvPr/>
        </p:nvSpPr>
        <p:spPr>
          <a:xfrm rot="5400000">
            <a:off x="6403572" y="2389080"/>
            <a:ext cx="4866717" cy="702654"/>
          </a:xfrm>
          <a:custGeom>
            <a:avLst/>
            <a:gdLst/>
            <a:ahLst/>
            <a:cxnLst/>
            <a:rect l="l" t="t" r="r" b="b"/>
            <a:pathLst>
              <a:path w="75275" h="10869" extrusionOk="0">
                <a:moveTo>
                  <a:pt x="1" y="0"/>
                </a:moveTo>
                <a:cubicBezTo>
                  <a:pt x="9530" y="0"/>
                  <a:pt x="24740" y="10868"/>
                  <a:pt x="40464" y="10868"/>
                </a:cubicBezTo>
                <a:cubicBezTo>
                  <a:pt x="42299" y="10868"/>
                  <a:pt x="44142" y="10720"/>
                  <a:pt x="45983" y="10389"/>
                </a:cubicBezTo>
                <a:cubicBezTo>
                  <a:pt x="57549" y="8289"/>
                  <a:pt x="62785" y="0"/>
                  <a:pt x="75275"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8" name="Google Shape;4118;p73"/>
          <p:cNvSpPr/>
          <p:nvPr/>
        </p:nvSpPr>
        <p:spPr>
          <a:xfrm rot="5400000">
            <a:off x="8923388" y="382380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9" name="Google Shape;4119;p73"/>
          <p:cNvSpPr/>
          <p:nvPr/>
        </p:nvSpPr>
        <p:spPr>
          <a:xfrm rot="-9900016">
            <a:off x="8994316" y="2591380"/>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20" name="Google Shape;4120;p73"/>
          <p:cNvGrpSpPr/>
          <p:nvPr/>
        </p:nvGrpSpPr>
        <p:grpSpPr>
          <a:xfrm rot="-289144">
            <a:off x="8733175" y="3190813"/>
            <a:ext cx="49730" cy="239969"/>
            <a:chOff x="2785650" y="3828250"/>
            <a:chExt cx="39675" cy="191450"/>
          </a:xfrm>
        </p:grpSpPr>
        <p:sp>
          <p:nvSpPr>
            <p:cNvPr id="4121" name="Google Shape;4121;p73"/>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2" name="Google Shape;4122;p73"/>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3" name="Google Shape;4123;p73"/>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24" name="Google Shape;4124;p73"/>
          <p:cNvSpPr/>
          <p:nvPr/>
        </p:nvSpPr>
        <p:spPr>
          <a:xfrm rot="-9900016">
            <a:off x="8896687" y="3500590"/>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25" name="Google Shape;4125;p73"/>
          <p:cNvGrpSpPr/>
          <p:nvPr/>
        </p:nvGrpSpPr>
        <p:grpSpPr>
          <a:xfrm rot="1858390">
            <a:off x="8874516" y="1847639"/>
            <a:ext cx="132005" cy="349047"/>
            <a:chOff x="2581525" y="3787700"/>
            <a:chExt cx="105325" cy="278500"/>
          </a:xfrm>
        </p:grpSpPr>
        <p:sp>
          <p:nvSpPr>
            <p:cNvPr id="4126" name="Google Shape;4126;p73"/>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7" name="Google Shape;4127;p73"/>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8" name="Google Shape;4128;p73"/>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9" name="Google Shape;4129;p73"/>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30" name="Google Shape;4130;p73"/>
          <p:cNvSpPr/>
          <p:nvPr/>
        </p:nvSpPr>
        <p:spPr>
          <a:xfrm rot="5400000">
            <a:off x="8697188" y="268558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1" name="Google Shape;4131;p73"/>
          <p:cNvSpPr/>
          <p:nvPr/>
        </p:nvSpPr>
        <p:spPr>
          <a:xfrm rot="5400000">
            <a:off x="8999588" y="140445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2" name="Google Shape;4132;p73"/>
          <p:cNvSpPr/>
          <p:nvPr/>
        </p:nvSpPr>
        <p:spPr>
          <a:xfrm rot="5400000">
            <a:off x="8944838" y="304753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33" name="Google Shape;4133;p73"/>
          <p:cNvPicPr preferRelativeResize="0"/>
          <p:nvPr/>
        </p:nvPicPr>
        <p:blipFill rotWithShape="1">
          <a:blip r:embed="rId2">
            <a:alphaModFix amt="25000"/>
          </a:blip>
          <a:srcRect/>
          <a:stretch/>
        </p:blipFill>
        <p:spPr>
          <a:xfrm>
            <a:off x="0" y="0"/>
            <a:ext cx="9144000" cy="518280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134"/>
        <p:cNvGrpSpPr/>
        <p:nvPr/>
      </p:nvGrpSpPr>
      <p:grpSpPr>
        <a:xfrm>
          <a:off x="0" y="0"/>
          <a:ext cx="0" cy="0"/>
          <a:chOff x="0" y="0"/>
          <a:chExt cx="0" cy="0"/>
        </a:xfrm>
      </p:grpSpPr>
      <p:sp>
        <p:nvSpPr>
          <p:cNvPr id="4135" name="Google Shape;4135;p74"/>
          <p:cNvSpPr/>
          <p:nvPr/>
        </p:nvSpPr>
        <p:spPr>
          <a:xfrm rot="5277762" flipH="1">
            <a:off x="4247351" y="447107"/>
            <a:ext cx="5234397" cy="4219635"/>
          </a:xfrm>
          <a:prstGeom prst="flowChartDocument">
            <a:avLst/>
          </a:pr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6" name="Google Shape;4136;p74"/>
          <p:cNvSpPr/>
          <p:nvPr/>
        </p:nvSpPr>
        <p:spPr>
          <a:xfrm rot="5400000" flipH="1">
            <a:off x="4462443" y="461943"/>
            <a:ext cx="5143500" cy="4219614"/>
          </a:xfrm>
          <a:prstGeom prst="flowChartDocument">
            <a:avLst/>
          </a:pr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7" name="Google Shape;4137;p74"/>
          <p:cNvSpPr/>
          <p:nvPr/>
        </p:nvSpPr>
        <p:spPr>
          <a:xfrm rot="-5400000" flipH="1">
            <a:off x="5413885" y="1609840"/>
            <a:ext cx="5339960" cy="2120280"/>
          </a:xfrm>
          <a:custGeom>
            <a:avLst/>
            <a:gdLst/>
            <a:ahLst/>
            <a:cxnLst/>
            <a:rect l="l" t="t" r="r" b="b"/>
            <a:pathLst>
              <a:path w="44409" h="17633" extrusionOk="0">
                <a:moveTo>
                  <a:pt x="32337" y="1"/>
                </a:moveTo>
                <a:cubicBezTo>
                  <a:pt x="28980" y="1"/>
                  <a:pt x="26275" y="2133"/>
                  <a:pt x="24131" y="4591"/>
                </a:cubicBezTo>
                <a:cubicBezTo>
                  <a:pt x="22572" y="6375"/>
                  <a:pt x="21242" y="8129"/>
                  <a:pt x="19220" y="9424"/>
                </a:cubicBezTo>
                <a:cubicBezTo>
                  <a:pt x="17770" y="10355"/>
                  <a:pt x="15921" y="10758"/>
                  <a:pt x="14215" y="10758"/>
                </a:cubicBezTo>
                <a:cubicBezTo>
                  <a:pt x="13447" y="10758"/>
                  <a:pt x="12707" y="10676"/>
                  <a:pt x="12046" y="10524"/>
                </a:cubicBezTo>
                <a:cubicBezTo>
                  <a:pt x="10841" y="10248"/>
                  <a:pt x="9600" y="10039"/>
                  <a:pt x="8361" y="10039"/>
                </a:cubicBezTo>
                <a:cubicBezTo>
                  <a:pt x="7716" y="10039"/>
                  <a:pt x="7073" y="10096"/>
                  <a:pt x="6436" y="10228"/>
                </a:cubicBezTo>
                <a:cubicBezTo>
                  <a:pt x="4822" y="10567"/>
                  <a:pt x="3259" y="11648"/>
                  <a:pt x="2197" y="12916"/>
                </a:cubicBezTo>
                <a:cubicBezTo>
                  <a:pt x="1100" y="14226"/>
                  <a:pt x="354" y="15964"/>
                  <a:pt x="0" y="17633"/>
                </a:cubicBezTo>
                <a:lnTo>
                  <a:pt x="43387" y="17574"/>
                </a:lnTo>
                <a:cubicBezTo>
                  <a:pt x="43387" y="17574"/>
                  <a:pt x="44409" y="15451"/>
                  <a:pt x="42262" y="9047"/>
                </a:cubicBezTo>
                <a:cubicBezTo>
                  <a:pt x="41695" y="7359"/>
                  <a:pt x="40932" y="5718"/>
                  <a:pt x="39887" y="4272"/>
                </a:cubicBezTo>
                <a:cubicBezTo>
                  <a:pt x="38235" y="1985"/>
                  <a:pt x="35796" y="232"/>
                  <a:pt x="32919" y="22"/>
                </a:cubicBezTo>
                <a:cubicBezTo>
                  <a:pt x="32723" y="8"/>
                  <a:pt x="32529" y="1"/>
                  <a:pt x="32337" y="1"/>
                </a:cubicBezTo>
                <a:close/>
              </a:path>
            </a:pathLst>
          </a:custGeom>
          <a:gradFill>
            <a:gsLst>
              <a:gs pos="0">
                <a:srgbClr val="4949E7">
                  <a:alpha val="40000"/>
                </a:srgbClr>
              </a:gs>
              <a:gs pos="19000">
                <a:srgbClr val="4949E7">
                  <a:alpha val="40000"/>
                </a:srgbClr>
              </a:gs>
              <a:gs pos="71000">
                <a:srgbClr val="1273EB">
                  <a:alpha val="40000"/>
                </a:srgbClr>
              </a:gs>
              <a:gs pos="100000">
                <a:srgbClr val="050A10">
                  <a:alpha val="4000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38" name="Google Shape;4138;p74"/>
          <p:cNvGrpSpPr/>
          <p:nvPr/>
        </p:nvGrpSpPr>
        <p:grpSpPr>
          <a:xfrm rot="2700000">
            <a:off x="5162100" y="3013379"/>
            <a:ext cx="1613917" cy="989628"/>
            <a:chOff x="5586400" y="3049600"/>
            <a:chExt cx="691350" cy="423925"/>
          </a:xfrm>
        </p:grpSpPr>
        <p:sp>
          <p:nvSpPr>
            <p:cNvPr id="4139" name="Google Shape;4139;p74"/>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1161" y="1956"/>
                    <a:pt x="18961" y="2891"/>
                    <a:pt x="16759" y="3826"/>
                  </a:cubicBezTo>
                  <a:cubicBezTo>
                    <a:pt x="16627" y="3882"/>
                    <a:pt x="16488" y="3941"/>
                    <a:pt x="16386" y="4040"/>
                  </a:cubicBezTo>
                  <a:cubicBezTo>
                    <a:pt x="16154" y="4263"/>
                    <a:pt x="16248" y="4574"/>
                    <a:pt x="16575" y="4574"/>
                  </a:cubicBezTo>
                  <a:cubicBezTo>
                    <a:pt x="16586" y="4574"/>
                    <a:pt x="16598" y="4574"/>
                    <a:pt x="16610" y="4573"/>
                  </a:cubicBezTo>
                  <a:cubicBezTo>
                    <a:pt x="16762" y="4564"/>
                    <a:pt x="16900" y="4481"/>
                    <a:pt x="17032" y="4402"/>
                  </a:cubicBezTo>
                  <a:cubicBezTo>
                    <a:pt x="18217" y="3698"/>
                    <a:pt x="19363" y="3058"/>
                    <a:pt x="20611" y="2505"/>
                  </a:cubicBezTo>
                  <a:cubicBezTo>
                    <a:pt x="21954" y="1912"/>
                    <a:pt x="23291" y="1307"/>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616" y="14886"/>
                    <a:pt x="3068" y="13971"/>
                    <a:pt x="3529" y="13638"/>
                  </a:cubicBezTo>
                  <a:cubicBezTo>
                    <a:pt x="4460" y="12963"/>
                    <a:pt x="5386" y="12284"/>
                    <a:pt x="6325" y="11623"/>
                  </a:cubicBezTo>
                  <a:cubicBezTo>
                    <a:pt x="8168" y="10319"/>
                    <a:pt x="10062" y="9071"/>
                    <a:pt x="12069" y="8034"/>
                  </a:cubicBezTo>
                  <a:cubicBezTo>
                    <a:pt x="12175" y="7978"/>
                    <a:pt x="12118" y="7809"/>
                    <a:pt x="12016" y="7809"/>
                  </a:cubicBezTo>
                  <a:cubicBezTo>
                    <a:pt x="12004" y="7809"/>
                    <a:pt x="11991" y="7811"/>
                    <a:pt x="11978" y="7816"/>
                  </a:cubicBezTo>
                  <a:cubicBezTo>
                    <a:pt x="9788" y="8633"/>
                    <a:pt x="7802" y="9819"/>
                    <a:pt x="5925" y="11194"/>
                  </a:cubicBezTo>
                  <a:cubicBezTo>
                    <a:pt x="4112" y="12528"/>
                    <a:pt x="2330" y="13937"/>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0" name="Google Shape;4140;p74"/>
            <p:cNvSpPr/>
            <p:nvPr/>
          </p:nvSpPr>
          <p:spPr>
            <a:xfrm>
              <a:off x="5775850" y="3064800"/>
              <a:ext cx="343925" cy="343875"/>
            </a:xfrm>
            <a:custGeom>
              <a:avLst/>
              <a:gdLst/>
              <a:ahLst/>
              <a:cxnLst/>
              <a:rect l="l" t="t" r="r" b="b"/>
              <a:pathLst>
                <a:path w="13757" h="13755" extrusionOk="0">
                  <a:moveTo>
                    <a:pt x="6879" y="1"/>
                  </a:moveTo>
                  <a:cubicBezTo>
                    <a:pt x="3079" y="1"/>
                    <a:pt x="1" y="3079"/>
                    <a:pt x="1" y="6880"/>
                  </a:cubicBezTo>
                  <a:cubicBezTo>
                    <a:pt x="1" y="10676"/>
                    <a:pt x="3079" y="13754"/>
                    <a:pt x="6879" y="13754"/>
                  </a:cubicBezTo>
                  <a:cubicBezTo>
                    <a:pt x="10675" y="13754"/>
                    <a:pt x="13757" y="10676"/>
                    <a:pt x="13757" y="6880"/>
                  </a:cubicBezTo>
                  <a:cubicBezTo>
                    <a:pt x="13757" y="3079"/>
                    <a:pt x="10675" y="1"/>
                    <a:pt x="6879" y="1"/>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1" name="Google Shape;4141;p74"/>
            <p:cNvSpPr/>
            <p:nvPr/>
          </p:nvSpPr>
          <p:spPr>
            <a:xfrm>
              <a:off x="5843850" y="3235200"/>
              <a:ext cx="103175" cy="29150"/>
            </a:xfrm>
            <a:custGeom>
              <a:avLst/>
              <a:gdLst/>
              <a:ahLst/>
              <a:cxnLst/>
              <a:rect l="l" t="t" r="r" b="b"/>
              <a:pathLst>
                <a:path w="4127" h="1166" extrusionOk="0">
                  <a:moveTo>
                    <a:pt x="4126" y="0"/>
                  </a:moveTo>
                  <a:lnTo>
                    <a:pt x="4126" y="0"/>
                  </a:lnTo>
                  <a:cubicBezTo>
                    <a:pt x="3128" y="79"/>
                    <a:pt x="2124" y="109"/>
                    <a:pt x="1127" y="139"/>
                  </a:cubicBezTo>
                  <a:cubicBezTo>
                    <a:pt x="616" y="415"/>
                    <a:pt x="116" y="682"/>
                    <a:pt x="1" y="1166"/>
                  </a:cubicBezTo>
                  <a:cubicBezTo>
                    <a:pt x="234" y="1123"/>
                    <a:pt x="464" y="1077"/>
                    <a:pt x="698" y="1024"/>
                  </a:cubicBezTo>
                  <a:cubicBezTo>
                    <a:pt x="1406" y="866"/>
                    <a:pt x="2118" y="689"/>
                    <a:pt x="2819" y="498"/>
                  </a:cubicBezTo>
                  <a:cubicBezTo>
                    <a:pt x="3267" y="376"/>
                    <a:pt x="3721" y="228"/>
                    <a:pt x="4126"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2" name="Google Shape;4142;p74"/>
            <p:cNvSpPr/>
            <p:nvPr/>
          </p:nvSpPr>
          <p:spPr>
            <a:xfrm>
              <a:off x="5957800" y="3088425"/>
              <a:ext cx="149325" cy="172975"/>
            </a:xfrm>
            <a:custGeom>
              <a:avLst/>
              <a:gdLst/>
              <a:ahLst/>
              <a:cxnLst/>
              <a:rect l="l" t="t" r="r" b="b"/>
              <a:pathLst>
                <a:path w="5973" h="6919" extrusionOk="0">
                  <a:moveTo>
                    <a:pt x="3068" y="1"/>
                  </a:moveTo>
                  <a:cubicBezTo>
                    <a:pt x="3006" y="63"/>
                    <a:pt x="2950" y="139"/>
                    <a:pt x="2907" y="235"/>
                  </a:cubicBezTo>
                  <a:cubicBezTo>
                    <a:pt x="2693" y="692"/>
                    <a:pt x="2982" y="827"/>
                    <a:pt x="3022" y="1233"/>
                  </a:cubicBezTo>
                  <a:cubicBezTo>
                    <a:pt x="3078" y="1838"/>
                    <a:pt x="2416" y="1690"/>
                    <a:pt x="2235" y="2128"/>
                  </a:cubicBezTo>
                  <a:cubicBezTo>
                    <a:pt x="2192" y="2230"/>
                    <a:pt x="2189" y="2329"/>
                    <a:pt x="2205" y="2418"/>
                  </a:cubicBezTo>
                  <a:cubicBezTo>
                    <a:pt x="2175" y="2421"/>
                    <a:pt x="2145" y="2422"/>
                    <a:pt x="2114" y="2422"/>
                  </a:cubicBezTo>
                  <a:cubicBezTo>
                    <a:pt x="1763" y="2422"/>
                    <a:pt x="1401" y="2242"/>
                    <a:pt x="1031" y="2242"/>
                  </a:cubicBezTo>
                  <a:cubicBezTo>
                    <a:pt x="936" y="2242"/>
                    <a:pt x="842" y="2253"/>
                    <a:pt x="747" y="2283"/>
                  </a:cubicBezTo>
                  <a:cubicBezTo>
                    <a:pt x="351" y="2405"/>
                    <a:pt x="88" y="2642"/>
                    <a:pt x="29" y="3053"/>
                  </a:cubicBezTo>
                  <a:cubicBezTo>
                    <a:pt x="0" y="3244"/>
                    <a:pt x="123" y="3387"/>
                    <a:pt x="288" y="3387"/>
                  </a:cubicBezTo>
                  <a:cubicBezTo>
                    <a:pt x="331" y="3387"/>
                    <a:pt x="377" y="3377"/>
                    <a:pt x="424" y="3356"/>
                  </a:cubicBezTo>
                  <a:cubicBezTo>
                    <a:pt x="507" y="3319"/>
                    <a:pt x="587" y="3303"/>
                    <a:pt x="662" y="3303"/>
                  </a:cubicBezTo>
                  <a:cubicBezTo>
                    <a:pt x="1275" y="3303"/>
                    <a:pt x="1619" y="4381"/>
                    <a:pt x="977" y="4634"/>
                  </a:cubicBezTo>
                  <a:cubicBezTo>
                    <a:pt x="862" y="4680"/>
                    <a:pt x="727" y="4650"/>
                    <a:pt x="611" y="4710"/>
                  </a:cubicBezTo>
                  <a:cubicBezTo>
                    <a:pt x="283" y="4874"/>
                    <a:pt x="187" y="5200"/>
                    <a:pt x="213" y="5535"/>
                  </a:cubicBezTo>
                  <a:cubicBezTo>
                    <a:pt x="226" y="5682"/>
                    <a:pt x="332" y="5829"/>
                    <a:pt x="490" y="5829"/>
                  </a:cubicBezTo>
                  <a:cubicBezTo>
                    <a:pt x="496" y="5829"/>
                    <a:pt x="501" y="5829"/>
                    <a:pt x="506" y="5829"/>
                  </a:cubicBezTo>
                  <a:cubicBezTo>
                    <a:pt x="533" y="5827"/>
                    <a:pt x="559" y="5827"/>
                    <a:pt x="583" y="5827"/>
                  </a:cubicBezTo>
                  <a:cubicBezTo>
                    <a:pt x="1238" y="5827"/>
                    <a:pt x="889" y="6295"/>
                    <a:pt x="543" y="6695"/>
                  </a:cubicBezTo>
                  <a:cubicBezTo>
                    <a:pt x="480" y="6771"/>
                    <a:pt x="477" y="6853"/>
                    <a:pt x="509" y="6918"/>
                  </a:cubicBezTo>
                  <a:cubicBezTo>
                    <a:pt x="1178" y="6731"/>
                    <a:pt x="1678" y="6435"/>
                    <a:pt x="2107" y="6089"/>
                  </a:cubicBezTo>
                  <a:cubicBezTo>
                    <a:pt x="2344" y="5740"/>
                    <a:pt x="2518" y="5338"/>
                    <a:pt x="2640" y="4947"/>
                  </a:cubicBezTo>
                  <a:cubicBezTo>
                    <a:pt x="2686" y="4808"/>
                    <a:pt x="3275" y="3636"/>
                    <a:pt x="3467" y="3524"/>
                  </a:cubicBezTo>
                  <a:cubicBezTo>
                    <a:pt x="3604" y="3445"/>
                    <a:pt x="3774" y="3418"/>
                    <a:pt x="3960" y="3418"/>
                  </a:cubicBezTo>
                  <a:cubicBezTo>
                    <a:pt x="4208" y="3418"/>
                    <a:pt x="4486" y="3467"/>
                    <a:pt x="4757" y="3505"/>
                  </a:cubicBezTo>
                  <a:cubicBezTo>
                    <a:pt x="5064" y="3234"/>
                    <a:pt x="5360" y="2944"/>
                    <a:pt x="5623" y="2631"/>
                  </a:cubicBezTo>
                  <a:cubicBezTo>
                    <a:pt x="5752" y="2865"/>
                    <a:pt x="5863" y="3109"/>
                    <a:pt x="5965" y="3359"/>
                  </a:cubicBezTo>
                  <a:cubicBezTo>
                    <a:pt x="5969" y="3356"/>
                    <a:pt x="5972" y="3356"/>
                    <a:pt x="5972" y="3353"/>
                  </a:cubicBezTo>
                  <a:cubicBezTo>
                    <a:pt x="5403" y="1940"/>
                    <a:pt x="4372" y="765"/>
                    <a:pt x="3068"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3" name="Google Shape;4143;p74"/>
            <p:cNvSpPr/>
            <p:nvPr/>
          </p:nvSpPr>
          <p:spPr>
            <a:xfrm>
              <a:off x="5831925" y="3172400"/>
              <a:ext cx="287125" cy="132375"/>
            </a:xfrm>
            <a:custGeom>
              <a:avLst/>
              <a:gdLst/>
              <a:ahLst/>
              <a:cxnLst/>
              <a:rect l="l" t="t" r="r" b="b"/>
              <a:pathLst>
                <a:path w="11485" h="5295" extrusionOk="0">
                  <a:moveTo>
                    <a:pt x="11000" y="0"/>
                  </a:moveTo>
                  <a:cubicBezTo>
                    <a:pt x="10869" y="70"/>
                    <a:pt x="10728" y="126"/>
                    <a:pt x="10573" y="161"/>
                  </a:cubicBezTo>
                  <a:cubicBezTo>
                    <a:pt x="10485" y="181"/>
                    <a:pt x="10390" y="189"/>
                    <a:pt x="10290" y="189"/>
                  </a:cubicBezTo>
                  <a:cubicBezTo>
                    <a:pt x="10133" y="189"/>
                    <a:pt x="9965" y="170"/>
                    <a:pt x="9792" y="146"/>
                  </a:cubicBezTo>
                  <a:cubicBezTo>
                    <a:pt x="9654" y="267"/>
                    <a:pt x="9512" y="386"/>
                    <a:pt x="9368" y="501"/>
                  </a:cubicBezTo>
                  <a:cubicBezTo>
                    <a:pt x="8491" y="1199"/>
                    <a:pt x="7955" y="2062"/>
                    <a:pt x="7142" y="2730"/>
                  </a:cubicBezTo>
                  <a:cubicBezTo>
                    <a:pt x="6822" y="3197"/>
                    <a:pt x="6384" y="3570"/>
                    <a:pt x="5772" y="3668"/>
                  </a:cubicBezTo>
                  <a:cubicBezTo>
                    <a:pt x="5759" y="3670"/>
                    <a:pt x="5746" y="3671"/>
                    <a:pt x="5733" y="3671"/>
                  </a:cubicBezTo>
                  <a:cubicBezTo>
                    <a:pt x="5646" y="3671"/>
                    <a:pt x="5576" y="3623"/>
                    <a:pt x="5544" y="3559"/>
                  </a:cubicBezTo>
                  <a:cubicBezTo>
                    <a:pt x="5117" y="3678"/>
                    <a:pt x="4623" y="3757"/>
                    <a:pt x="4037" y="3773"/>
                  </a:cubicBezTo>
                  <a:cubicBezTo>
                    <a:pt x="2881" y="3813"/>
                    <a:pt x="1830" y="4485"/>
                    <a:pt x="724" y="4821"/>
                  </a:cubicBezTo>
                  <a:cubicBezTo>
                    <a:pt x="668" y="4837"/>
                    <a:pt x="613" y="4854"/>
                    <a:pt x="560" y="4873"/>
                  </a:cubicBezTo>
                  <a:cubicBezTo>
                    <a:pt x="504" y="4933"/>
                    <a:pt x="425" y="4975"/>
                    <a:pt x="320" y="4989"/>
                  </a:cubicBezTo>
                  <a:cubicBezTo>
                    <a:pt x="131" y="5009"/>
                    <a:pt x="40" y="5133"/>
                    <a:pt x="0" y="5295"/>
                  </a:cubicBezTo>
                  <a:cubicBezTo>
                    <a:pt x="797" y="5255"/>
                    <a:pt x="1590" y="5156"/>
                    <a:pt x="2374" y="5077"/>
                  </a:cubicBezTo>
                  <a:cubicBezTo>
                    <a:pt x="3230" y="4989"/>
                    <a:pt x="4070" y="4863"/>
                    <a:pt x="4912" y="4679"/>
                  </a:cubicBezTo>
                  <a:cubicBezTo>
                    <a:pt x="5696" y="4508"/>
                    <a:pt x="6674" y="4606"/>
                    <a:pt x="7441" y="4373"/>
                  </a:cubicBezTo>
                  <a:cubicBezTo>
                    <a:pt x="8933" y="3915"/>
                    <a:pt x="10111" y="2884"/>
                    <a:pt x="11412" y="2038"/>
                  </a:cubicBezTo>
                  <a:cubicBezTo>
                    <a:pt x="11435" y="2022"/>
                    <a:pt x="11459" y="2006"/>
                    <a:pt x="11485" y="1989"/>
                  </a:cubicBezTo>
                  <a:cubicBezTo>
                    <a:pt x="11425" y="1287"/>
                    <a:pt x="11254" y="623"/>
                    <a:pt x="1100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4" name="Google Shape;4144;p74"/>
            <p:cNvSpPr/>
            <p:nvPr/>
          </p:nvSpPr>
          <p:spPr>
            <a:xfrm>
              <a:off x="5970525" y="3240625"/>
              <a:ext cx="39950" cy="23575"/>
            </a:xfrm>
            <a:custGeom>
              <a:avLst/>
              <a:gdLst/>
              <a:ahLst/>
              <a:cxnLst/>
              <a:rect l="l" t="t" r="r" b="b"/>
              <a:pathLst>
                <a:path w="1598" h="943" extrusionOk="0">
                  <a:moveTo>
                    <a:pt x="1598" y="1"/>
                  </a:moveTo>
                  <a:lnTo>
                    <a:pt x="1598" y="1"/>
                  </a:lnTo>
                  <a:cubicBezTo>
                    <a:pt x="1169" y="347"/>
                    <a:pt x="669" y="643"/>
                    <a:pt x="0" y="830"/>
                  </a:cubicBezTo>
                  <a:cubicBezTo>
                    <a:pt x="32" y="894"/>
                    <a:pt x="102" y="942"/>
                    <a:pt x="189" y="942"/>
                  </a:cubicBezTo>
                  <a:cubicBezTo>
                    <a:pt x="202" y="942"/>
                    <a:pt x="215" y="941"/>
                    <a:pt x="228" y="939"/>
                  </a:cubicBezTo>
                  <a:cubicBezTo>
                    <a:pt x="840" y="841"/>
                    <a:pt x="1278" y="468"/>
                    <a:pt x="159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5" name="Google Shape;4145;p74"/>
            <p:cNvSpPr/>
            <p:nvPr/>
          </p:nvSpPr>
          <p:spPr>
            <a:xfrm>
              <a:off x="6076700" y="3154200"/>
              <a:ext cx="30250" cy="22925"/>
            </a:xfrm>
            <a:custGeom>
              <a:avLst/>
              <a:gdLst/>
              <a:ahLst/>
              <a:cxnLst/>
              <a:rect l="l" t="t" r="r" b="b"/>
              <a:pathLst>
                <a:path w="1210" h="917" extrusionOk="0">
                  <a:moveTo>
                    <a:pt x="867" y="0"/>
                  </a:moveTo>
                  <a:cubicBezTo>
                    <a:pt x="604" y="313"/>
                    <a:pt x="308" y="603"/>
                    <a:pt x="1" y="874"/>
                  </a:cubicBezTo>
                  <a:cubicBezTo>
                    <a:pt x="174" y="898"/>
                    <a:pt x="342" y="917"/>
                    <a:pt x="499" y="917"/>
                  </a:cubicBezTo>
                  <a:cubicBezTo>
                    <a:pt x="599" y="917"/>
                    <a:pt x="694" y="909"/>
                    <a:pt x="782" y="889"/>
                  </a:cubicBezTo>
                  <a:cubicBezTo>
                    <a:pt x="937" y="854"/>
                    <a:pt x="1078" y="798"/>
                    <a:pt x="1209" y="728"/>
                  </a:cubicBezTo>
                  <a:cubicBezTo>
                    <a:pt x="1107" y="478"/>
                    <a:pt x="996" y="234"/>
                    <a:pt x="867"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6" name="Google Shape;4146;p74"/>
            <p:cNvSpPr/>
            <p:nvPr/>
          </p:nvSpPr>
          <p:spPr>
            <a:xfrm>
              <a:off x="5835775" y="3366925"/>
              <a:ext cx="6625" cy="5450"/>
            </a:xfrm>
            <a:custGeom>
              <a:avLst/>
              <a:gdLst/>
              <a:ahLst/>
              <a:cxnLst/>
              <a:rect l="l" t="t" r="r" b="b"/>
              <a:pathLst>
                <a:path w="265" h="218" extrusionOk="0">
                  <a:moveTo>
                    <a:pt x="1" y="0"/>
                  </a:moveTo>
                  <a:cubicBezTo>
                    <a:pt x="87" y="76"/>
                    <a:pt x="175" y="148"/>
                    <a:pt x="264" y="217"/>
                  </a:cubicBezTo>
                  <a:cubicBezTo>
                    <a:pt x="175" y="144"/>
                    <a:pt x="87" y="76"/>
                    <a:pt x="1"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p74"/>
            <p:cNvSpPr/>
            <p:nvPr/>
          </p:nvSpPr>
          <p:spPr>
            <a:xfrm>
              <a:off x="5812175" y="3342125"/>
              <a:ext cx="1650" cy="2075"/>
            </a:xfrm>
            <a:custGeom>
              <a:avLst/>
              <a:gdLst/>
              <a:ahLst/>
              <a:cxnLst/>
              <a:rect l="l" t="t" r="r" b="b"/>
              <a:pathLst>
                <a:path w="66" h="83" extrusionOk="0">
                  <a:moveTo>
                    <a:pt x="66" y="83"/>
                  </a:moveTo>
                  <a:cubicBezTo>
                    <a:pt x="46" y="57"/>
                    <a:pt x="23" y="27"/>
                    <a:pt x="0" y="1"/>
                  </a:cubicBezTo>
                  <a:cubicBezTo>
                    <a:pt x="23" y="27"/>
                    <a:pt x="46" y="57"/>
                    <a:pt x="66"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p74"/>
            <p:cNvSpPr/>
            <p:nvPr/>
          </p:nvSpPr>
          <p:spPr>
            <a:xfrm>
              <a:off x="5932175" y="3407900"/>
              <a:ext cx="15650" cy="775"/>
            </a:xfrm>
            <a:custGeom>
              <a:avLst/>
              <a:gdLst/>
              <a:ahLst/>
              <a:cxnLst/>
              <a:rect l="l" t="t" r="r" b="b"/>
              <a:pathLst>
                <a:path w="626" h="31" extrusionOk="0">
                  <a:moveTo>
                    <a:pt x="626" y="30"/>
                  </a:moveTo>
                  <a:cubicBezTo>
                    <a:pt x="416" y="30"/>
                    <a:pt x="208" y="20"/>
                    <a:pt x="1" y="0"/>
                  </a:cubicBezTo>
                  <a:cubicBezTo>
                    <a:pt x="208" y="20"/>
                    <a:pt x="416" y="30"/>
                    <a:pt x="626" y="3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9" name="Google Shape;4149;p74"/>
            <p:cNvSpPr/>
            <p:nvPr/>
          </p:nvSpPr>
          <p:spPr>
            <a:xfrm>
              <a:off x="5832575" y="3232725"/>
              <a:ext cx="287200" cy="175950"/>
            </a:xfrm>
            <a:custGeom>
              <a:avLst/>
              <a:gdLst/>
              <a:ahLst/>
              <a:cxnLst/>
              <a:rect l="l" t="t" r="r" b="b"/>
              <a:pathLst>
                <a:path w="11488" h="7038" extrusionOk="0">
                  <a:moveTo>
                    <a:pt x="11478" y="1"/>
                  </a:moveTo>
                  <a:cubicBezTo>
                    <a:pt x="11320" y="103"/>
                    <a:pt x="11165" y="208"/>
                    <a:pt x="11007" y="307"/>
                  </a:cubicBezTo>
                  <a:cubicBezTo>
                    <a:pt x="9661" y="1143"/>
                    <a:pt x="8667" y="2398"/>
                    <a:pt x="7119" y="2773"/>
                  </a:cubicBezTo>
                  <a:cubicBezTo>
                    <a:pt x="6934" y="2819"/>
                    <a:pt x="6726" y="2835"/>
                    <a:pt x="6505" y="2835"/>
                  </a:cubicBezTo>
                  <a:cubicBezTo>
                    <a:pt x="5954" y="2835"/>
                    <a:pt x="5325" y="2733"/>
                    <a:pt x="4781" y="2733"/>
                  </a:cubicBezTo>
                  <a:cubicBezTo>
                    <a:pt x="4595" y="2733"/>
                    <a:pt x="4420" y="2745"/>
                    <a:pt x="4261" y="2777"/>
                  </a:cubicBezTo>
                  <a:cubicBezTo>
                    <a:pt x="3408" y="2944"/>
                    <a:pt x="2019" y="3422"/>
                    <a:pt x="1160" y="3521"/>
                  </a:cubicBezTo>
                  <a:cubicBezTo>
                    <a:pt x="995" y="3539"/>
                    <a:pt x="843" y="3547"/>
                    <a:pt x="698" y="3547"/>
                  </a:cubicBezTo>
                  <a:cubicBezTo>
                    <a:pt x="448" y="3547"/>
                    <a:pt x="222" y="3523"/>
                    <a:pt x="0" y="3488"/>
                  </a:cubicBezTo>
                  <a:lnTo>
                    <a:pt x="0" y="3488"/>
                  </a:lnTo>
                  <a:cubicBezTo>
                    <a:pt x="17" y="3550"/>
                    <a:pt x="34" y="3606"/>
                    <a:pt x="46" y="3646"/>
                  </a:cubicBezTo>
                  <a:cubicBezTo>
                    <a:pt x="128" y="3853"/>
                    <a:pt x="247" y="4041"/>
                    <a:pt x="343" y="4238"/>
                  </a:cubicBezTo>
                  <a:cubicBezTo>
                    <a:pt x="464" y="4485"/>
                    <a:pt x="606" y="4762"/>
                    <a:pt x="619" y="5042"/>
                  </a:cubicBezTo>
                  <a:cubicBezTo>
                    <a:pt x="629" y="5305"/>
                    <a:pt x="560" y="5483"/>
                    <a:pt x="425" y="5608"/>
                  </a:cubicBezTo>
                  <a:cubicBezTo>
                    <a:pt x="1251" y="6247"/>
                    <a:pt x="2226" y="6702"/>
                    <a:pt x="3293" y="6909"/>
                  </a:cubicBezTo>
                  <a:cubicBezTo>
                    <a:pt x="3286" y="6899"/>
                    <a:pt x="3277" y="6886"/>
                    <a:pt x="3270" y="6875"/>
                  </a:cubicBezTo>
                  <a:cubicBezTo>
                    <a:pt x="3247" y="6869"/>
                    <a:pt x="3207" y="6856"/>
                    <a:pt x="3151" y="6836"/>
                  </a:cubicBezTo>
                  <a:cubicBezTo>
                    <a:pt x="3145" y="6849"/>
                    <a:pt x="3138" y="6863"/>
                    <a:pt x="3135" y="6875"/>
                  </a:cubicBezTo>
                  <a:cubicBezTo>
                    <a:pt x="2891" y="6823"/>
                    <a:pt x="2651" y="6754"/>
                    <a:pt x="2417" y="6675"/>
                  </a:cubicBezTo>
                  <a:cubicBezTo>
                    <a:pt x="2417" y="6672"/>
                    <a:pt x="2414" y="6668"/>
                    <a:pt x="2414" y="6665"/>
                  </a:cubicBezTo>
                  <a:cubicBezTo>
                    <a:pt x="2417" y="6316"/>
                    <a:pt x="2479" y="5816"/>
                    <a:pt x="2795" y="5595"/>
                  </a:cubicBezTo>
                  <a:cubicBezTo>
                    <a:pt x="2889" y="5530"/>
                    <a:pt x="2977" y="5502"/>
                    <a:pt x="3062" y="5502"/>
                  </a:cubicBezTo>
                  <a:cubicBezTo>
                    <a:pt x="3277" y="5502"/>
                    <a:pt x="3467" y="5681"/>
                    <a:pt x="3652" y="5848"/>
                  </a:cubicBezTo>
                  <a:cubicBezTo>
                    <a:pt x="4079" y="6243"/>
                    <a:pt x="4419" y="6678"/>
                    <a:pt x="4870" y="7024"/>
                  </a:cubicBezTo>
                  <a:cubicBezTo>
                    <a:pt x="4784" y="7027"/>
                    <a:pt x="4699" y="7037"/>
                    <a:pt x="4610" y="7037"/>
                  </a:cubicBezTo>
                  <a:cubicBezTo>
                    <a:pt x="8410" y="7037"/>
                    <a:pt x="11488" y="3959"/>
                    <a:pt x="11488" y="163"/>
                  </a:cubicBezTo>
                  <a:cubicBezTo>
                    <a:pt x="11488" y="106"/>
                    <a:pt x="11482" y="53"/>
                    <a:pt x="11478"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0" name="Google Shape;4150;p74"/>
            <p:cNvSpPr/>
            <p:nvPr/>
          </p:nvSpPr>
          <p:spPr>
            <a:xfrm>
              <a:off x="5805900" y="3333575"/>
              <a:ext cx="600" cy="825"/>
            </a:xfrm>
            <a:custGeom>
              <a:avLst/>
              <a:gdLst/>
              <a:ahLst/>
              <a:cxnLst/>
              <a:rect l="l" t="t" r="r" b="b"/>
              <a:pathLst>
                <a:path w="24" h="33" extrusionOk="0">
                  <a:moveTo>
                    <a:pt x="23" y="33"/>
                  </a:moveTo>
                  <a:cubicBezTo>
                    <a:pt x="17" y="24"/>
                    <a:pt x="7" y="10"/>
                    <a:pt x="1" y="1"/>
                  </a:cubicBezTo>
                  <a:cubicBezTo>
                    <a:pt x="7" y="10"/>
                    <a:pt x="17" y="24"/>
                    <a:pt x="23" y="3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1" name="Google Shape;4151;p74"/>
            <p:cNvSpPr/>
            <p:nvPr/>
          </p:nvSpPr>
          <p:spPr>
            <a:xfrm>
              <a:off x="5818825" y="3350125"/>
              <a:ext cx="2500" cy="2900"/>
            </a:xfrm>
            <a:custGeom>
              <a:avLst/>
              <a:gdLst/>
              <a:ahLst/>
              <a:cxnLst/>
              <a:rect l="l" t="t" r="r" b="b"/>
              <a:pathLst>
                <a:path w="100" h="116" extrusionOk="0">
                  <a:moveTo>
                    <a:pt x="99" y="115"/>
                  </a:moveTo>
                  <a:cubicBezTo>
                    <a:pt x="66" y="76"/>
                    <a:pt x="34" y="40"/>
                    <a:pt x="0" y="0"/>
                  </a:cubicBezTo>
                  <a:cubicBezTo>
                    <a:pt x="34" y="40"/>
                    <a:pt x="66" y="76"/>
                    <a:pt x="99" y="115"/>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2" name="Google Shape;4152;p74"/>
            <p:cNvSpPr/>
            <p:nvPr/>
          </p:nvSpPr>
          <p:spPr>
            <a:xfrm>
              <a:off x="5915625" y="3405500"/>
              <a:ext cx="13925" cy="2075"/>
            </a:xfrm>
            <a:custGeom>
              <a:avLst/>
              <a:gdLst/>
              <a:ahLst/>
              <a:cxnLst/>
              <a:rect l="l" t="t" r="r" b="b"/>
              <a:pathLst>
                <a:path w="557" h="83" extrusionOk="0">
                  <a:moveTo>
                    <a:pt x="557" y="83"/>
                  </a:moveTo>
                  <a:cubicBezTo>
                    <a:pt x="369" y="63"/>
                    <a:pt x="181" y="37"/>
                    <a:pt x="0" y="1"/>
                  </a:cubicBezTo>
                  <a:cubicBezTo>
                    <a:pt x="181" y="37"/>
                    <a:pt x="369" y="63"/>
                    <a:pt x="557" y="83"/>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3" name="Google Shape;4153;p74"/>
            <p:cNvSpPr/>
            <p:nvPr/>
          </p:nvSpPr>
          <p:spPr>
            <a:xfrm>
              <a:off x="5825525" y="3357300"/>
              <a:ext cx="9450" cy="8900"/>
            </a:xfrm>
            <a:custGeom>
              <a:avLst/>
              <a:gdLst/>
              <a:ahLst/>
              <a:cxnLst/>
              <a:rect l="l" t="t" r="r" b="b"/>
              <a:pathLst>
                <a:path w="378" h="356" extrusionOk="0">
                  <a:moveTo>
                    <a:pt x="0" y="0"/>
                  </a:moveTo>
                  <a:cubicBezTo>
                    <a:pt x="122" y="122"/>
                    <a:pt x="246" y="243"/>
                    <a:pt x="378" y="355"/>
                  </a:cubicBezTo>
                  <a:cubicBezTo>
                    <a:pt x="246" y="240"/>
                    <a:pt x="122" y="122"/>
                    <a:pt x="0" y="0"/>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4" name="Google Shape;4154;p74"/>
            <p:cNvSpPr/>
            <p:nvPr/>
          </p:nvSpPr>
          <p:spPr>
            <a:xfrm>
              <a:off x="5929525" y="3407575"/>
              <a:ext cx="2675" cy="350"/>
            </a:xfrm>
            <a:custGeom>
              <a:avLst/>
              <a:gdLst/>
              <a:ahLst/>
              <a:cxnLst/>
              <a:rect l="l" t="t" r="r" b="b"/>
              <a:pathLst>
                <a:path w="107" h="14" extrusionOk="0">
                  <a:moveTo>
                    <a:pt x="107" y="13"/>
                  </a:moveTo>
                  <a:cubicBezTo>
                    <a:pt x="70" y="10"/>
                    <a:pt x="37" y="7"/>
                    <a:pt x="1" y="0"/>
                  </a:cubicBezTo>
                  <a:cubicBezTo>
                    <a:pt x="37" y="7"/>
                    <a:pt x="70" y="10"/>
                    <a:pt x="107" y="13"/>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5" name="Google Shape;4155;p74"/>
            <p:cNvSpPr/>
            <p:nvPr/>
          </p:nvSpPr>
          <p:spPr>
            <a:xfrm>
              <a:off x="5914900" y="3405425"/>
              <a:ext cx="750" cy="100"/>
            </a:xfrm>
            <a:custGeom>
              <a:avLst/>
              <a:gdLst/>
              <a:ahLst/>
              <a:cxnLst/>
              <a:rect l="l" t="t" r="r" b="b"/>
              <a:pathLst>
                <a:path w="30" h="4" extrusionOk="0">
                  <a:moveTo>
                    <a:pt x="0" y="1"/>
                  </a:moveTo>
                  <a:cubicBezTo>
                    <a:pt x="10" y="4"/>
                    <a:pt x="20" y="4"/>
                    <a:pt x="29" y="4"/>
                  </a:cubicBezTo>
                  <a:cubicBezTo>
                    <a:pt x="20" y="4"/>
                    <a:pt x="10" y="1"/>
                    <a:pt x="0" y="1"/>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6" name="Google Shape;4156;p74"/>
            <p:cNvSpPr/>
            <p:nvPr/>
          </p:nvSpPr>
          <p:spPr>
            <a:xfrm>
              <a:off x="5892900" y="3370275"/>
              <a:ext cx="61425" cy="38400"/>
            </a:xfrm>
            <a:custGeom>
              <a:avLst/>
              <a:gdLst/>
              <a:ahLst/>
              <a:cxnLst/>
              <a:rect l="l" t="t" r="r" b="b"/>
              <a:pathLst>
                <a:path w="2457" h="1536" extrusionOk="0">
                  <a:moveTo>
                    <a:pt x="649" y="0"/>
                  </a:moveTo>
                  <a:cubicBezTo>
                    <a:pt x="564" y="0"/>
                    <a:pt x="476" y="28"/>
                    <a:pt x="382" y="93"/>
                  </a:cubicBezTo>
                  <a:cubicBezTo>
                    <a:pt x="66" y="314"/>
                    <a:pt x="4" y="814"/>
                    <a:pt x="1" y="1163"/>
                  </a:cubicBezTo>
                  <a:cubicBezTo>
                    <a:pt x="1" y="1166"/>
                    <a:pt x="4" y="1170"/>
                    <a:pt x="4" y="1173"/>
                  </a:cubicBezTo>
                  <a:cubicBezTo>
                    <a:pt x="238" y="1252"/>
                    <a:pt x="478" y="1321"/>
                    <a:pt x="722" y="1373"/>
                  </a:cubicBezTo>
                  <a:cubicBezTo>
                    <a:pt x="725" y="1361"/>
                    <a:pt x="732" y="1347"/>
                    <a:pt x="738" y="1334"/>
                  </a:cubicBezTo>
                  <a:cubicBezTo>
                    <a:pt x="794" y="1354"/>
                    <a:pt x="834" y="1367"/>
                    <a:pt x="857" y="1373"/>
                  </a:cubicBezTo>
                  <a:cubicBezTo>
                    <a:pt x="864" y="1384"/>
                    <a:pt x="873" y="1397"/>
                    <a:pt x="880" y="1407"/>
                  </a:cubicBezTo>
                  <a:cubicBezTo>
                    <a:pt x="890" y="1407"/>
                    <a:pt x="900" y="1410"/>
                    <a:pt x="909" y="1410"/>
                  </a:cubicBezTo>
                  <a:cubicBezTo>
                    <a:pt x="1090" y="1446"/>
                    <a:pt x="1278" y="1472"/>
                    <a:pt x="1466" y="1492"/>
                  </a:cubicBezTo>
                  <a:cubicBezTo>
                    <a:pt x="1502" y="1499"/>
                    <a:pt x="1535" y="1502"/>
                    <a:pt x="1572" y="1505"/>
                  </a:cubicBezTo>
                  <a:cubicBezTo>
                    <a:pt x="1779" y="1525"/>
                    <a:pt x="1987" y="1535"/>
                    <a:pt x="2197" y="1535"/>
                  </a:cubicBezTo>
                  <a:cubicBezTo>
                    <a:pt x="2286" y="1535"/>
                    <a:pt x="2371" y="1525"/>
                    <a:pt x="2457" y="1522"/>
                  </a:cubicBezTo>
                  <a:cubicBezTo>
                    <a:pt x="2006" y="1176"/>
                    <a:pt x="1666" y="741"/>
                    <a:pt x="1239" y="346"/>
                  </a:cubicBezTo>
                  <a:cubicBezTo>
                    <a:pt x="1054" y="179"/>
                    <a:pt x="864" y="0"/>
                    <a:pt x="649" y="0"/>
                  </a:cubicBezTo>
                  <a:close/>
                </a:path>
              </a:pathLst>
            </a:custGeom>
            <a:solidFill>
              <a:srgbClr val="2D2DB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7" name="Google Shape;4157;p74"/>
            <p:cNvSpPr/>
            <p:nvPr/>
          </p:nvSpPr>
          <p:spPr>
            <a:xfrm>
              <a:off x="5834950" y="3366175"/>
              <a:ext cx="850" cy="750"/>
            </a:xfrm>
            <a:custGeom>
              <a:avLst/>
              <a:gdLst/>
              <a:ahLst/>
              <a:cxnLst/>
              <a:rect l="l" t="t" r="r" b="b"/>
              <a:pathLst>
                <a:path w="34" h="30" extrusionOk="0">
                  <a:moveTo>
                    <a:pt x="33" y="30"/>
                  </a:moveTo>
                  <a:cubicBezTo>
                    <a:pt x="21" y="20"/>
                    <a:pt x="10" y="10"/>
                    <a:pt x="1" y="0"/>
                  </a:cubicBezTo>
                  <a:cubicBezTo>
                    <a:pt x="10" y="10"/>
                    <a:pt x="21" y="20"/>
                    <a:pt x="33" y="3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8" name="Google Shape;4158;p74"/>
            <p:cNvSpPr/>
            <p:nvPr/>
          </p:nvSpPr>
          <p:spPr>
            <a:xfrm>
              <a:off x="5842375" y="3372350"/>
              <a:ext cx="825" cy="575"/>
            </a:xfrm>
            <a:custGeom>
              <a:avLst/>
              <a:gdLst/>
              <a:ahLst/>
              <a:cxnLst/>
              <a:rect l="l" t="t" r="r" b="b"/>
              <a:pathLst>
                <a:path w="33" h="23" extrusionOk="0">
                  <a:moveTo>
                    <a:pt x="1" y="0"/>
                  </a:moveTo>
                  <a:cubicBezTo>
                    <a:pt x="10" y="7"/>
                    <a:pt x="20" y="17"/>
                    <a:pt x="30" y="23"/>
                  </a:cubicBezTo>
                  <a:lnTo>
                    <a:pt x="33" y="23"/>
                  </a:lnTo>
                  <a:cubicBezTo>
                    <a:pt x="20" y="17"/>
                    <a:pt x="10" y="7"/>
                    <a:pt x="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9" name="Google Shape;4159;p74"/>
            <p:cNvSpPr/>
            <p:nvPr/>
          </p:nvSpPr>
          <p:spPr>
            <a:xfrm>
              <a:off x="5821300" y="3353000"/>
              <a:ext cx="4225" cy="4300"/>
            </a:xfrm>
            <a:custGeom>
              <a:avLst/>
              <a:gdLst/>
              <a:ahLst/>
              <a:cxnLst/>
              <a:rect l="l" t="t" r="r" b="b"/>
              <a:pathLst>
                <a:path w="169" h="172" extrusionOk="0">
                  <a:moveTo>
                    <a:pt x="0" y="0"/>
                  </a:moveTo>
                  <a:lnTo>
                    <a:pt x="0" y="0"/>
                  </a:lnTo>
                  <a:cubicBezTo>
                    <a:pt x="56" y="60"/>
                    <a:pt x="112" y="116"/>
                    <a:pt x="168" y="172"/>
                  </a:cubicBezTo>
                  <a:cubicBezTo>
                    <a:pt x="112" y="116"/>
                    <a:pt x="56" y="57"/>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0" name="Google Shape;4160;p74"/>
            <p:cNvSpPr/>
            <p:nvPr/>
          </p:nvSpPr>
          <p:spPr>
            <a:xfrm>
              <a:off x="5813800" y="3344175"/>
              <a:ext cx="5050" cy="5975"/>
            </a:xfrm>
            <a:custGeom>
              <a:avLst/>
              <a:gdLst/>
              <a:ahLst/>
              <a:cxnLst/>
              <a:rect l="l" t="t" r="r" b="b"/>
              <a:pathLst>
                <a:path w="202" h="239" extrusionOk="0">
                  <a:moveTo>
                    <a:pt x="201" y="238"/>
                  </a:moveTo>
                  <a:cubicBezTo>
                    <a:pt x="136" y="162"/>
                    <a:pt x="66" y="83"/>
                    <a:pt x="1" y="1"/>
                  </a:cubicBezTo>
                  <a:cubicBezTo>
                    <a:pt x="66" y="83"/>
                    <a:pt x="136" y="162"/>
                    <a:pt x="201" y="238"/>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1" name="Google Shape;4161;p74"/>
            <p:cNvSpPr/>
            <p:nvPr/>
          </p:nvSpPr>
          <p:spPr>
            <a:xfrm>
              <a:off x="5806475" y="3334400"/>
              <a:ext cx="5725" cy="7750"/>
            </a:xfrm>
            <a:custGeom>
              <a:avLst/>
              <a:gdLst/>
              <a:ahLst/>
              <a:cxnLst/>
              <a:rect l="l" t="t" r="r" b="b"/>
              <a:pathLst>
                <a:path w="229" h="310" extrusionOk="0">
                  <a:moveTo>
                    <a:pt x="0" y="0"/>
                  </a:moveTo>
                  <a:cubicBezTo>
                    <a:pt x="73" y="106"/>
                    <a:pt x="152" y="208"/>
                    <a:pt x="228" y="310"/>
                  </a:cubicBezTo>
                  <a:cubicBezTo>
                    <a:pt x="152" y="208"/>
                    <a:pt x="76" y="106"/>
                    <a:pt x="0"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2" name="Google Shape;4162;p74"/>
            <p:cNvSpPr/>
            <p:nvPr/>
          </p:nvSpPr>
          <p:spPr>
            <a:xfrm>
              <a:off x="5775850" y="3133425"/>
              <a:ext cx="129100" cy="200175"/>
            </a:xfrm>
            <a:custGeom>
              <a:avLst/>
              <a:gdLst/>
              <a:ahLst/>
              <a:cxnLst/>
              <a:rect l="l" t="t" r="r" b="b"/>
              <a:pathLst>
                <a:path w="5164" h="8007" extrusionOk="0">
                  <a:moveTo>
                    <a:pt x="2027" y="0"/>
                  </a:moveTo>
                  <a:cubicBezTo>
                    <a:pt x="1802" y="0"/>
                    <a:pt x="1580" y="35"/>
                    <a:pt x="1354" y="104"/>
                  </a:cubicBezTo>
                  <a:cubicBezTo>
                    <a:pt x="1350" y="88"/>
                    <a:pt x="1350" y="71"/>
                    <a:pt x="1347" y="58"/>
                  </a:cubicBezTo>
                  <a:cubicBezTo>
                    <a:pt x="505" y="1197"/>
                    <a:pt x="1" y="2606"/>
                    <a:pt x="1" y="4135"/>
                  </a:cubicBezTo>
                  <a:cubicBezTo>
                    <a:pt x="1" y="5520"/>
                    <a:pt x="415" y="6811"/>
                    <a:pt x="1125" y="7891"/>
                  </a:cubicBezTo>
                  <a:lnTo>
                    <a:pt x="1125" y="7891"/>
                  </a:lnTo>
                  <a:cubicBezTo>
                    <a:pt x="982" y="7672"/>
                    <a:pt x="852" y="7444"/>
                    <a:pt x="735" y="7209"/>
                  </a:cubicBezTo>
                  <a:lnTo>
                    <a:pt x="735" y="7209"/>
                  </a:lnTo>
                  <a:cubicBezTo>
                    <a:pt x="1347" y="7262"/>
                    <a:pt x="1798" y="7387"/>
                    <a:pt x="2269" y="7460"/>
                  </a:cubicBezTo>
                  <a:cubicBezTo>
                    <a:pt x="2227" y="7285"/>
                    <a:pt x="2197" y="7045"/>
                    <a:pt x="2243" y="6854"/>
                  </a:cubicBezTo>
                  <a:lnTo>
                    <a:pt x="2243" y="6854"/>
                  </a:lnTo>
                  <a:cubicBezTo>
                    <a:pt x="2015" y="6865"/>
                    <a:pt x="1787" y="6872"/>
                    <a:pt x="1559" y="6872"/>
                  </a:cubicBezTo>
                  <a:cubicBezTo>
                    <a:pt x="1378" y="6872"/>
                    <a:pt x="1197" y="6867"/>
                    <a:pt x="1018" y="6857"/>
                  </a:cubicBezTo>
                  <a:cubicBezTo>
                    <a:pt x="1621" y="6778"/>
                    <a:pt x="2216" y="6607"/>
                    <a:pt x="2803" y="6432"/>
                  </a:cubicBezTo>
                  <a:cubicBezTo>
                    <a:pt x="2882" y="6337"/>
                    <a:pt x="2905" y="6202"/>
                    <a:pt x="2842" y="6060"/>
                  </a:cubicBezTo>
                  <a:cubicBezTo>
                    <a:pt x="2694" y="5728"/>
                    <a:pt x="2668" y="5458"/>
                    <a:pt x="2721" y="5237"/>
                  </a:cubicBezTo>
                  <a:lnTo>
                    <a:pt x="2721" y="5237"/>
                  </a:lnTo>
                  <a:cubicBezTo>
                    <a:pt x="1874" y="5395"/>
                    <a:pt x="1022" y="5504"/>
                    <a:pt x="165" y="5577"/>
                  </a:cubicBezTo>
                  <a:cubicBezTo>
                    <a:pt x="76" y="5174"/>
                    <a:pt x="24" y="4760"/>
                    <a:pt x="11" y="4335"/>
                  </a:cubicBezTo>
                  <a:cubicBezTo>
                    <a:pt x="517" y="4285"/>
                    <a:pt x="1045" y="4302"/>
                    <a:pt x="1548" y="4282"/>
                  </a:cubicBezTo>
                  <a:cubicBezTo>
                    <a:pt x="2207" y="4259"/>
                    <a:pt x="2868" y="4240"/>
                    <a:pt x="3527" y="4220"/>
                  </a:cubicBezTo>
                  <a:cubicBezTo>
                    <a:pt x="3632" y="4217"/>
                    <a:pt x="3741" y="4214"/>
                    <a:pt x="3847" y="4210"/>
                  </a:cubicBezTo>
                  <a:cubicBezTo>
                    <a:pt x="4344" y="3943"/>
                    <a:pt x="4851" y="3667"/>
                    <a:pt x="5025" y="3176"/>
                  </a:cubicBezTo>
                  <a:cubicBezTo>
                    <a:pt x="5163" y="2778"/>
                    <a:pt x="5091" y="2155"/>
                    <a:pt x="4630" y="2096"/>
                  </a:cubicBezTo>
                  <a:cubicBezTo>
                    <a:pt x="4620" y="2017"/>
                    <a:pt x="4590" y="1935"/>
                    <a:pt x="4535" y="1863"/>
                  </a:cubicBezTo>
                  <a:cubicBezTo>
                    <a:pt x="4483" y="1793"/>
                    <a:pt x="4410" y="1749"/>
                    <a:pt x="4332" y="1749"/>
                  </a:cubicBezTo>
                  <a:cubicBezTo>
                    <a:pt x="4295" y="1749"/>
                    <a:pt x="4257" y="1759"/>
                    <a:pt x="4219" y="1780"/>
                  </a:cubicBezTo>
                  <a:cubicBezTo>
                    <a:pt x="3967" y="1919"/>
                    <a:pt x="3662" y="2033"/>
                    <a:pt x="3363" y="2033"/>
                  </a:cubicBezTo>
                  <a:cubicBezTo>
                    <a:pt x="3181" y="2033"/>
                    <a:pt x="3001" y="1990"/>
                    <a:pt x="2836" y="1886"/>
                  </a:cubicBezTo>
                  <a:cubicBezTo>
                    <a:pt x="2378" y="1599"/>
                    <a:pt x="2279" y="898"/>
                    <a:pt x="2780" y="588"/>
                  </a:cubicBezTo>
                  <a:cubicBezTo>
                    <a:pt x="2974" y="466"/>
                    <a:pt x="2941" y="164"/>
                    <a:pt x="2713" y="100"/>
                  </a:cubicBezTo>
                  <a:cubicBezTo>
                    <a:pt x="2477" y="34"/>
                    <a:pt x="2250" y="0"/>
                    <a:pt x="2027" y="0"/>
                  </a:cubicBezTo>
                  <a:close/>
                  <a:moveTo>
                    <a:pt x="1125" y="7891"/>
                  </a:moveTo>
                  <a:lnTo>
                    <a:pt x="1125" y="7891"/>
                  </a:lnTo>
                  <a:cubicBezTo>
                    <a:pt x="1150" y="7930"/>
                    <a:pt x="1176" y="7968"/>
                    <a:pt x="1203" y="8007"/>
                  </a:cubicBezTo>
                  <a:cubicBezTo>
                    <a:pt x="1176" y="7968"/>
                    <a:pt x="1150" y="7930"/>
                    <a:pt x="1125" y="789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3" name="Google Shape;4163;p74"/>
            <p:cNvSpPr/>
            <p:nvPr/>
          </p:nvSpPr>
          <p:spPr>
            <a:xfrm>
              <a:off x="5776100" y="3238650"/>
              <a:ext cx="95925" cy="34200"/>
            </a:xfrm>
            <a:custGeom>
              <a:avLst/>
              <a:gdLst/>
              <a:ahLst/>
              <a:cxnLst/>
              <a:rect l="l" t="t" r="r" b="b"/>
              <a:pathLst>
                <a:path w="3837" h="1368" extrusionOk="0">
                  <a:moveTo>
                    <a:pt x="3837" y="1"/>
                  </a:moveTo>
                  <a:lnTo>
                    <a:pt x="3837" y="1"/>
                  </a:lnTo>
                  <a:cubicBezTo>
                    <a:pt x="3731" y="5"/>
                    <a:pt x="3622" y="8"/>
                    <a:pt x="3517" y="11"/>
                  </a:cubicBezTo>
                  <a:cubicBezTo>
                    <a:pt x="2858" y="31"/>
                    <a:pt x="2197" y="50"/>
                    <a:pt x="1538" y="73"/>
                  </a:cubicBezTo>
                  <a:cubicBezTo>
                    <a:pt x="1035" y="93"/>
                    <a:pt x="507" y="76"/>
                    <a:pt x="1" y="126"/>
                  </a:cubicBezTo>
                  <a:cubicBezTo>
                    <a:pt x="14" y="551"/>
                    <a:pt x="66" y="965"/>
                    <a:pt x="155" y="1368"/>
                  </a:cubicBezTo>
                  <a:cubicBezTo>
                    <a:pt x="1012" y="1295"/>
                    <a:pt x="1864" y="1186"/>
                    <a:pt x="2711" y="1028"/>
                  </a:cubicBezTo>
                  <a:cubicBezTo>
                    <a:pt x="2826" y="544"/>
                    <a:pt x="3326" y="277"/>
                    <a:pt x="3837"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4" name="Google Shape;4164;p74"/>
            <p:cNvSpPr/>
            <p:nvPr/>
          </p:nvSpPr>
          <p:spPr>
            <a:xfrm>
              <a:off x="5801300" y="3294225"/>
              <a:ext cx="44625" cy="11000"/>
            </a:xfrm>
            <a:custGeom>
              <a:avLst/>
              <a:gdLst/>
              <a:ahLst/>
              <a:cxnLst/>
              <a:rect l="l" t="t" r="r" b="b"/>
              <a:pathLst>
                <a:path w="1785" h="440" extrusionOk="0">
                  <a:moveTo>
                    <a:pt x="1785" y="0"/>
                  </a:moveTo>
                  <a:cubicBezTo>
                    <a:pt x="1198" y="175"/>
                    <a:pt x="603" y="346"/>
                    <a:pt x="0" y="425"/>
                  </a:cubicBezTo>
                  <a:cubicBezTo>
                    <a:pt x="179" y="435"/>
                    <a:pt x="360" y="440"/>
                    <a:pt x="541" y="440"/>
                  </a:cubicBezTo>
                  <a:cubicBezTo>
                    <a:pt x="769" y="440"/>
                    <a:pt x="997" y="433"/>
                    <a:pt x="1225" y="422"/>
                  </a:cubicBezTo>
                  <a:cubicBezTo>
                    <a:pt x="1265" y="260"/>
                    <a:pt x="1356" y="136"/>
                    <a:pt x="1545" y="116"/>
                  </a:cubicBezTo>
                  <a:cubicBezTo>
                    <a:pt x="1650" y="102"/>
                    <a:pt x="1729" y="60"/>
                    <a:pt x="1785"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5" name="Google Shape;4165;p74"/>
            <p:cNvSpPr/>
            <p:nvPr/>
          </p:nvSpPr>
          <p:spPr>
            <a:xfrm>
              <a:off x="5794200" y="3313650"/>
              <a:ext cx="54125" cy="59275"/>
            </a:xfrm>
            <a:custGeom>
              <a:avLst/>
              <a:gdLst/>
              <a:ahLst/>
              <a:cxnLst/>
              <a:rect l="l" t="t" r="r" b="b"/>
              <a:pathLst>
                <a:path w="2165" h="2371" extrusionOk="0">
                  <a:moveTo>
                    <a:pt x="1" y="0"/>
                  </a:moveTo>
                  <a:lnTo>
                    <a:pt x="1" y="0"/>
                  </a:lnTo>
                  <a:cubicBezTo>
                    <a:pt x="139" y="277"/>
                    <a:pt x="294" y="544"/>
                    <a:pt x="469" y="798"/>
                  </a:cubicBezTo>
                  <a:cubicBezTo>
                    <a:pt x="475" y="807"/>
                    <a:pt x="485" y="821"/>
                    <a:pt x="491" y="830"/>
                  </a:cubicBezTo>
                  <a:cubicBezTo>
                    <a:pt x="564" y="936"/>
                    <a:pt x="643" y="1038"/>
                    <a:pt x="719" y="1140"/>
                  </a:cubicBezTo>
                  <a:cubicBezTo>
                    <a:pt x="742" y="1166"/>
                    <a:pt x="765" y="1196"/>
                    <a:pt x="785" y="1222"/>
                  </a:cubicBezTo>
                  <a:cubicBezTo>
                    <a:pt x="850" y="1304"/>
                    <a:pt x="920" y="1383"/>
                    <a:pt x="985" y="1459"/>
                  </a:cubicBezTo>
                  <a:cubicBezTo>
                    <a:pt x="1019" y="1499"/>
                    <a:pt x="1051" y="1535"/>
                    <a:pt x="1084" y="1574"/>
                  </a:cubicBezTo>
                  <a:cubicBezTo>
                    <a:pt x="1140" y="1634"/>
                    <a:pt x="1196" y="1690"/>
                    <a:pt x="1252" y="1746"/>
                  </a:cubicBezTo>
                  <a:cubicBezTo>
                    <a:pt x="1374" y="1868"/>
                    <a:pt x="1499" y="1989"/>
                    <a:pt x="1631" y="2101"/>
                  </a:cubicBezTo>
                  <a:cubicBezTo>
                    <a:pt x="1640" y="2111"/>
                    <a:pt x="1651" y="2121"/>
                    <a:pt x="1663" y="2131"/>
                  </a:cubicBezTo>
                  <a:cubicBezTo>
                    <a:pt x="1750" y="2207"/>
                    <a:pt x="1838" y="2279"/>
                    <a:pt x="1927" y="2348"/>
                  </a:cubicBezTo>
                  <a:cubicBezTo>
                    <a:pt x="1937" y="2354"/>
                    <a:pt x="1947" y="2365"/>
                    <a:pt x="1960" y="2371"/>
                  </a:cubicBezTo>
                  <a:cubicBezTo>
                    <a:pt x="2095" y="2246"/>
                    <a:pt x="2164" y="2068"/>
                    <a:pt x="2154" y="1805"/>
                  </a:cubicBezTo>
                  <a:cubicBezTo>
                    <a:pt x="2141" y="1525"/>
                    <a:pt x="1999" y="1248"/>
                    <a:pt x="1878" y="1001"/>
                  </a:cubicBezTo>
                  <a:cubicBezTo>
                    <a:pt x="1782" y="804"/>
                    <a:pt x="1663" y="616"/>
                    <a:pt x="1581" y="409"/>
                  </a:cubicBezTo>
                  <a:cubicBezTo>
                    <a:pt x="1569" y="369"/>
                    <a:pt x="1552" y="313"/>
                    <a:pt x="1535" y="251"/>
                  </a:cubicBezTo>
                  <a:cubicBezTo>
                    <a:pt x="1064" y="178"/>
                    <a:pt x="613" y="53"/>
                    <a:pt x="1" y="0"/>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6" name="Google Shape;4166;p74"/>
            <p:cNvSpPr/>
            <p:nvPr/>
          </p:nvSpPr>
          <p:spPr>
            <a:xfrm>
              <a:off x="5879650" y="3140875"/>
              <a:ext cx="44050" cy="32750"/>
            </a:xfrm>
            <a:custGeom>
              <a:avLst/>
              <a:gdLst/>
              <a:ahLst/>
              <a:cxnLst/>
              <a:rect l="l" t="t" r="r" b="b"/>
              <a:pathLst>
                <a:path w="1762" h="1310" extrusionOk="0">
                  <a:moveTo>
                    <a:pt x="1076" y="1"/>
                  </a:moveTo>
                  <a:cubicBezTo>
                    <a:pt x="1040" y="1"/>
                    <a:pt x="1003" y="4"/>
                    <a:pt x="965" y="10"/>
                  </a:cubicBezTo>
                  <a:cubicBezTo>
                    <a:pt x="564" y="76"/>
                    <a:pt x="297" y="422"/>
                    <a:pt x="76" y="735"/>
                  </a:cubicBezTo>
                  <a:cubicBezTo>
                    <a:pt x="0" y="837"/>
                    <a:pt x="63" y="972"/>
                    <a:pt x="155" y="1038"/>
                  </a:cubicBezTo>
                  <a:cubicBezTo>
                    <a:pt x="349" y="1171"/>
                    <a:pt x="676" y="1309"/>
                    <a:pt x="963" y="1309"/>
                  </a:cubicBezTo>
                  <a:cubicBezTo>
                    <a:pt x="1101" y="1309"/>
                    <a:pt x="1230" y="1278"/>
                    <a:pt x="1331" y="1199"/>
                  </a:cubicBezTo>
                  <a:cubicBezTo>
                    <a:pt x="1360" y="1179"/>
                    <a:pt x="1380" y="1150"/>
                    <a:pt x="1397" y="1117"/>
                  </a:cubicBezTo>
                  <a:cubicBezTo>
                    <a:pt x="1410" y="1113"/>
                    <a:pt x="1423" y="1113"/>
                    <a:pt x="1436" y="1110"/>
                  </a:cubicBezTo>
                  <a:cubicBezTo>
                    <a:pt x="1713" y="1008"/>
                    <a:pt x="1762" y="688"/>
                    <a:pt x="1673" y="439"/>
                  </a:cubicBezTo>
                  <a:cubicBezTo>
                    <a:pt x="1577" y="171"/>
                    <a:pt x="1348" y="1"/>
                    <a:pt x="1076"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7" name="Google Shape;4167;p74"/>
            <p:cNvSpPr/>
            <p:nvPr/>
          </p:nvSpPr>
          <p:spPr>
            <a:xfrm>
              <a:off x="5586400" y="3049600"/>
              <a:ext cx="691350" cy="423925"/>
            </a:xfrm>
            <a:custGeom>
              <a:avLst/>
              <a:gdLst/>
              <a:ahLst/>
              <a:cxnLst/>
              <a:rect l="l" t="t" r="r" b="b"/>
              <a:pathLst>
                <a:path w="27654" h="16957" extrusionOk="0">
                  <a:moveTo>
                    <a:pt x="26560" y="1"/>
                  </a:moveTo>
                  <a:cubicBezTo>
                    <a:pt x="25465" y="1"/>
                    <a:pt x="23862" y="807"/>
                    <a:pt x="23360" y="1020"/>
                  </a:cubicBezTo>
                  <a:cubicBezTo>
                    <a:pt x="23117" y="1126"/>
                    <a:pt x="22869" y="1228"/>
                    <a:pt x="22626" y="1333"/>
                  </a:cubicBezTo>
                  <a:cubicBezTo>
                    <a:pt x="22488" y="1488"/>
                    <a:pt x="22346" y="1643"/>
                    <a:pt x="22204" y="1794"/>
                  </a:cubicBezTo>
                  <a:cubicBezTo>
                    <a:pt x="23011" y="1432"/>
                    <a:pt x="23821" y="1070"/>
                    <a:pt x="24631" y="707"/>
                  </a:cubicBezTo>
                  <a:cubicBezTo>
                    <a:pt x="24958" y="561"/>
                    <a:pt x="25311" y="412"/>
                    <a:pt x="25662" y="412"/>
                  </a:cubicBezTo>
                  <a:cubicBezTo>
                    <a:pt x="25752" y="412"/>
                    <a:pt x="25842" y="422"/>
                    <a:pt x="25932" y="444"/>
                  </a:cubicBezTo>
                  <a:cubicBezTo>
                    <a:pt x="27631" y="865"/>
                    <a:pt x="25319" y="2779"/>
                    <a:pt x="24828" y="3167"/>
                  </a:cubicBezTo>
                  <a:cubicBezTo>
                    <a:pt x="24532" y="3434"/>
                    <a:pt x="24207" y="3675"/>
                    <a:pt x="23894" y="3921"/>
                  </a:cubicBezTo>
                  <a:cubicBezTo>
                    <a:pt x="21029" y="6180"/>
                    <a:pt x="18043" y="8287"/>
                    <a:pt x="14958" y="10234"/>
                  </a:cubicBezTo>
                  <a:cubicBezTo>
                    <a:pt x="11358" y="12501"/>
                    <a:pt x="7720" y="14662"/>
                    <a:pt x="3579" y="15682"/>
                  </a:cubicBezTo>
                  <a:cubicBezTo>
                    <a:pt x="3317" y="15747"/>
                    <a:pt x="2854" y="15929"/>
                    <a:pt x="2478" y="15929"/>
                  </a:cubicBezTo>
                  <a:cubicBezTo>
                    <a:pt x="2244" y="15929"/>
                    <a:pt x="2043" y="15858"/>
                    <a:pt x="1948" y="15643"/>
                  </a:cubicBezTo>
                  <a:cubicBezTo>
                    <a:pt x="1840" y="15396"/>
                    <a:pt x="1922" y="15133"/>
                    <a:pt x="2097" y="14879"/>
                  </a:cubicBezTo>
                  <a:lnTo>
                    <a:pt x="2097" y="14879"/>
                  </a:lnTo>
                  <a:cubicBezTo>
                    <a:pt x="1909" y="14896"/>
                    <a:pt x="1721" y="14912"/>
                    <a:pt x="1533" y="14928"/>
                  </a:cubicBezTo>
                  <a:cubicBezTo>
                    <a:pt x="1307" y="15168"/>
                    <a:pt x="1085" y="15413"/>
                    <a:pt x="872" y="15666"/>
                  </a:cubicBezTo>
                  <a:cubicBezTo>
                    <a:pt x="1" y="16698"/>
                    <a:pt x="876" y="16957"/>
                    <a:pt x="1854" y="16957"/>
                  </a:cubicBezTo>
                  <a:cubicBezTo>
                    <a:pt x="2440" y="16957"/>
                    <a:pt x="3062" y="16864"/>
                    <a:pt x="3368" y="16788"/>
                  </a:cubicBezTo>
                  <a:cubicBezTo>
                    <a:pt x="4184" y="16585"/>
                    <a:pt x="5017" y="16393"/>
                    <a:pt x="5824" y="16173"/>
                  </a:cubicBezTo>
                  <a:cubicBezTo>
                    <a:pt x="12215" y="14434"/>
                    <a:pt x="18154" y="10691"/>
                    <a:pt x="23140" y="6410"/>
                  </a:cubicBezTo>
                  <a:cubicBezTo>
                    <a:pt x="24365" y="5360"/>
                    <a:pt x="25612" y="4316"/>
                    <a:pt x="26623" y="3049"/>
                  </a:cubicBezTo>
                  <a:cubicBezTo>
                    <a:pt x="27061" y="2502"/>
                    <a:pt x="27653" y="1751"/>
                    <a:pt x="27641" y="1008"/>
                  </a:cubicBezTo>
                  <a:cubicBezTo>
                    <a:pt x="27629" y="254"/>
                    <a:pt x="27174" y="1"/>
                    <a:pt x="26560" y="1"/>
                  </a:cubicBezTo>
                  <a:close/>
                </a:path>
              </a:pathLst>
            </a:custGeom>
            <a:solidFill>
              <a:srgbClr val="0353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8" name="Google Shape;4168;p74"/>
            <p:cNvSpPr/>
            <p:nvPr/>
          </p:nvSpPr>
          <p:spPr>
            <a:xfrm>
              <a:off x="5657950" y="3092825"/>
              <a:ext cx="592900" cy="359375"/>
            </a:xfrm>
            <a:custGeom>
              <a:avLst/>
              <a:gdLst/>
              <a:ahLst/>
              <a:cxnLst/>
              <a:rect l="l" t="t" r="r" b="b"/>
              <a:pathLst>
                <a:path w="23716" h="14375" extrusionOk="0">
                  <a:moveTo>
                    <a:pt x="23663" y="1"/>
                  </a:moveTo>
                  <a:cubicBezTo>
                    <a:pt x="23648" y="1"/>
                    <a:pt x="23634" y="7"/>
                    <a:pt x="23626" y="22"/>
                  </a:cubicBezTo>
                  <a:cubicBezTo>
                    <a:pt x="22490" y="1975"/>
                    <a:pt x="20456" y="3374"/>
                    <a:pt x="18710" y="4767"/>
                  </a:cubicBezTo>
                  <a:cubicBezTo>
                    <a:pt x="16863" y="6248"/>
                    <a:pt x="14894" y="7529"/>
                    <a:pt x="12873" y="8757"/>
                  </a:cubicBezTo>
                  <a:cubicBezTo>
                    <a:pt x="10847" y="9982"/>
                    <a:pt x="8797" y="11477"/>
                    <a:pt x="6570" y="12307"/>
                  </a:cubicBezTo>
                  <a:cubicBezTo>
                    <a:pt x="5543" y="12693"/>
                    <a:pt x="4470" y="12916"/>
                    <a:pt x="3426" y="13239"/>
                  </a:cubicBezTo>
                  <a:cubicBezTo>
                    <a:pt x="2416" y="13552"/>
                    <a:pt x="1440" y="14160"/>
                    <a:pt x="373" y="14160"/>
                  </a:cubicBezTo>
                  <a:cubicBezTo>
                    <a:pt x="285" y="14160"/>
                    <a:pt x="197" y="14156"/>
                    <a:pt x="107" y="14148"/>
                  </a:cubicBezTo>
                  <a:cubicBezTo>
                    <a:pt x="104" y="14147"/>
                    <a:pt x="101" y="14147"/>
                    <a:pt x="99" y="14147"/>
                  </a:cubicBezTo>
                  <a:cubicBezTo>
                    <a:pt x="11" y="14147"/>
                    <a:pt x="1" y="14287"/>
                    <a:pt x="84" y="14309"/>
                  </a:cubicBezTo>
                  <a:cubicBezTo>
                    <a:pt x="255" y="14354"/>
                    <a:pt x="426" y="14374"/>
                    <a:pt x="596" y="14374"/>
                  </a:cubicBezTo>
                  <a:cubicBezTo>
                    <a:pt x="1482" y="14374"/>
                    <a:pt x="2349" y="13832"/>
                    <a:pt x="3173" y="13558"/>
                  </a:cubicBezTo>
                  <a:cubicBezTo>
                    <a:pt x="4315" y="13176"/>
                    <a:pt x="5493" y="12916"/>
                    <a:pt x="6619" y="12488"/>
                  </a:cubicBezTo>
                  <a:cubicBezTo>
                    <a:pt x="8862" y="11632"/>
                    <a:pt x="10897" y="10114"/>
                    <a:pt x="12948" y="8886"/>
                  </a:cubicBezTo>
                  <a:cubicBezTo>
                    <a:pt x="15091" y="7599"/>
                    <a:pt x="17146" y="6242"/>
                    <a:pt x="19089" y="4665"/>
                  </a:cubicBezTo>
                  <a:cubicBezTo>
                    <a:pt x="20047" y="3891"/>
                    <a:pt x="20992" y="3098"/>
                    <a:pt x="21921" y="2288"/>
                  </a:cubicBezTo>
                  <a:cubicBezTo>
                    <a:pt x="22638" y="1659"/>
                    <a:pt x="23369" y="967"/>
                    <a:pt x="23705" y="52"/>
                  </a:cubicBezTo>
                  <a:cubicBezTo>
                    <a:pt x="23716" y="22"/>
                    <a:pt x="23689" y="1"/>
                    <a:pt x="23663" y="1"/>
                  </a:cubicBezTo>
                  <a:close/>
                </a:path>
              </a:pathLst>
            </a:custGeom>
            <a:solidFill>
              <a:srgbClr val="16437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69" name="Google Shape;4169;p74"/>
          <p:cNvGrpSpPr/>
          <p:nvPr/>
        </p:nvGrpSpPr>
        <p:grpSpPr>
          <a:xfrm rot="-2700000">
            <a:off x="5935442" y="590765"/>
            <a:ext cx="39675" cy="191448"/>
            <a:chOff x="2785650" y="3828250"/>
            <a:chExt cx="39675" cy="191450"/>
          </a:xfrm>
        </p:grpSpPr>
        <p:sp>
          <p:nvSpPr>
            <p:cNvPr id="4170" name="Google Shape;4170;p74"/>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1" name="Google Shape;4171;p74"/>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2" name="Google Shape;4172;p74"/>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73" name="Google Shape;4173;p74"/>
          <p:cNvGrpSpPr/>
          <p:nvPr/>
        </p:nvGrpSpPr>
        <p:grpSpPr>
          <a:xfrm>
            <a:off x="7301125" y="1277238"/>
            <a:ext cx="105325" cy="278500"/>
            <a:chOff x="2581525" y="3787700"/>
            <a:chExt cx="105325" cy="278500"/>
          </a:xfrm>
        </p:grpSpPr>
        <p:sp>
          <p:nvSpPr>
            <p:cNvPr id="4174" name="Google Shape;4174;p74"/>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5" name="Google Shape;4175;p74"/>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6" name="Google Shape;4176;p74"/>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7" name="Google Shape;4177;p74"/>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78" name="Google Shape;4178;p74"/>
          <p:cNvSpPr/>
          <p:nvPr/>
        </p:nvSpPr>
        <p:spPr>
          <a:xfrm rot="-4500040">
            <a:off x="5806723" y="13080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9" name="Google Shape;4179;p74"/>
          <p:cNvSpPr/>
          <p:nvPr/>
        </p:nvSpPr>
        <p:spPr>
          <a:xfrm rot="-4500040">
            <a:off x="7787448" y="24134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0" name="Google Shape;4180;p74"/>
          <p:cNvSpPr/>
          <p:nvPr/>
        </p:nvSpPr>
        <p:spPr>
          <a:xfrm rot="-4500040">
            <a:off x="5359448" y="22202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1" name="Google Shape;4181;p74"/>
          <p:cNvSpPr/>
          <p:nvPr/>
        </p:nvSpPr>
        <p:spPr>
          <a:xfrm rot="-4500040">
            <a:off x="8848098" y="41002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2" name="Google Shape;4182;p74"/>
          <p:cNvSpPr/>
          <p:nvPr/>
        </p:nvSpPr>
        <p:spPr>
          <a:xfrm rot="-4500040">
            <a:off x="4900373" y="42540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3" name="Google Shape;4183;p74"/>
          <p:cNvSpPr/>
          <p:nvPr/>
        </p:nvSpPr>
        <p:spPr>
          <a:xfrm rot="-4500040">
            <a:off x="6809848" y="44772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84" name="Google Shape;4184;p74"/>
          <p:cNvGrpSpPr/>
          <p:nvPr/>
        </p:nvGrpSpPr>
        <p:grpSpPr>
          <a:xfrm>
            <a:off x="7301120" y="413742"/>
            <a:ext cx="479345" cy="434703"/>
            <a:chOff x="4832775" y="4525200"/>
            <a:chExt cx="362125" cy="328400"/>
          </a:xfrm>
        </p:grpSpPr>
        <p:sp>
          <p:nvSpPr>
            <p:cNvPr id="4185" name="Google Shape;4185;p74"/>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6" name="Google Shape;4186;p74"/>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7" name="Google Shape;4187;p74"/>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8" name="Google Shape;4188;p74"/>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9" name="Google Shape;4189;p74"/>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0" name="Google Shape;4190;p74"/>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1" name="Google Shape;4191;p74"/>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2" name="Google Shape;4192;p74"/>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3" name="Google Shape;4193;p74"/>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4" name="Google Shape;4194;p74"/>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5" name="Google Shape;4195;p74"/>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6" name="Google Shape;4196;p74"/>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7" name="Google Shape;4197;p74"/>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8" name="Google Shape;4198;p74"/>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9" name="Google Shape;4199;p74"/>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00" name="Google Shape;4200;p74"/>
          <p:cNvSpPr/>
          <p:nvPr/>
        </p:nvSpPr>
        <p:spPr>
          <a:xfrm>
            <a:off x="8200357" y="18339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1" name="Google Shape;4201;p74"/>
          <p:cNvSpPr/>
          <p:nvPr/>
        </p:nvSpPr>
        <p:spPr>
          <a:xfrm>
            <a:off x="8691457" y="27299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2" name="Google Shape;4202;p74"/>
          <p:cNvSpPr/>
          <p:nvPr/>
        </p:nvSpPr>
        <p:spPr>
          <a:xfrm>
            <a:off x="6952632" y="24777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3" name="Google Shape;4203;p74"/>
          <p:cNvSpPr/>
          <p:nvPr/>
        </p:nvSpPr>
        <p:spPr>
          <a:xfrm>
            <a:off x="6282307" y="17344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4" name="Google Shape;4204;p74"/>
          <p:cNvSpPr/>
          <p:nvPr/>
        </p:nvSpPr>
        <p:spPr>
          <a:xfrm>
            <a:off x="6640682" y="9114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5" name="Google Shape;4205;p74"/>
          <p:cNvSpPr/>
          <p:nvPr/>
        </p:nvSpPr>
        <p:spPr>
          <a:xfrm>
            <a:off x="4849007" y="31714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6" name="Google Shape;4206;p74"/>
          <p:cNvSpPr/>
          <p:nvPr/>
        </p:nvSpPr>
        <p:spPr>
          <a:xfrm>
            <a:off x="5977007" y="47674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7" name="Google Shape;4207;p74"/>
          <p:cNvSpPr/>
          <p:nvPr/>
        </p:nvSpPr>
        <p:spPr>
          <a:xfrm>
            <a:off x="7948132" y="44887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8" name="Google Shape;4208;p74"/>
          <p:cNvSpPr/>
          <p:nvPr/>
        </p:nvSpPr>
        <p:spPr>
          <a:xfrm>
            <a:off x="7443732" y="48404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9" name="Google Shape;4209;p74"/>
          <p:cNvSpPr/>
          <p:nvPr/>
        </p:nvSpPr>
        <p:spPr>
          <a:xfrm>
            <a:off x="8618432" y="21791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0" name="Google Shape;4210;p74"/>
          <p:cNvSpPr/>
          <p:nvPr/>
        </p:nvSpPr>
        <p:spPr>
          <a:xfrm>
            <a:off x="6926057" y="4137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1" name="Google Shape;4211;p74"/>
          <p:cNvSpPr/>
          <p:nvPr/>
        </p:nvSpPr>
        <p:spPr>
          <a:xfrm>
            <a:off x="6846432" y="19667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2" name="Google Shape;4212;p74"/>
          <p:cNvSpPr/>
          <p:nvPr/>
        </p:nvSpPr>
        <p:spPr>
          <a:xfrm rot="-4500040">
            <a:off x="5822973" y="18824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3" name="Google Shape;4213;p74"/>
          <p:cNvSpPr/>
          <p:nvPr/>
        </p:nvSpPr>
        <p:spPr>
          <a:xfrm rot="-4500040">
            <a:off x="8537398" y="46367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4" name="Google Shape;4214;p74"/>
          <p:cNvSpPr/>
          <p:nvPr/>
        </p:nvSpPr>
        <p:spPr>
          <a:xfrm>
            <a:off x="5461607" y="40339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5" name="Google Shape;4215;p74"/>
          <p:cNvSpPr/>
          <p:nvPr/>
        </p:nvSpPr>
        <p:spPr>
          <a:xfrm rot="-4500040">
            <a:off x="5886073" y="27709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6" name="Google Shape;4216;p74"/>
          <p:cNvSpPr/>
          <p:nvPr/>
        </p:nvSpPr>
        <p:spPr>
          <a:xfrm rot="-4500040">
            <a:off x="6728598" y="31852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7" name="Google Shape;4217;p74"/>
          <p:cNvSpPr/>
          <p:nvPr/>
        </p:nvSpPr>
        <p:spPr>
          <a:xfrm>
            <a:off x="6488907" y="39656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18" name="Google Shape;4218;p74"/>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4219" name="Google Shape;4219;p74"/>
          <p:cNvSpPr txBox="1">
            <a:spLocks noGrp="1"/>
          </p:cNvSpPr>
          <p:nvPr>
            <p:ph type="ctrTitle"/>
          </p:nvPr>
        </p:nvSpPr>
        <p:spPr>
          <a:xfrm>
            <a:off x="746100" y="558625"/>
            <a:ext cx="3994200" cy="993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5200"/>
              <a:buNone/>
              <a:defRPr sz="7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4220" name="Google Shape;4220;p74"/>
          <p:cNvSpPr txBox="1">
            <a:spLocks noGrp="1"/>
          </p:cNvSpPr>
          <p:nvPr>
            <p:ph type="subTitle" idx="1"/>
          </p:nvPr>
        </p:nvSpPr>
        <p:spPr>
          <a:xfrm>
            <a:off x="746100" y="2016275"/>
            <a:ext cx="3617400" cy="712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
        <p:nvSpPr>
          <p:cNvPr id="4221" name="Google Shape;4221;p74"/>
          <p:cNvSpPr txBox="1">
            <a:spLocks noGrp="1"/>
          </p:cNvSpPr>
          <p:nvPr>
            <p:ph type="subTitle" idx="2"/>
          </p:nvPr>
        </p:nvSpPr>
        <p:spPr>
          <a:xfrm>
            <a:off x="746100" y="1552600"/>
            <a:ext cx="3617400" cy="43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16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
        <p:nvSpPr>
          <p:cNvPr id="4222" name="Google Shape;4222;p74"/>
          <p:cNvSpPr txBox="1"/>
          <p:nvPr/>
        </p:nvSpPr>
        <p:spPr>
          <a:xfrm>
            <a:off x="746100" y="3522550"/>
            <a:ext cx="3916800" cy="638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Montserrat"/>
                <a:ea typeface="Montserrat"/>
                <a:cs typeface="Montserrat"/>
                <a:sym typeface="Montserrat"/>
              </a:rPr>
              <a:t>CREDITS: This presentation template was created by </a:t>
            </a:r>
            <a:r>
              <a:rPr lang="en-US" sz="1200" b="1" i="0" u="none" strike="noStrike" cap="none">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US" sz="1200" b="0" i="0" u="none" strike="noStrike" cap="none">
                <a:solidFill>
                  <a:schemeClr val="dk1"/>
                </a:solidFill>
                <a:latin typeface="Montserrat"/>
                <a:ea typeface="Montserrat"/>
                <a:cs typeface="Montserrat"/>
                <a:sym typeface="Montserrat"/>
              </a:rPr>
              <a:t>, including icons by </a:t>
            </a:r>
            <a:r>
              <a:rPr lang="en-US" sz="1200" b="1" i="0" u="none" strike="noStrike" cap="none">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US" sz="1200" b="0" i="0" u="none" strike="noStrike" cap="none">
                <a:solidFill>
                  <a:schemeClr val="dk1"/>
                </a:solidFill>
                <a:latin typeface="Montserrat"/>
                <a:ea typeface="Montserrat"/>
                <a:cs typeface="Montserrat"/>
                <a:sym typeface="Montserrat"/>
              </a:rPr>
              <a:t>, and infographics &amp; images by </a:t>
            </a:r>
            <a:r>
              <a:rPr lang="en-US" sz="1200" b="1" i="0" u="none" strike="noStrike" cap="none">
                <a:solidFill>
                  <a:schemeClr val="hlink"/>
                </a:solidFill>
                <a:uFill>
                  <a:noFill/>
                </a:uFill>
                <a:latin typeface="Montserrat"/>
                <a:ea typeface="Montserrat"/>
                <a:cs typeface="Montserrat"/>
                <a:sym typeface="Montserrat"/>
                <a:hlinkClick r:id="rId5"/>
              </a:rPr>
              <a:t>Freepi</a:t>
            </a:r>
            <a:r>
              <a:rPr lang="en-US" sz="1200" b="1" i="0" u="none" strike="noStrike" cap="none">
                <a:solidFill>
                  <a:schemeClr val="dk1"/>
                </a:solidFill>
                <a:latin typeface="Montserrat"/>
                <a:ea typeface="Montserrat"/>
                <a:cs typeface="Montserrat"/>
                <a:sym typeface="Montserrat"/>
              </a:rPr>
              <a:t>k</a:t>
            </a:r>
            <a:endParaRPr sz="1200" b="1" i="0" u="none" strike="noStrike" cap="none">
              <a:solidFill>
                <a:schemeClr val="dk1"/>
              </a:solidFill>
              <a:latin typeface="Montserrat"/>
              <a:ea typeface="Montserrat"/>
              <a:cs typeface="Montserrat"/>
              <a:sym typeface="Montserra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4223"/>
        <p:cNvGrpSpPr/>
        <p:nvPr/>
      </p:nvGrpSpPr>
      <p:grpSpPr>
        <a:xfrm>
          <a:off x="0" y="0"/>
          <a:ext cx="0" cy="0"/>
          <a:chOff x="0" y="0"/>
          <a:chExt cx="0" cy="0"/>
        </a:xfrm>
      </p:grpSpPr>
      <p:sp>
        <p:nvSpPr>
          <p:cNvPr id="4224" name="Google Shape;4224;p75"/>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5" name="Google Shape;4225;p75"/>
          <p:cNvSpPr/>
          <p:nvPr/>
        </p:nvSpPr>
        <p:spPr>
          <a:xfrm>
            <a:off x="5208259" y="4104665"/>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5"/>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5"/>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28" name="Google Shape;4228;p75"/>
          <p:cNvGrpSpPr/>
          <p:nvPr/>
        </p:nvGrpSpPr>
        <p:grpSpPr>
          <a:xfrm rot="7294961" flipH="1">
            <a:off x="422344" y="82399"/>
            <a:ext cx="93977" cy="248493"/>
            <a:chOff x="2581525" y="3787700"/>
            <a:chExt cx="105325" cy="278500"/>
          </a:xfrm>
        </p:grpSpPr>
        <p:sp>
          <p:nvSpPr>
            <p:cNvPr id="4229" name="Google Shape;4229;p7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0" name="Google Shape;4230;p7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1" name="Google Shape;4231;p7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2" name="Google Shape;4232;p7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3" name="Google Shape;4233;p75"/>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34" name="Google Shape;4234;p75"/>
          <p:cNvGrpSpPr/>
          <p:nvPr/>
        </p:nvGrpSpPr>
        <p:grpSpPr>
          <a:xfrm rot="5688890" flipH="1">
            <a:off x="1342313" y="244015"/>
            <a:ext cx="35404" cy="170840"/>
            <a:chOff x="2785650" y="3828250"/>
            <a:chExt cx="39675" cy="191450"/>
          </a:xfrm>
        </p:grpSpPr>
        <p:sp>
          <p:nvSpPr>
            <p:cNvPr id="4235" name="Google Shape;4235;p7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6" name="Google Shape;4236;p7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7" name="Google Shape;4237;p7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38" name="Google Shape;4238;p75"/>
          <p:cNvGrpSpPr/>
          <p:nvPr/>
        </p:nvGrpSpPr>
        <p:grpSpPr>
          <a:xfrm rot="-3505059" flipH="1">
            <a:off x="8634176" y="4841509"/>
            <a:ext cx="132007" cy="349053"/>
            <a:chOff x="2581525" y="3787700"/>
            <a:chExt cx="105325" cy="278500"/>
          </a:xfrm>
        </p:grpSpPr>
        <p:sp>
          <p:nvSpPr>
            <p:cNvPr id="4239" name="Google Shape;4239;p7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0" name="Google Shape;4240;p7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1" name="Google Shape;4241;p7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2" name="Google Shape;4242;p7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43" name="Google Shape;4243;p75"/>
          <p:cNvSpPr/>
          <p:nvPr/>
        </p:nvSpPr>
        <p:spPr>
          <a:xfrm rot="4500016" flipH="1">
            <a:off x="8068158" y="507060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4" name="Google Shape;4244;p75"/>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45" name="Google Shape;4245;p75"/>
          <p:cNvGrpSpPr/>
          <p:nvPr/>
        </p:nvGrpSpPr>
        <p:grpSpPr>
          <a:xfrm rot="-5110856" flipH="1">
            <a:off x="7544207" y="4594183"/>
            <a:ext cx="49730" cy="239969"/>
            <a:chOff x="2785650" y="3828250"/>
            <a:chExt cx="39675" cy="191450"/>
          </a:xfrm>
        </p:grpSpPr>
        <p:sp>
          <p:nvSpPr>
            <p:cNvPr id="4246" name="Google Shape;4246;p7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7" name="Google Shape;4247;p7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8" name="Google Shape;4248;p7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49" name="Google Shape;4249;p75"/>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0" name="Google Shape;4250;p75"/>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1" name="Google Shape;4251;p75"/>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2" name="Google Shape;4252;p75"/>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3" name="Google Shape;4253;p75"/>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4" name="Google Shape;4254;p75"/>
          <p:cNvSpPr/>
          <p:nvPr/>
        </p:nvSpPr>
        <p:spPr>
          <a:xfrm flipH="1">
            <a:off x="6744887" y="505369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5" name="Google Shape;4255;p75"/>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6" name="Google Shape;4256;p75"/>
          <p:cNvSpPr/>
          <p:nvPr/>
        </p:nvSpPr>
        <p:spPr>
          <a:xfrm flipH="1">
            <a:off x="7242650" y="50537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7" name="Google Shape;4257;p75"/>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8" name="Google Shape;4258;p75"/>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9" name="Google Shape;4259;p75"/>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0" name="Google Shape;4260;p75"/>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61" name="Google Shape;4261;p75"/>
          <p:cNvGrpSpPr/>
          <p:nvPr/>
        </p:nvGrpSpPr>
        <p:grpSpPr>
          <a:xfrm flipH="1">
            <a:off x="7581750" y="4905706"/>
            <a:ext cx="243312" cy="220652"/>
            <a:chOff x="4832775" y="4525200"/>
            <a:chExt cx="362125" cy="328400"/>
          </a:xfrm>
        </p:grpSpPr>
        <p:sp>
          <p:nvSpPr>
            <p:cNvPr id="4262" name="Google Shape;4262;p75"/>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3" name="Google Shape;4263;p75"/>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4" name="Google Shape;4264;p75"/>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5" name="Google Shape;4265;p75"/>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6" name="Google Shape;4266;p75"/>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7" name="Google Shape;4267;p75"/>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8" name="Google Shape;4268;p75"/>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9" name="Google Shape;4269;p75"/>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0" name="Google Shape;4270;p75"/>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1" name="Google Shape;4271;p75"/>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2" name="Google Shape;4272;p75"/>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3" name="Google Shape;4273;p75"/>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4" name="Google Shape;4274;p75"/>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5" name="Google Shape;4275;p75"/>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6" name="Google Shape;4276;p75"/>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277" name="Google Shape;4277;p75"/>
          <p:cNvPicPr preferRelativeResize="0"/>
          <p:nvPr/>
        </p:nvPicPr>
        <p:blipFill rotWithShape="1">
          <a:blip r:embed="rId2">
            <a:alphaModFix amt="25000"/>
          </a:blip>
          <a:srcRect/>
          <a:stretch/>
        </p:blipFill>
        <p:spPr>
          <a:xfrm>
            <a:off x="0" y="0"/>
            <a:ext cx="9144000" cy="51828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4278"/>
        <p:cNvGrpSpPr/>
        <p:nvPr/>
      </p:nvGrpSpPr>
      <p:grpSpPr>
        <a:xfrm>
          <a:off x="0" y="0"/>
          <a:ext cx="0" cy="0"/>
          <a:chOff x="0" y="0"/>
          <a:chExt cx="0" cy="0"/>
        </a:xfrm>
      </p:grpSpPr>
      <p:sp>
        <p:nvSpPr>
          <p:cNvPr id="4279" name="Google Shape;4279;p76"/>
          <p:cNvSpPr/>
          <p:nvPr/>
        </p:nvSpPr>
        <p:spPr>
          <a:xfrm flipH="1">
            <a:off x="-698925" y="1385885"/>
            <a:ext cx="5723375" cy="4102000"/>
          </a:xfrm>
          <a:custGeom>
            <a:avLst/>
            <a:gdLst/>
            <a:ahLst/>
            <a:cxnLst/>
            <a:rect l="l" t="t" r="r" b="b"/>
            <a:pathLst>
              <a:path w="228935" h="164080" extrusionOk="0">
                <a:moveTo>
                  <a:pt x="215315" y="12574"/>
                </a:moveTo>
                <a:cubicBezTo>
                  <a:pt x="209286" y="-9901"/>
                  <a:pt x="196650" y="1529"/>
                  <a:pt x="176834" y="17527"/>
                </a:cubicBezTo>
                <a:cubicBezTo>
                  <a:pt x="157018" y="33526"/>
                  <a:pt x="119542" y="89268"/>
                  <a:pt x="96421" y="108565"/>
                </a:cubicBezTo>
                <a:cubicBezTo>
                  <a:pt x="73300" y="127862"/>
                  <a:pt x="53989" y="129951"/>
                  <a:pt x="38107" y="133309"/>
                </a:cubicBezTo>
                <a:cubicBezTo>
                  <a:pt x="22225" y="136668"/>
                  <a:pt x="2534" y="125358"/>
                  <a:pt x="1130" y="128716"/>
                </a:cubicBezTo>
                <a:cubicBezTo>
                  <a:pt x="-274" y="132075"/>
                  <a:pt x="-5629" y="149516"/>
                  <a:pt x="29684" y="153460"/>
                </a:cubicBezTo>
                <a:cubicBezTo>
                  <a:pt x="64997" y="157404"/>
                  <a:pt x="182069" y="175861"/>
                  <a:pt x="213007" y="152380"/>
                </a:cubicBezTo>
                <a:cubicBezTo>
                  <a:pt x="243946" y="128899"/>
                  <a:pt x="221344" y="35050"/>
                  <a:pt x="215315" y="12574"/>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6"/>
          <p:cNvSpPr/>
          <p:nvPr/>
        </p:nvSpPr>
        <p:spPr>
          <a:xfrm rot="231747" flipH="1">
            <a:off x="-646493" y="-171682"/>
            <a:ext cx="4410159" cy="4353307"/>
          </a:xfrm>
          <a:custGeom>
            <a:avLst/>
            <a:gdLst/>
            <a:ahLst/>
            <a:cxnLst/>
            <a:rect l="l" t="t" r="r" b="b"/>
            <a:pathLst>
              <a:path w="196413" h="193881" extrusionOk="0">
                <a:moveTo>
                  <a:pt x="19847" y="26883"/>
                </a:moveTo>
                <a:cubicBezTo>
                  <a:pt x="-9622" y="38504"/>
                  <a:pt x="-359" y="69171"/>
                  <a:pt x="10096" y="78733"/>
                </a:cubicBezTo>
                <a:cubicBezTo>
                  <a:pt x="20551" y="88296"/>
                  <a:pt x="64862" y="77799"/>
                  <a:pt x="82576" y="84258"/>
                </a:cubicBezTo>
                <a:cubicBezTo>
                  <a:pt x="100290" y="90717"/>
                  <a:pt x="109824" y="100325"/>
                  <a:pt x="116379" y="117488"/>
                </a:cubicBezTo>
                <a:cubicBezTo>
                  <a:pt x="122934" y="134652"/>
                  <a:pt x="112966" y="178346"/>
                  <a:pt x="121904" y="187239"/>
                </a:cubicBezTo>
                <a:cubicBezTo>
                  <a:pt x="130842" y="196132"/>
                  <a:pt x="159174" y="200552"/>
                  <a:pt x="170008" y="170846"/>
                </a:cubicBezTo>
                <a:cubicBezTo>
                  <a:pt x="180842" y="141141"/>
                  <a:pt x="211936" y="33000"/>
                  <a:pt x="186909" y="9006"/>
                </a:cubicBezTo>
                <a:cubicBezTo>
                  <a:pt x="161882" y="-14988"/>
                  <a:pt x="49316" y="15262"/>
                  <a:pt x="19847" y="26883"/>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76"/>
          <p:cNvGrpSpPr/>
          <p:nvPr/>
        </p:nvGrpSpPr>
        <p:grpSpPr>
          <a:xfrm rot="607902" flipH="1">
            <a:off x="-776159" y="-3479910"/>
            <a:ext cx="10497720" cy="10228374"/>
            <a:chOff x="-1451589" y="-4127550"/>
            <a:chExt cx="10163277" cy="10228455"/>
          </a:xfrm>
        </p:grpSpPr>
        <p:sp>
          <p:nvSpPr>
            <p:cNvPr id="4282" name="Google Shape;4282;p76"/>
            <p:cNvSpPr/>
            <p:nvPr/>
          </p:nvSpPr>
          <p:spPr>
            <a:xfrm rot="-4510936">
              <a:off x="-562993" y="-3160529"/>
              <a:ext cx="8386085" cy="8294414"/>
            </a:xfrm>
            <a:prstGeom prst="chord">
              <a:avLst>
                <a:gd name="adj1" fmla="val 3561119"/>
                <a:gd name="adj2" fmla="val 16129306"/>
              </a:avLst>
            </a:prstGeom>
            <a:solidFill>
              <a:srgbClr val="FDF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3" name="Google Shape;4283;p76"/>
            <p:cNvSpPr/>
            <p:nvPr/>
          </p:nvSpPr>
          <p:spPr>
            <a:xfrm>
              <a:off x="-710350" y="-38033"/>
              <a:ext cx="4144500" cy="5209200"/>
            </a:xfrm>
            <a:prstGeom prst="rect">
              <a:avLst/>
            </a:prstGeom>
            <a:solidFill>
              <a:srgbClr val="FDF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84" name="Google Shape;4284;p76"/>
          <p:cNvGrpSpPr/>
          <p:nvPr/>
        </p:nvGrpSpPr>
        <p:grpSpPr>
          <a:xfrm rot="2238444" flipH="1">
            <a:off x="45664" y="781407"/>
            <a:ext cx="608517" cy="765070"/>
            <a:chOff x="5875275" y="4587600"/>
            <a:chExt cx="202025" cy="254000"/>
          </a:xfrm>
        </p:grpSpPr>
        <p:sp>
          <p:nvSpPr>
            <p:cNvPr id="4285" name="Google Shape;4285;p76"/>
            <p:cNvSpPr/>
            <p:nvPr/>
          </p:nvSpPr>
          <p:spPr>
            <a:xfrm>
              <a:off x="5875275" y="4587625"/>
              <a:ext cx="202025" cy="253975"/>
            </a:xfrm>
            <a:custGeom>
              <a:avLst/>
              <a:gdLst/>
              <a:ahLst/>
              <a:cxnLst/>
              <a:rect l="l" t="t" r="r" b="b"/>
              <a:pathLst>
                <a:path w="8081" h="10159" extrusionOk="0">
                  <a:moveTo>
                    <a:pt x="1884" y="1234"/>
                  </a:moveTo>
                  <a:cubicBezTo>
                    <a:pt x="2085" y="1234"/>
                    <a:pt x="2292" y="1297"/>
                    <a:pt x="2477" y="1361"/>
                  </a:cubicBezTo>
                  <a:cubicBezTo>
                    <a:pt x="2865" y="1496"/>
                    <a:pt x="3228" y="1650"/>
                    <a:pt x="3534" y="1934"/>
                  </a:cubicBezTo>
                  <a:cubicBezTo>
                    <a:pt x="3821" y="2197"/>
                    <a:pt x="4084" y="2487"/>
                    <a:pt x="4344" y="2770"/>
                  </a:cubicBezTo>
                  <a:cubicBezTo>
                    <a:pt x="4900" y="3372"/>
                    <a:pt x="5424" y="4012"/>
                    <a:pt x="5865" y="4703"/>
                  </a:cubicBezTo>
                  <a:cubicBezTo>
                    <a:pt x="6251" y="5312"/>
                    <a:pt x="6570" y="5967"/>
                    <a:pt x="6784" y="6656"/>
                  </a:cubicBezTo>
                  <a:cubicBezTo>
                    <a:pt x="6892" y="7007"/>
                    <a:pt x="6971" y="7370"/>
                    <a:pt x="7018" y="7735"/>
                  </a:cubicBezTo>
                  <a:cubicBezTo>
                    <a:pt x="7061" y="8081"/>
                    <a:pt x="7123" y="8506"/>
                    <a:pt x="6978" y="8835"/>
                  </a:cubicBezTo>
                  <a:cubicBezTo>
                    <a:pt x="6833" y="9163"/>
                    <a:pt x="6471" y="9313"/>
                    <a:pt x="6127" y="9313"/>
                  </a:cubicBezTo>
                  <a:cubicBezTo>
                    <a:pt x="6074" y="9313"/>
                    <a:pt x="6022" y="9310"/>
                    <a:pt x="5971" y="9303"/>
                  </a:cubicBezTo>
                  <a:cubicBezTo>
                    <a:pt x="5543" y="9244"/>
                    <a:pt x="5177" y="8960"/>
                    <a:pt x="4868" y="8674"/>
                  </a:cubicBezTo>
                  <a:cubicBezTo>
                    <a:pt x="4344" y="8186"/>
                    <a:pt x="3863" y="7650"/>
                    <a:pt x="3392" y="7106"/>
                  </a:cubicBezTo>
                  <a:cubicBezTo>
                    <a:pt x="3251" y="6853"/>
                    <a:pt x="3119" y="6589"/>
                    <a:pt x="2978" y="6329"/>
                  </a:cubicBezTo>
                  <a:cubicBezTo>
                    <a:pt x="2625" y="5674"/>
                    <a:pt x="2148" y="5111"/>
                    <a:pt x="1743" y="4489"/>
                  </a:cubicBezTo>
                  <a:cubicBezTo>
                    <a:pt x="1328" y="3857"/>
                    <a:pt x="1061" y="3159"/>
                    <a:pt x="1072" y="2395"/>
                  </a:cubicBezTo>
                  <a:cubicBezTo>
                    <a:pt x="1078" y="2019"/>
                    <a:pt x="1157" y="1542"/>
                    <a:pt x="1509" y="1331"/>
                  </a:cubicBezTo>
                  <a:cubicBezTo>
                    <a:pt x="1626" y="1261"/>
                    <a:pt x="1754" y="1234"/>
                    <a:pt x="1884" y="1234"/>
                  </a:cubicBezTo>
                  <a:close/>
                  <a:moveTo>
                    <a:pt x="1082" y="0"/>
                  </a:moveTo>
                  <a:cubicBezTo>
                    <a:pt x="844" y="0"/>
                    <a:pt x="610" y="66"/>
                    <a:pt x="413" y="228"/>
                  </a:cubicBezTo>
                  <a:cubicBezTo>
                    <a:pt x="8" y="564"/>
                    <a:pt x="1" y="1232"/>
                    <a:pt x="90" y="1687"/>
                  </a:cubicBezTo>
                  <a:cubicBezTo>
                    <a:pt x="153" y="2016"/>
                    <a:pt x="327" y="2468"/>
                    <a:pt x="505" y="2902"/>
                  </a:cubicBezTo>
                  <a:cubicBezTo>
                    <a:pt x="1131" y="4107"/>
                    <a:pt x="1822" y="5223"/>
                    <a:pt x="2625" y="6320"/>
                  </a:cubicBezTo>
                  <a:cubicBezTo>
                    <a:pt x="3093" y="6958"/>
                    <a:pt x="3590" y="7597"/>
                    <a:pt x="4015" y="8269"/>
                  </a:cubicBezTo>
                  <a:cubicBezTo>
                    <a:pt x="4400" y="8700"/>
                    <a:pt x="4805" y="9112"/>
                    <a:pt x="5253" y="9467"/>
                  </a:cubicBezTo>
                  <a:cubicBezTo>
                    <a:pt x="5668" y="9800"/>
                    <a:pt x="6155" y="10142"/>
                    <a:pt x="6705" y="10159"/>
                  </a:cubicBezTo>
                  <a:cubicBezTo>
                    <a:pt x="6713" y="10159"/>
                    <a:pt x="6722" y="10159"/>
                    <a:pt x="6730" y="10159"/>
                  </a:cubicBezTo>
                  <a:cubicBezTo>
                    <a:pt x="7235" y="10159"/>
                    <a:pt x="7636" y="9871"/>
                    <a:pt x="7781" y="9388"/>
                  </a:cubicBezTo>
                  <a:cubicBezTo>
                    <a:pt x="8081" y="8407"/>
                    <a:pt x="7798" y="7314"/>
                    <a:pt x="7403" y="6408"/>
                  </a:cubicBezTo>
                  <a:cubicBezTo>
                    <a:pt x="6922" y="5312"/>
                    <a:pt x="6248" y="4281"/>
                    <a:pt x="5513" y="3343"/>
                  </a:cubicBezTo>
                  <a:cubicBezTo>
                    <a:pt x="4815" y="2454"/>
                    <a:pt x="4011" y="1638"/>
                    <a:pt x="3090" y="979"/>
                  </a:cubicBezTo>
                  <a:cubicBezTo>
                    <a:pt x="2681" y="633"/>
                    <a:pt x="2198" y="334"/>
                    <a:pt x="1716" y="136"/>
                  </a:cubicBezTo>
                  <a:cubicBezTo>
                    <a:pt x="1517" y="54"/>
                    <a:pt x="1297" y="0"/>
                    <a:pt x="1082" y="0"/>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6" name="Google Shape;4286;p76"/>
            <p:cNvSpPr/>
            <p:nvPr/>
          </p:nvSpPr>
          <p:spPr>
            <a:xfrm>
              <a:off x="5892675" y="4612300"/>
              <a:ext cx="167525" cy="210875"/>
            </a:xfrm>
            <a:custGeom>
              <a:avLst/>
              <a:gdLst/>
              <a:ahLst/>
              <a:cxnLst/>
              <a:rect l="l" t="t" r="r" b="b"/>
              <a:pathLst>
                <a:path w="6701" h="8435" extrusionOk="0">
                  <a:moveTo>
                    <a:pt x="1556" y="1024"/>
                  </a:moveTo>
                  <a:cubicBezTo>
                    <a:pt x="1722" y="1024"/>
                    <a:pt x="1894" y="1077"/>
                    <a:pt x="2048" y="1131"/>
                  </a:cubicBezTo>
                  <a:cubicBezTo>
                    <a:pt x="2374" y="1243"/>
                    <a:pt x="2674" y="1371"/>
                    <a:pt x="2927" y="1605"/>
                  </a:cubicBezTo>
                  <a:cubicBezTo>
                    <a:pt x="3164" y="1823"/>
                    <a:pt x="3382" y="2063"/>
                    <a:pt x="3599" y="2300"/>
                  </a:cubicBezTo>
                  <a:cubicBezTo>
                    <a:pt x="4063" y="2800"/>
                    <a:pt x="4497" y="3330"/>
                    <a:pt x="4860" y="3907"/>
                  </a:cubicBezTo>
                  <a:cubicBezTo>
                    <a:pt x="5183" y="4411"/>
                    <a:pt x="5449" y="4954"/>
                    <a:pt x="5623" y="5526"/>
                  </a:cubicBezTo>
                  <a:cubicBezTo>
                    <a:pt x="5716" y="5820"/>
                    <a:pt x="5781" y="6119"/>
                    <a:pt x="5821" y="6423"/>
                  </a:cubicBezTo>
                  <a:cubicBezTo>
                    <a:pt x="5857" y="6709"/>
                    <a:pt x="5907" y="7061"/>
                    <a:pt x="5785" y="7335"/>
                  </a:cubicBezTo>
                  <a:cubicBezTo>
                    <a:pt x="5665" y="7607"/>
                    <a:pt x="5370" y="7733"/>
                    <a:pt x="5084" y="7733"/>
                  </a:cubicBezTo>
                  <a:cubicBezTo>
                    <a:pt x="5038" y="7733"/>
                    <a:pt x="4993" y="7730"/>
                    <a:pt x="4949" y="7723"/>
                  </a:cubicBezTo>
                  <a:cubicBezTo>
                    <a:pt x="4593" y="7677"/>
                    <a:pt x="4290" y="7440"/>
                    <a:pt x="4037" y="7203"/>
                  </a:cubicBezTo>
                  <a:cubicBezTo>
                    <a:pt x="3599" y="6795"/>
                    <a:pt x="3201" y="6350"/>
                    <a:pt x="2809" y="5902"/>
                  </a:cubicBezTo>
                  <a:cubicBezTo>
                    <a:pt x="2690" y="5688"/>
                    <a:pt x="2581" y="5471"/>
                    <a:pt x="2466" y="5257"/>
                  </a:cubicBezTo>
                  <a:cubicBezTo>
                    <a:pt x="2173" y="4710"/>
                    <a:pt x="1774" y="4242"/>
                    <a:pt x="1438" y="3726"/>
                  </a:cubicBezTo>
                  <a:cubicBezTo>
                    <a:pt x="1096" y="3202"/>
                    <a:pt x="876" y="2622"/>
                    <a:pt x="882" y="1987"/>
                  </a:cubicBezTo>
                  <a:cubicBezTo>
                    <a:pt x="889" y="1678"/>
                    <a:pt x="952" y="1279"/>
                    <a:pt x="1245" y="1105"/>
                  </a:cubicBezTo>
                  <a:cubicBezTo>
                    <a:pt x="1342" y="1047"/>
                    <a:pt x="1448" y="1024"/>
                    <a:pt x="1556" y="1024"/>
                  </a:cubicBezTo>
                  <a:close/>
                  <a:moveTo>
                    <a:pt x="889" y="0"/>
                  </a:moveTo>
                  <a:cubicBezTo>
                    <a:pt x="692" y="0"/>
                    <a:pt x="498" y="54"/>
                    <a:pt x="336" y="189"/>
                  </a:cubicBezTo>
                  <a:cubicBezTo>
                    <a:pt x="0" y="469"/>
                    <a:pt x="40" y="960"/>
                    <a:pt x="112" y="1338"/>
                  </a:cubicBezTo>
                  <a:cubicBezTo>
                    <a:pt x="210" y="1842"/>
                    <a:pt x="411" y="2303"/>
                    <a:pt x="589" y="2780"/>
                  </a:cubicBezTo>
                  <a:cubicBezTo>
                    <a:pt x="764" y="3251"/>
                    <a:pt x="971" y="3713"/>
                    <a:pt x="1218" y="4154"/>
                  </a:cubicBezTo>
                  <a:cubicBezTo>
                    <a:pt x="1475" y="4611"/>
                    <a:pt x="1791" y="5020"/>
                    <a:pt x="2127" y="5425"/>
                  </a:cubicBezTo>
                  <a:cubicBezTo>
                    <a:pt x="2825" y="6265"/>
                    <a:pt x="3493" y="7176"/>
                    <a:pt x="4353" y="7862"/>
                  </a:cubicBezTo>
                  <a:cubicBezTo>
                    <a:pt x="4698" y="8134"/>
                    <a:pt x="5103" y="8421"/>
                    <a:pt x="5561" y="8434"/>
                  </a:cubicBezTo>
                  <a:cubicBezTo>
                    <a:pt x="5569" y="8435"/>
                    <a:pt x="5577" y="8435"/>
                    <a:pt x="5585" y="8435"/>
                  </a:cubicBezTo>
                  <a:cubicBezTo>
                    <a:pt x="6002" y="8435"/>
                    <a:pt x="6334" y="8196"/>
                    <a:pt x="6453" y="7792"/>
                  </a:cubicBezTo>
                  <a:cubicBezTo>
                    <a:pt x="6701" y="6979"/>
                    <a:pt x="6467" y="6073"/>
                    <a:pt x="6137" y="5319"/>
                  </a:cubicBezTo>
                  <a:cubicBezTo>
                    <a:pt x="5742" y="4411"/>
                    <a:pt x="5179" y="3555"/>
                    <a:pt x="4570" y="2777"/>
                  </a:cubicBezTo>
                  <a:cubicBezTo>
                    <a:pt x="3991" y="2037"/>
                    <a:pt x="3374" y="1283"/>
                    <a:pt x="2608" y="736"/>
                  </a:cubicBezTo>
                  <a:cubicBezTo>
                    <a:pt x="2272" y="449"/>
                    <a:pt x="1818" y="279"/>
                    <a:pt x="1419" y="113"/>
                  </a:cubicBezTo>
                  <a:cubicBezTo>
                    <a:pt x="1252" y="45"/>
                    <a:pt x="1069" y="0"/>
                    <a:pt x="889"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7" name="Google Shape;4287;p76"/>
            <p:cNvSpPr/>
            <p:nvPr/>
          </p:nvSpPr>
          <p:spPr>
            <a:xfrm>
              <a:off x="5890200" y="4637350"/>
              <a:ext cx="175025" cy="157625"/>
            </a:xfrm>
            <a:custGeom>
              <a:avLst/>
              <a:gdLst/>
              <a:ahLst/>
              <a:cxnLst/>
              <a:rect l="l" t="t" r="r" b="b"/>
              <a:pathLst>
                <a:path w="7001" h="6305" extrusionOk="0">
                  <a:moveTo>
                    <a:pt x="3736" y="0"/>
                  </a:moveTo>
                  <a:cubicBezTo>
                    <a:pt x="3523" y="0"/>
                    <a:pt x="3308" y="23"/>
                    <a:pt x="3092" y="70"/>
                  </a:cubicBezTo>
                  <a:cubicBezTo>
                    <a:pt x="2107" y="287"/>
                    <a:pt x="1215" y="949"/>
                    <a:pt x="741" y="1871"/>
                  </a:cubicBezTo>
                  <a:cubicBezTo>
                    <a:pt x="639" y="2079"/>
                    <a:pt x="554" y="2292"/>
                    <a:pt x="497" y="2513"/>
                  </a:cubicBezTo>
                  <a:cubicBezTo>
                    <a:pt x="0" y="4442"/>
                    <a:pt x="1709" y="6112"/>
                    <a:pt x="3481" y="6290"/>
                  </a:cubicBezTo>
                  <a:cubicBezTo>
                    <a:pt x="3578" y="6300"/>
                    <a:pt x="3674" y="6304"/>
                    <a:pt x="3768" y="6304"/>
                  </a:cubicBezTo>
                  <a:cubicBezTo>
                    <a:pt x="4800" y="6304"/>
                    <a:pt x="5666" y="5742"/>
                    <a:pt x="6197" y="4943"/>
                  </a:cubicBezTo>
                  <a:cubicBezTo>
                    <a:pt x="6845" y="3968"/>
                    <a:pt x="7000" y="2638"/>
                    <a:pt x="6368" y="1541"/>
                  </a:cubicBezTo>
                  <a:cubicBezTo>
                    <a:pt x="5818" y="589"/>
                    <a:pt x="4818" y="0"/>
                    <a:pt x="3736" y="0"/>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8" name="Google Shape;4288;p76"/>
            <p:cNvSpPr/>
            <p:nvPr/>
          </p:nvSpPr>
          <p:spPr>
            <a:xfrm>
              <a:off x="5903125" y="4641625"/>
              <a:ext cx="145800" cy="150425"/>
            </a:xfrm>
            <a:custGeom>
              <a:avLst/>
              <a:gdLst/>
              <a:ahLst/>
              <a:cxnLst/>
              <a:rect l="l" t="t" r="r" b="b"/>
              <a:pathLst>
                <a:path w="5832" h="6017" extrusionOk="0">
                  <a:moveTo>
                    <a:pt x="2538" y="1"/>
                  </a:moveTo>
                  <a:cubicBezTo>
                    <a:pt x="2789" y="429"/>
                    <a:pt x="2855" y="1022"/>
                    <a:pt x="2822" y="1486"/>
                  </a:cubicBezTo>
                  <a:cubicBezTo>
                    <a:pt x="2809" y="1694"/>
                    <a:pt x="2753" y="1920"/>
                    <a:pt x="2651" y="2105"/>
                  </a:cubicBezTo>
                  <a:cubicBezTo>
                    <a:pt x="2614" y="2118"/>
                    <a:pt x="2575" y="2128"/>
                    <a:pt x="2535" y="2138"/>
                  </a:cubicBezTo>
                  <a:cubicBezTo>
                    <a:pt x="2485" y="2148"/>
                    <a:pt x="2436" y="2153"/>
                    <a:pt x="2386" y="2153"/>
                  </a:cubicBezTo>
                  <a:cubicBezTo>
                    <a:pt x="2341" y="2153"/>
                    <a:pt x="2296" y="2149"/>
                    <a:pt x="2252" y="2141"/>
                  </a:cubicBezTo>
                  <a:cubicBezTo>
                    <a:pt x="2015" y="1773"/>
                    <a:pt x="1847" y="1328"/>
                    <a:pt x="1739" y="966"/>
                  </a:cubicBezTo>
                  <a:cubicBezTo>
                    <a:pt x="1103" y="1493"/>
                    <a:pt x="0" y="2609"/>
                    <a:pt x="576" y="3442"/>
                  </a:cubicBezTo>
                  <a:cubicBezTo>
                    <a:pt x="728" y="3284"/>
                    <a:pt x="912" y="3195"/>
                    <a:pt x="1113" y="3159"/>
                  </a:cubicBezTo>
                  <a:lnTo>
                    <a:pt x="1113" y="3159"/>
                  </a:lnTo>
                  <a:cubicBezTo>
                    <a:pt x="1067" y="3449"/>
                    <a:pt x="1067" y="3745"/>
                    <a:pt x="1107" y="4034"/>
                  </a:cubicBezTo>
                  <a:cubicBezTo>
                    <a:pt x="1112" y="4071"/>
                    <a:pt x="1145" y="4091"/>
                    <a:pt x="1178" y="4091"/>
                  </a:cubicBezTo>
                  <a:cubicBezTo>
                    <a:pt x="1207" y="4091"/>
                    <a:pt x="1236" y="4076"/>
                    <a:pt x="1245" y="4044"/>
                  </a:cubicBezTo>
                  <a:cubicBezTo>
                    <a:pt x="1330" y="3712"/>
                    <a:pt x="1479" y="3435"/>
                    <a:pt x="1666" y="3172"/>
                  </a:cubicBezTo>
                  <a:cubicBezTo>
                    <a:pt x="1887" y="3221"/>
                    <a:pt x="2101" y="3317"/>
                    <a:pt x="2278" y="3438"/>
                  </a:cubicBezTo>
                  <a:cubicBezTo>
                    <a:pt x="2776" y="3781"/>
                    <a:pt x="3079" y="4390"/>
                    <a:pt x="2842" y="4973"/>
                  </a:cubicBezTo>
                  <a:cubicBezTo>
                    <a:pt x="3039" y="5035"/>
                    <a:pt x="3217" y="5171"/>
                    <a:pt x="3375" y="5295"/>
                  </a:cubicBezTo>
                  <a:cubicBezTo>
                    <a:pt x="3596" y="5473"/>
                    <a:pt x="3803" y="5677"/>
                    <a:pt x="3971" y="5905"/>
                  </a:cubicBezTo>
                  <a:cubicBezTo>
                    <a:pt x="3997" y="5938"/>
                    <a:pt x="4023" y="5973"/>
                    <a:pt x="4047" y="6017"/>
                  </a:cubicBezTo>
                  <a:cubicBezTo>
                    <a:pt x="4178" y="5973"/>
                    <a:pt x="4304" y="5924"/>
                    <a:pt x="4429" y="5868"/>
                  </a:cubicBezTo>
                  <a:cubicBezTo>
                    <a:pt x="4122" y="5434"/>
                    <a:pt x="3747" y="5042"/>
                    <a:pt x="3329" y="4716"/>
                  </a:cubicBezTo>
                  <a:cubicBezTo>
                    <a:pt x="3319" y="4706"/>
                    <a:pt x="3309" y="4689"/>
                    <a:pt x="3309" y="4677"/>
                  </a:cubicBezTo>
                  <a:cubicBezTo>
                    <a:pt x="3365" y="4387"/>
                    <a:pt x="3375" y="4090"/>
                    <a:pt x="3441" y="3800"/>
                  </a:cubicBezTo>
                  <a:cubicBezTo>
                    <a:pt x="3194" y="3751"/>
                    <a:pt x="2950" y="3695"/>
                    <a:pt x="2704" y="3642"/>
                  </a:cubicBezTo>
                  <a:cubicBezTo>
                    <a:pt x="2670" y="3636"/>
                    <a:pt x="2664" y="3593"/>
                    <a:pt x="2680" y="3570"/>
                  </a:cubicBezTo>
                  <a:cubicBezTo>
                    <a:pt x="2838" y="3277"/>
                    <a:pt x="3075" y="3046"/>
                    <a:pt x="3356" y="2879"/>
                  </a:cubicBezTo>
                  <a:lnTo>
                    <a:pt x="3356" y="2879"/>
                  </a:lnTo>
                  <a:cubicBezTo>
                    <a:pt x="3350" y="2879"/>
                    <a:pt x="3344" y="2879"/>
                    <a:pt x="3339" y="2879"/>
                  </a:cubicBezTo>
                  <a:cubicBezTo>
                    <a:pt x="3161" y="2879"/>
                    <a:pt x="2999" y="2830"/>
                    <a:pt x="2851" y="2747"/>
                  </a:cubicBezTo>
                  <a:cubicBezTo>
                    <a:pt x="3049" y="2434"/>
                    <a:pt x="3306" y="2187"/>
                    <a:pt x="3596" y="1957"/>
                  </a:cubicBezTo>
                  <a:cubicBezTo>
                    <a:pt x="3699" y="1916"/>
                    <a:pt x="3825" y="1883"/>
                    <a:pt x="3943" y="1883"/>
                  </a:cubicBezTo>
                  <a:cubicBezTo>
                    <a:pt x="4005" y="1883"/>
                    <a:pt x="4065" y="1892"/>
                    <a:pt x="4119" y="1914"/>
                  </a:cubicBezTo>
                  <a:cubicBezTo>
                    <a:pt x="4116" y="1904"/>
                    <a:pt x="4116" y="1897"/>
                    <a:pt x="4119" y="1888"/>
                  </a:cubicBezTo>
                  <a:cubicBezTo>
                    <a:pt x="4274" y="2029"/>
                    <a:pt x="4409" y="2191"/>
                    <a:pt x="4521" y="2395"/>
                  </a:cubicBezTo>
                  <a:cubicBezTo>
                    <a:pt x="4695" y="2718"/>
                    <a:pt x="4784" y="3083"/>
                    <a:pt x="4774" y="3449"/>
                  </a:cubicBezTo>
                  <a:cubicBezTo>
                    <a:pt x="4722" y="3619"/>
                    <a:pt x="4633" y="3777"/>
                    <a:pt x="4517" y="3926"/>
                  </a:cubicBezTo>
                  <a:cubicBezTo>
                    <a:pt x="4809" y="4125"/>
                    <a:pt x="5177" y="4248"/>
                    <a:pt x="5537" y="4248"/>
                  </a:cubicBezTo>
                  <a:cubicBezTo>
                    <a:pt x="5636" y="4248"/>
                    <a:pt x="5735" y="4239"/>
                    <a:pt x="5831" y="4219"/>
                  </a:cubicBezTo>
                  <a:cubicBezTo>
                    <a:pt x="5752" y="4195"/>
                    <a:pt x="5673" y="4173"/>
                    <a:pt x="5594" y="4146"/>
                  </a:cubicBezTo>
                  <a:cubicBezTo>
                    <a:pt x="5275" y="4034"/>
                    <a:pt x="5015" y="3886"/>
                    <a:pt x="4926" y="3543"/>
                  </a:cubicBezTo>
                  <a:cubicBezTo>
                    <a:pt x="4919" y="3508"/>
                    <a:pt x="4912" y="3472"/>
                    <a:pt x="4903" y="3435"/>
                  </a:cubicBezTo>
                  <a:cubicBezTo>
                    <a:pt x="4919" y="3043"/>
                    <a:pt x="4827" y="2654"/>
                    <a:pt x="4636" y="2309"/>
                  </a:cubicBezTo>
                  <a:cubicBezTo>
                    <a:pt x="4531" y="2118"/>
                    <a:pt x="4389" y="1920"/>
                    <a:pt x="4218" y="1756"/>
                  </a:cubicBezTo>
                  <a:cubicBezTo>
                    <a:pt x="4201" y="1634"/>
                    <a:pt x="4221" y="1499"/>
                    <a:pt x="4287" y="1347"/>
                  </a:cubicBezTo>
                  <a:cubicBezTo>
                    <a:pt x="4297" y="1322"/>
                    <a:pt x="4318" y="1308"/>
                    <a:pt x="4343" y="1308"/>
                  </a:cubicBezTo>
                  <a:cubicBezTo>
                    <a:pt x="4349" y="1308"/>
                    <a:pt x="4356" y="1309"/>
                    <a:pt x="4363" y="1311"/>
                  </a:cubicBezTo>
                  <a:cubicBezTo>
                    <a:pt x="4392" y="1315"/>
                    <a:pt x="4719" y="1367"/>
                    <a:pt x="4883" y="1443"/>
                  </a:cubicBezTo>
                  <a:cubicBezTo>
                    <a:pt x="4324" y="696"/>
                    <a:pt x="3356" y="409"/>
                    <a:pt x="253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9" name="Google Shape;4289;p76"/>
            <p:cNvSpPr/>
            <p:nvPr/>
          </p:nvSpPr>
          <p:spPr>
            <a:xfrm>
              <a:off x="5896525" y="4587600"/>
              <a:ext cx="180775" cy="252525"/>
            </a:xfrm>
            <a:custGeom>
              <a:avLst/>
              <a:gdLst/>
              <a:ahLst/>
              <a:cxnLst/>
              <a:rect l="l" t="t" r="r" b="b"/>
              <a:pathLst>
                <a:path w="7231" h="10101" extrusionOk="0">
                  <a:moveTo>
                    <a:pt x="227" y="1"/>
                  </a:moveTo>
                  <a:cubicBezTo>
                    <a:pt x="151" y="1"/>
                    <a:pt x="75" y="7"/>
                    <a:pt x="0" y="22"/>
                  </a:cubicBezTo>
                  <a:cubicBezTo>
                    <a:pt x="274" y="443"/>
                    <a:pt x="570" y="849"/>
                    <a:pt x="870" y="1250"/>
                  </a:cubicBezTo>
                  <a:cubicBezTo>
                    <a:pt x="923" y="1239"/>
                    <a:pt x="978" y="1235"/>
                    <a:pt x="1033" y="1235"/>
                  </a:cubicBezTo>
                  <a:cubicBezTo>
                    <a:pt x="1233" y="1235"/>
                    <a:pt x="1441" y="1297"/>
                    <a:pt x="1627" y="1362"/>
                  </a:cubicBezTo>
                  <a:cubicBezTo>
                    <a:pt x="2015" y="1497"/>
                    <a:pt x="2378" y="1651"/>
                    <a:pt x="2684" y="1935"/>
                  </a:cubicBezTo>
                  <a:cubicBezTo>
                    <a:pt x="2971" y="2198"/>
                    <a:pt x="3234" y="2488"/>
                    <a:pt x="3494" y="2771"/>
                  </a:cubicBezTo>
                  <a:cubicBezTo>
                    <a:pt x="4050" y="3373"/>
                    <a:pt x="4574" y="4013"/>
                    <a:pt x="5015" y="4704"/>
                  </a:cubicBezTo>
                  <a:cubicBezTo>
                    <a:pt x="5401" y="5313"/>
                    <a:pt x="5720" y="5968"/>
                    <a:pt x="5934" y="6657"/>
                  </a:cubicBezTo>
                  <a:cubicBezTo>
                    <a:pt x="6042" y="7008"/>
                    <a:pt x="6121" y="7371"/>
                    <a:pt x="6168" y="7736"/>
                  </a:cubicBezTo>
                  <a:cubicBezTo>
                    <a:pt x="6211" y="8082"/>
                    <a:pt x="6273" y="8507"/>
                    <a:pt x="6128" y="8836"/>
                  </a:cubicBezTo>
                  <a:cubicBezTo>
                    <a:pt x="6062" y="8981"/>
                    <a:pt x="5957" y="9090"/>
                    <a:pt x="5828" y="9169"/>
                  </a:cubicBezTo>
                  <a:cubicBezTo>
                    <a:pt x="5875" y="9264"/>
                    <a:pt x="5918" y="9356"/>
                    <a:pt x="5960" y="9452"/>
                  </a:cubicBezTo>
                  <a:cubicBezTo>
                    <a:pt x="6059" y="9669"/>
                    <a:pt x="6151" y="9886"/>
                    <a:pt x="6257" y="10101"/>
                  </a:cubicBezTo>
                  <a:cubicBezTo>
                    <a:pt x="6579" y="9995"/>
                    <a:pt x="6826" y="9745"/>
                    <a:pt x="6931" y="9389"/>
                  </a:cubicBezTo>
                  <a:cubicBezTo>
                    <a:pt x="7231" y="8408"/>
                    <a:pt x="6948" y="7315"/>
                    <a:pt x="6553" y="6409"/>
                  </a:cubicBezTo>
                  <a:cubicBezTo>
                    <a:pt x="6072" y="5313"/>
                    <a:pt x="5398" y="4282"/>
                    <a:pt x="4663" y="3344"/>
                  </a:cubicBezTo>
                  <a:cubicBezTo>
                    <a:pt x="3965" y="2455"/>
                    <a:pt x="3161" y="1639"/>
                    <a:pt x="2240" y="980"/>
                  </a:cubicBezTo>
                  <a:cubicBezTo>
                    <a:pt x="1831" y="634"/>
                    <a:pt x="1348" y="335"/>
                    <a:pt x="866" y="137"/>
                  </a:cubicBezTo>
                  <a:cubicBezTo>
                    <a:pt x="665" y="55"/>
                    <a:pt x="443" y="1"/>
                    <a:pt x="22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0" name="Google Shape;4290;p76"/>
            <p:cNvSpPr/>
            <p:nvPr/>
          </p:nvSpPr>
          <p:spPr>
            <a:xfrm>
              <a:off x="5913400" y="4612300"/>
              <a:ext cx="146800" cy="207900"/>
            </a:xfrm>
            <a:custGeom>
              <a:avLst/>
              <a:gdLst/>
              <a:ahLst/>
              <a:cxnLst/>
              <a:rect l="l" t="t" r="r" b="b"/>
              <a:pathLst>
                <a:path w="5872" h="8316" extrusionOk="0">
                  <a:moveTo>
                    <a:pt x="60" y="1"/>
                  </a:moveTo>
                  <a:cubicBezTo>
                    <a:pt x="40" y="1"/>
                    <a:pt x="20" y="1"/>
                    <a:pt x="1" y="2"/>
                  </a:cubicBezTo>
                  <a:cubicBezTo>
                    <a:pt x="251" y="341"/>
                    <a:pt x="504" y="680"/>
                    <a:pt x="748" y="1026"/>
                  </a:cubicBezTo>
                  <a:cubicBezTo>
                    <a:pt x="910" y="1029"/>
                    <a:pt x="1074" y="1078"/>
                    <a:pt x="1219" y="1131"/>
                  </a:cubicBezTo>
                  <a:cubicBezTo>
                    <a:pt x="1545" y="1243"/>
                    <a:pt x="1845" y="1371"/>
                    <a:pt x="2098" y="1605"/>
                  </a:cubicBezTo>
                  <a:cubicBezTo>
                    <a:pt x="2335" y="1823"/>
                    <a:pt x="2553" y="2063"/>
                    <a:pt x="2770" y="2300"/>
                  </a:cubicBezTo>
                  <a:cubicBezTo>
                    <a:pt x="3234" y="2800"/>
                    <a:pt x="3668" y="3330"/>
                    <a:pt x="4031" y="3907"/>
                  </a:cubicBezTo>
                  <a:cubicBezTo>
                    <a:pt x="4354" y="4411"/>
                    <a:pt x="4620" y="4954"/>
                    <a:pt x="4794" y="5526"/>
                  </a:cubicBezTo>
                  <a:cubicBezTo>
                    <a:pt x="4887" y="5820"/>
                    <a:pt x="4952" y="6119"/>
                    <a:pt x="4992" y="6423"/>
                  </a:cubicBezTo>
                  <a:cubicBezTo>
                    <a:pt x="5028" y="6709"/>
                    <a:pt x="5078" y="7061"/>
                    <a:pt x="4956" y="7335"/>
                  </a:cubicBezTo>
                  <a:cubicBezTo>
                    <a:pt x="4923" y="7414"/>
                    <a:pt x="4870" y="7482"/>
                    <a:pt x="4811" y="7535"/>
                  </a:cubicBezTo>
                  <a:cubicBezTo>
                    <a:pt x="4956" y="7792"/>
                    <a:pt x="5094" y="8052"/>
                    <a:pt x="5220" y="8316"/>
                  </a:cubicBezTo>
                  <a:cubicBezTo>
                    <a:pt x="5410" y="8210"/>
                    <a:pt x="5555" y="8029"/>
                    <a:pt x="5624" y="7792"/>
                  </a:cubicBezTo>
                  <a:cubicBezTo>
                    <a:pt x="5872" y="6979"/>
                    <a:pt x="5638" y="6073"/>
                    <a:pt x="5308" y="5319"/>
                  </a:cubicBezTo>
                  <a:cubicBezTo>
                    <a:pt x="4913" y="4411"/>
                    <a:pt x="4350" y="3555"/>
                    <a:pt x="3741" y="2777"/>
                  </a:cubicBezTo>
                  <a:cubicBezTo>
                    <a:pt x="3162" y="2037"/>
                    <a:pt x="2545" y="1283"/>
                    <a:pt x="1779" y="736"/>
                  </a:cubicBezTo>
                  <a:cubicBezTo>
                    <a:pt x="1443" y="449"/>
                    <a:pt x="989" y="279"/>
                    <a:pt x="590" y="113"/>
                  </a:cubicBezTo>
                  <a:cubicBezTo>
                    <a:pt x="421" y="42"/>
                    <a:pt x="239" y="1"/>
                    <a:pt x="6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91" name="Google Shape;4291;p76"/>
          <p:cNvGrpSpPr/>
          <p:nvPr/>
        </p:nvGrpSpPr>
        <p:grpSpPr>
          <a:xfrm flipH="1">
            <a:off x="171844" y="4403198"/>
            <a:ext cx="400522" cy="400598"/>
            <a:chOff x="5715100" y="2545000"/>
            <a:chExt cx="379750" cy="379750"/>
          </a:xfrm>
        </p:grpSpPr>
        <p:sp>
          <p:nvSpPr>
            <p:cNvPr id="4292" name="Google Shape;4292;p76"/>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3" name="Google Shape;4293;p76"/>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4" name="Google Shape;4294;p76"/>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5" name="Google Shape;4295;p76"/>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6" name="Google Shape;4296;p76"/>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7" name="Google Shape;4297;p76"/>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8" name="Google Shape;4298;p76"/>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9" name="Google Shape;4299;p76"/>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0" name="Google Shape;4300;p76"/>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1" name="Google Shape;4301;p76"/>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2" name="Google Shape;4302;p76"/>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3" name="Google Shape;4303;p76"/>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4" name="Google Shape;4304;p76"/>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5" name="Google Shape;4305;p76"/>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6" name="Google Shape;4306;p76"/>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7" name="Google Shape;4307;p76"/>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8" name="Google Shape;4308;p76"/>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9" name="Google Shape;4309;p76"/>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0" name="Google Shape;4310;p76"/>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1" name="Google Shape;4311;p76"/>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2" name="Google Shape;4312;p76"/>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3" name="Google Shape;4313;p76"/>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4" name="Google Shape;4314;p76"/>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5" name="Google Shape;4315;p76"/>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6" name="Google Shape;4316;p76"/>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7" name="Google Shape;4317;p76"/>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18" name="Google Shape;4318;p76"/>
          <p:cNvGrpSpPr/>
          <p:nvPr/>
        </p:nvGrpSpPr>
        <p:grpSpPr>
          <a:xfrm rot="4500040" flipH="1">
            <a:off x="139049" y="2676388"/>
            <a:ext cx="39674" cy="191444"/>
            <a:chOff x="2785650" y="3828250"/>
            <a:chExt cx="39675" cy="191450"/>
          </a:xfrm>
        </p:grpSpPr>
        <p:sp>
          <p:nvSpPr>
            <p:cNvPr id="4319" name="Google Shape;4319;p7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0" name="Google Shape;4320;p7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1" name="Google Shape;4321;p7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22" name="Google Shape;4322;p76"/>
          <p:cNvGrpSpPr/>
          <p:nvPr/>
        </p:nvGrpSpPr>
        <p:grpSpPr>
          <a:xfrm flipH="1">
            <a:off x="106231" y="85988"/>
            <a:ext cx="105325" cy="278500"/>
            <a:chOff x="2581525" y="3787700"/>
            <a:chExt cx="105325" cy="278500"/>
          </a:xfrm>
        </p:grpSpPr>
        <p:sp>
          <p:nvSpPr>
            <p:cNvPr id="4323" name="Google Shape;4323;p7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4" name="Google Shape;4324;p7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5" name="Google Shape;4325;p7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6" name="Google Shape;4326;p7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27" name="Google Shape;4327;p76"/>
          <p:cNvSpPr/>
          <p:nvPr/>
        </p:nvSpPr>
        <p:spPr>
          <a:xfrm rot="4500040" flipH="1">
            <a:off x="1142722" y="38387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8" name="Google Shape;4328;p76"/>
          <p:cNvSpPr/>
          <p:nvPr/>
        </p:nvSpPr>
        <p:spPr>
          <a:xfrm rot="4500040" flipH="1">
            <a:off x="120897" y="14490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9" name="Google Shape;4329;p76"/>
          <p:cNvSpPr/>
          <p:nvPr/>
        </p:nvSpPr>
        <p:spPr>
          <a:xfrm rot="4500040" flipH="1">
            <a:off x="89722" y="41582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0" name="Google Shape;4330;p76"/>
          <p:cNvSpPr/>
          <p:nvPr/>
        </p:nvSpPr>
        <p:spPr>
          <a:xfrm flipH="1">
            <a:off x="266999" y="19722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1" name="Google Shape;4331;p76"/>
          <p:cNvSpPr/>
          <p:nvPr/>
        </p:nvSpPr>
        <p:spPr>
          <a:xfrm flipH="1">
            <a:off x="371749" y="3539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2" name="Google Shape;4332;p76"/>
          <p:cNvSpPr/>
          <p:nvPr/>
        </p:nvSpPr>
        <p:spPr>
          <a:xfrm flipH="1">
            <a:off x="1322662" y="48038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3" name="Google Shape;4333;p76"/>
          <p:cNvSpPr/>
          <p:nvPr/>
        </p:nvSpPr>
        <p:spPr>
          <a:xfrm flipH="1">
            <a:off x="126212" y="7742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4" name="Google Shape;4334;p76"/>
          <p:cNvSpPr/>
          <p:nvPr/>
        </p:nvSpPr>
        <p:spPr>
          <a:xfrm flipH="1">
            <a:off x="767024" y="4272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5" name="Google Shape;4335;p76"/>
          <p:cNvSpPr/>
          <p:nvPr/>
        </p:nvSpPr>
        <p:spPr>
          <a:xfrm flipH="1">
            <a:off x="789874"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6" name="Google Shape;4336;p76"/>
          <p:cNvSpPr/>
          <p:nvPr/>
        </p:nvSpPr>
        <p:spPr>
          <a:xfrm rot="4500040" flipH="1">
            <a:off x="671522" y="3871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7" name="Google Shape;4337;p76"/>
          <p:cNvSpPr/>
          <p:nvPr/>
        </p:nvSpPr>
        <p:spPr>
          <a:xfrm flipH="1">
            <a:off x="816399" y="48200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8" name="Google Shape;4338;p76"/>
          <p:cNvSpPr/>
          <p:nvPr/>
        </p:nvSpPr>
        <p:spPr>
          <a:xfrm rot="4500040" flipH="1">
            <a:off x="87472" y="49205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9" name="Google Shape;4339;p76"/>
          <p:cNvSpPr/>
          <p:nvPr/>
        </p:nvSpPr>
        <p:spPr>
          <a:xfrm flipH="1">
            <a:off x="1171874" y="4199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0" name="Google Shape;4340;p76"/>
          <p:cNvSpPr/>
          <p:nvPr/>
        </p:nvSpPr>
        <p:spPr>
          <a:xfrm rot="4500040" flipH="1">
            <a:off x="923697" y="34073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1" name="Google Shape;4341;p76"/>
          <p:cNvSpPr/>
          <p:nvPr/>
        </p:nvSpPr>
        <p:spPr>
          <a:xfrm flipH="1">
            <a:off x="101412"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2" name="Google Shape;4342;p76"/>
          <p:cNvSpPr/>
          <p:nvPr/>
        </p:nvSpPr>
        <p:spPr>
          <a:xfrm rot="4500040" flipH="1">
            <a:off x="658222" y="26772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3" name="Google Shape;4343;p76"/>
          <p:cNvSpPr/>
          <p:nvPr/>
        </p:nvSpPr>
        <p:spPr>
          <a:xfrm flipH="1">
            <a:off x="126199" y="2351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4" name="Google Shape;4344;p76"/>
          <p:cNvSpPr/>
          <p:nvPr/>
        </p:nvSpPr>
        <p:spPr>
          <a:xfrm rot="4500040" flipH="1">
            <a:off x="76447" y="36870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5" name="Google Shape;4345;p76"/>
          <p:cNvSpPr/>
          <p:nvPr/>
        </p:nvSpPr>
        <p:spPr>
          <a:xfrm flipH="1">
            <a:off x="506887" y="21919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6" name="Google Shape;4346;p76"/>
          <p:cNvSpPr/>
          <p:nvPr/>
        </p:nvSpPr>
        <p:spPr>
          <a:xfrm rot="4500040" flipH="1">
            <a:off x="54547" y="17477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7" name="Google Shape;4347;p76"/>
          <p:cNvSpPr/>
          <p:nvPr/>
        </p:nvSpPr>
        <p:spPr>
          <a:xfrm rot="4500040" flipH="1">
            <a:off x="412922" y="16216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8" name="Google Shape;4348;p76"/>
          <p:cNvSpPr/>
          <p:nvPr/>
        </p:nvSpPr>
        <p:spPr>
          <a:xfrm rot="4500040" flipH="1">
            <a:off x="2372" y="6598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49" name="Google Shape;4349;p76"/>
          <p:cNvGrpSpPr/>
          <p:nvPr/>
        </p:nvGrpSpPr>
        <p:grpSpPr>
          <a:xfrm flipH="1">
            <a:off x="328540" y="3845606"/>
            <a:ext cx="195185" cy="195143"/>
            <a:chOff x="5242300" y="323400"/>
            <a:chExt cx="228500" cy="228425"/>
          </a:xfrm>
        </p:grpSpPr>
        <p:sp>
          <p:nvSpPr>
            <p:cNvPr id="4350" name="Google Shape;4350;p76"/>
            <p:cNvSpPr/>
            <p:nvPr/>
          </p:nvSpPr>
          <p:spPr>
            <a:xfrm>
              <a:off x="5242300" y="323400"/>
              <a:ext cx="228500" cy="228425"/>
            </a:xfrm>
            <a:custGeom>
              <a:avLst/>
              <a:gdLst/>
              <a:ahLst/>
              <a:cxnLst/>
              <a:rect l="l" t="t" r="r" b="b"/>
              <a:pathLst>
                <a:path w="9140" h="9137" extrusionOk="0">
                  <a:moveTo>
                    <a:pt x="4570" y="0"/>
                  </a:moveTo>
                  <a:cubicBezTo>
                    <a:pt x="2045" y="0"/>
                    <a:pt x="0" y="2045"/>
                    <a:pt x="0" y="4570"/>
                  </a:cubicBezTo>
                  <a:cubicBezTo>
                    <a:pt x="0" y="7093"/>
                    <a:pt x="2045" y="9137"/>
                    <a:pt x="4570" y="9137"/>
                  </a:cubicBezTo>
                  <a:cubicBezTo>
                    <a:pt x="7096" y="9137"/>
                    <a:pt x="9140" y="7093"/>
                    <a:pt x="9140" y="4570"/>
                  </a:cubicBezTo>
                  <a:cubicBezTo>
                    <a:pt x="9140" y="2045"/>
                    <a:pt x="7096" y="0"/>
                    <a:pt x="4570"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1" name="Google Shape;4351;p76"/>
            <p:cNvSpPr/>
            <p:nvPr/>
          </p:nvSpPr>
          <p:spPr>
            <a:xfrm>
              <a:off x="5276300" y="431100"/>
              <a:ext cx="164150" cy="118800"/>
            </a:xfrm>
            <a:custGeom>
              <a:avLst/>
              <a:gdLst/>
              <a:ahLst/>
              <a:cxnLst/>
              <a:rect l="l" t="t" r="r" b="b"/>
              <a:pathLst>
                <a:path w="6566" h="4752" extrusionOk="0">
                  <a:moveTo>
                    <a:pt x="5031" y="431"/>
                  </a:moveTo>
                  <a:cubicBezTo>
                    <a:pt x="5113" y="598"/>
                    <a:pt x="5394" y="513"/>
                    <a:pt x="5397" y="671"/>
                  </a:cubicBezTo>
                  <a:cubicBezTo>
                    <a:pt x="5207" y="846"/>
                    <a:pt x="5082" y="901"/>
                    <a:pt x="4985" y="901"/>
                  </a:cubicBezTo>
                  <a:cubicBezTo>
                    <a:pt x="4860" y="901"/>
                    <a:pt x="4784" y="808"/>
                    <a:pt x="4682" y="759"/>
                  </a:cubicBezTo>
                  <a:cubicBezTo>
                    <a:pt x="4797" y="634"/>
                    <a:pt x="4900" y="490"/>
                    <a:pt x="5031" y="431"/>
                  </a:cubicBezTo>
                  <a:close/>
                  <a:moveTo>
                    <a:pt x="3275" y="2311"/>
                  </a:moveTo>
                  <a:cubicBezTo>
                    <a:pt x="3335" y="2311"/>
                    <a:pt x="3392" y="2350"/>
                    <a:pt x="3447" y="2376"/>
                  </a:cubicBezTo>
                  <a:cubicBezTo>
                    <a:pt x="3509" y="2407"/>
                    <a:pt x="3580" y="2423"/>
                    <a:pt x="3649" y="2423"/>
                  </a:cubicBezTo>
                  <a:cubicBezTo>
                    <a:pt x="3675" y="2423"/>
                    <a:pt x="3702" y="2420"/>
                    <a:pt x="3727" y="2416"/>
                  </a:cubicBezTo>
                  <a:cubicBezTo>
                    <a:pt x="3752" y="2410"/>
                    <a:pt x="3779" y="2404"/>
                    <a:pt x="3804" y="2404"/>
                  </a:cubicBezTo>
                  <a:cubicBezTo>
                    <a:pt x="3826" y="2404"/>
                    <a:pt x="3845" y="2409"/>
                    <a:pt x="3862" y="2422"/>
                  </a:cubicBezTo>
                  <a:cubicBezTo>
                    <a:pt x="3888" y="2442"/>
                    <a:pt x="3895" y="2481"/>
                    <a:pt x="3885" y="2514"/>
                  </a:cubicBezTo>
                  <a:cubicBezTo>
                    <a:pt x="3872" y="2548"/>
                    <a:pt x="3849" y="2571"/>
                    <a:pt x="3819" y="2590"/>
                  </a:cubicBezTo>
                  <a:cubicBezTo>
                    <a:pt x="3816" y="2593"/>
                    <a:pt x="3809" y="2597"/>
                    <a:pt x="3806" y="2600"/>
                  </a:cubicBezTo>
                  <a:cubicBezTo>
                    <a:pt x="3750" y="2630"/>
                    <a:pt x="3684" y="2639"/>
                    <a:pt x="3622" y="2643"/>
                  </a:cubicBezTo>
                  <a:cubicBezTo>
                    <a:pt x="3612" y="2644"/>
                    <a:pt x="3601" y="2644"/>
                    <a:pt x="3591" y="2644"/>
                  </a:cubicBezTo>
                  <a:cubicBezTo>
                    <a:pt x="3441" y="2644"/>
                    <a:pt x="3293" y="2608"/>
                    <a:pt x="3144" y="2608"/>
                  </a:cubicBezTo>
                  <a:cubicBezTo>
                    <a:pt x="3123" y="2608"/>
                    <a:pt x="3103" y="2608"/>
                    <a:pt x="3082" y="2610"/>
                  </a:cubicBezTo>
                  <a:cubicBezTo>
                    <a:pt x="3039" y="2614"/>
                    <a:pt x="2994" y="2622"/>
                    <a:pt x="2949" y="2622"/>
                  </a:cubicBezTo>
                  <a:cubicBezTo>
                    <a:pt x="2922" y="2622"/>
                    <a:pt x="2894" y="2619"/>
                    <a:pt x="2868" y="2610"/>
                  </a:cubicBezTo>
                  <a:cubicBezTo>
                    <a:pt x="2740" y="2573"/>
                    <a:pt x="2733" y="2399"/>
                    <a:pt x="2863" y="2399"/>
                  </a:cubicBezTo>
                  <a:cubicBezTo>
                    <a:pt x="2874" y="2399"/>
                    <a:pt x="2885" y="2400"/>
                    <a:pt x="2897" y="2402"/>
                  </a:cubicBezTo>
                  <a:cubicBezTo>
                    <a:pt x="2939" y="2413"/>
                    <a:pt x="2980" y="2431"/>
                    <a:pt x="3021" y="2431"/>
                  </a:cubicBezTo>
                  <a:cubicBezTo>
                    <a:pt x="3029" y="2431"/>
                    <a:pt x="3038" y="2431"/>
                    <a:pt x="3046" y="2429"/>
                  </a:cubicBezTo>
                  <a:cubicBezTo>
                    <a:pt x="3125" y="2416"/>
                    <a:pt x="3171" y="2327"/>
                    <a:pt x="3250" y="2314"/>
                  </a:cubicBezTo>
                  <a:cubicBezTo>
                    <a:pt x="3258" y="2312"/>
                    <a:pt x="3266" y="2311"/>
                    <a:pt x="3275" y="2311"/>
                  </a:cubicBezTo>
                  <a:close/>
                  <a:moveTo>
                    <a:pt x="6338" y="3061"/>
                  </a:moveTo>
                  <a:cubicBezTo>
                    <a:pt x="6342" y="3061"/>
                    <a:pt x="6345" y="3061"/>
                    <a:pt x="6348" y="3061"/>
                  </a:cubicBezTo>
                  <a:cubicBezTo>
                    <a:pt x="6365" y="3113"/>
                    <a:pt x="6223" y="3209"/>
                    <a:pt x="6256" y="3256"/>
                  </a:cubicBezTo>
                  <a:cubicBezTo>
                    <a:pt x="6236" y="3263"/>
                    <a:pt x="6220" y="3267"/>
                    <a:pt x="6208" y="3267"/>
                  </a:cubicBezTo>
                  <a:cubicBezTo>
                    <a:pt x="6110" y="3267"/>
                    <a:pt x="6219" y="3061"/>
                    <a:pt x="6338" y="3061"/>
                  </a:cubicBezTo>
                  <a:close/>
                  <a:moveTo>
                    <a:pt x="4991" y="0"/>
                  </a:moveTo>
                  <a:cubicBezTo>
                    <a:pt x="4682" y="0"/>
                    <a:pt x="4371" y="85"/>
                    <a:pt x="4105" y="246"/>
                  </a:cubicBezTo>
                  <a:cubicBezTo>
                    <a:pt x="4139" y="318"/>
                    <a:pt x="4119" y="414"/>
                    <a:pt x="4056" y="470"/>
                  </a:cubicBezTo>
                  <a:cubicBezTo>
                    <a:pt x="4172" y="446"/>
                    <a:pt x="4287" y="427"/>
                    <a:pt x="4402" y="407"/>
                  </a:cubicBezTo>
                  <a:lnTo>
                    <a:pt x="4402" y="407"/>
                  </a:lnTo>
                  <a:cubicBezTo>
                    <a:pt x="4192" y="624"/>
                    <a:pt x="3882" y="707"/>
                    <a:pt x="3592" y="802"/>
                  </a:cubicBezTo>
                  <a:cubicBezTo>
                    <a:pt x="3306" y="898"/>
                    <a:pt x="3003" y="1033"/>
                    <a:pt x="2861" y="1303"/>
                  </a:cubicBezTo>
                  <a:cubicBezTo>
                    <a:pt x="2996" y="1233"/>
                    <a:pt x="3131" y="1165"/>
                    <a:pt x="3266" y="1095"/>
                  </a:cubicBezTo>
                  <a:lnTo>
                    <a:pt x="3266" y="1095"/>
                  </a:lnTo>
                  <a:cubicBezTo>
                    <a:pt x="3220" y="1290"/>
                    <a:pt x="3095" y="1464"/>
                    <a:pt x="2927" y="1569"/>
                  </a:cubicBezTo>
                  <a:cubicBezTo>
                    <a:pt x="2821" y="1632"/>
                    <a:pt x="2707" y="1668"/>
                    <a:pt x="2604" y="1730"/>
                  </a:cubicBezTo>
                  <a:cubicBezTo>
                    <a:pt x="2502" y="1797"/>
                    <a:pt x="2414" y="1902"/>
                    <a:pt x="2417" y="2024"/>
                  </a:cubicBezTo>
                  <a:cubicBezTo>
                    <a:pt x="2420" y="2133"/>
                    <a:pt x="2499" y="2238"/>
                    <a:pt x="2466" y="2343"/>
                  </a:cubicBezTo>
                  <a:cubicBezTo>
                    <a:pt x="2426" y="2461"/>
                    <a:pt x="2275" y="2488"/>
                    <a:pt x="2154" y="2501"/>
                  </a:cubicBezTo>
                  <a:cubicBezTo>
                    <a:pt x="1435" y="2580"/>
                    <a:pt x="741" y="2857"/>
                    <a:pt x="165" y="3291"/>
                  </a:cubicBezTo>
                  <a:cubicBezTo>
                    <a:pt x="105" y="3338"/>
                    <a:pt x="0" y="3387"/>
                    <a:pt x="20" y="3473"/>
                  </a:cubicBezTo>
                  <a:cubicBezTo>
                    <a:pt x="43" y="3561"/>
                    <a:pt x="128" y="3634"/>
                    <a:pt x="198" y="3690"/>
                  </a:cubicBezTo>
                  <a:cubicBezTo>
                    <a:pt x="882" y="4243"/>
                    <a:pt x="1725" y="4605"/>
                    <a:pt x="2601" y="4714"/>
                  </a:cubicBezTo>
                  <a:cubicBezTo>
                    <a:pt x="2799" y="4739"/>
                    <a:pt x="2999" y="4752"/>
                    <a:pt x="3199" y="4752"/>
                  </a:cubicBezTo>
                  <a:cubicBezTo>
                    <a:pt x="3882" y="4752"/>
                    <a:pt x="4563" y="4605"/>
                    <a:pt x="5183" y="4322"/>
                  </a:cubicBezTo>
                  <a:cubicBezTo>
                    <a:pt x="5650" y="4108"/>
                    <a:pt x="6091" y="3809"/>
                    <a:pt x="6381" y="3387"/>
                  </a:cubicBezTo>
                  <a:cubicBezTo>
                    <a:pt x="6388" y="3377"/>
                    <a:pt x="6397" y="3364"/>
                    <a:pt x="6404" y="3354"/>
                  </a:cubicBezTo>
                  <a:cubicBezTo>
                    <a:pt x="6503" y="3192"/>
                    <a:pt x="6565" y="2975"/>
                    <a:pt x="6433" y="2847"/>
                  </a:cubicBezTo>
                  <a:cubicBezTo>
                    <a:pt x="6377" y="2792"/>
                    <a:pt x="6305" y="2771"/>
                    <a:pt x="6227" y="2771"/>
                  </a:cubicBezTo>
                  <a:cubicBezTo>
                    <a:pt x="6124" y="2771"/>
                    <a:pt x="6011" y="2807"/>
                    <a:pt x="5913" y="2847"/>
                  </a:cubicBezTo>
                  <a:cubicBezTo>
                    <a:pt x="5920" y="2762"/>
                    <a:pt x="5927" y="2672"/>
                    <a:pt x="5933" y="2584"/>
                  </a:cubicBezTo>
                  <a:cubicBezTo>
                    <a:pt x="6151" y="2548"/>
                    <a:pt x="6358" y="2472"/>
                    <a:pt x="6549" y="2360"/>
                  </a:cubicBezTo>
                  <a:cubicBezTo>
                    <a:pt x="6384" y="2007"/>
                    <a:pt x="6094" y="1715"/>
                    <a:pt x="5745" y="1543"/>
                  </a:cubicBezTo>
                  <a:cubicBezTo>
                    <a:pt x="5762" y="1438"/>
                    <a:pt x="5834" y="1352"/>
                    <a:pt x="5883" y="1260"/>
                  </a:cubicBezTo>
                  <a:cubicBezTo>
                    <a:pt x="5933" y="1165"/>
                    <a:pt x="5956" y="1039"/>
                    <a:pt x="5883" y="960"/>
                  </a:cubicBezTo>
                  <a:cubicBezTo>
                    <a:pt x="5846" y="921"/>
                    <a:pt x="5797" y="906"/>
                    <a:pt x="5744" y="906"/>
                  </a:cubicBezTo>
                  <a:cubicBezTo>
                    <a:pt x="5673" y="906"/>
                    <a:pt x="5594" y="934"/>
                    <a:pt x="5528" y="964"/>
                  </a:cubicBezTo>
                  <a:cubicBezTo>
                    <a:pt x="5567" y="855"/>
                    <a:pt x="5611" y="747"/>
                    <a:pt x="5654" y="634"/>
                  </a:cubicBezTo>
                  <a:cubicBezTo>
                    <a:pt x="5666" y="601"/>
                    <a:pt x="5680" y="562"/>
                    <a:pt x="5670" y="525"/>
                  </a:cubicBezTo>
                  <a:cubicBezTo>
                    <a:pt x="5660" y="473"/>
                    <a:pt x="5607" y="440"/>
                    <a:pt x="5564" y="411"/>
                  </a:cubicBezTo>
                  <a:cubicBezTo>
                    <a:pt x="5446" y="322"/>
                    <a:pt x="5367" y="183"/>
                    <a:pt x="5347" y="39"/>
                  </a:cubicBezTo>
                  <a:cubicBezTo>
                    <a:pt x="5230" y="13"/>
                    <a:pt x="5110" y="0"/>
                    <a:pt x="4991" y="0"/>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2" name="Google Shape;4352;p76"/>
            <p:cNvSpPr/>
            <p:nvPr/>
          </p:nvSpPr>
          <p:spPr>
            <a:xfrm>
              <a:off x="5249625" y="374425"/>
              <a:ext cx="213700" cy="23150"/>
            </a:xfrm>
            <a:custGeom>
              <a:avLst/>
              <a:gdLst/>
              <a:ahLst/>
              <a:cxnLst/>
              <a:rect l="l" t="t" r="r" b="b"/>
              <a:pathLst>
                <a:path w="8548" h="926" extrusionOk="0">
                  <a:moveTo>
                    <a:pt x="4455" y="3"/>
                  </a:moveTo>
                  <a:cubicBezTo>
                    <a:pt x="4379" y="3"/>
                    <a:pt x="4304" y="3"/>
                    <a:pt x="4228" y="4"/>
                  </a:cubicBezTo>
                  <a:cubicBezTo>
                    <a:pt x="2967" y="11"/>
                    <a:pt x="1633" y="1"/>
                    <a:pt x="366" y="175"/>
                  </a:cubicBezTo>
                  <a:cubicBezTo>
                    <a:pt x="221" y="412"/>
                    <a:pt x="99" y="663"/>
                    <a:pt x="0" y="926"/>
                  </a:cubicBezTo>
                  <a:cubicBezTo>
                    <a:pt x="13" y="926"/>
                    <a:pt x="26" y="926"/>
                    <a:pt x="39" y="926"/>
                  </a:cubicBezTo>
                  <a:cubicBezTo>
                    <a:pt x="1491" y="926"/>
                    <a:pt x="2953" y="748"/>
                    <a:pt x="4406" y="745"/>
                  </a:cubicBezTo>
                  <a:cubicBezTo>
                    <a:pt x="4441" y="745"/>
                    <a:pt x="4476" y="745"/>
                    <a:pt x="4511" y="745"/>
                  </a:cubicBezTo>
                  <a:cubicBezTo>
                    <a:pt x="5859" y="745"/>
                    <a:pt x="7203" y="804"/>
                    <a:pt x="8548" y="909"/>
                  </a:cubicBezTo>
                  <a:cubicBezTo>
                    <a:pt x="8446" y="639"/>
                    <a:pt x="8318" y="382"/>
                    <a:pt x="8169" y="139"/>
                  </a:cubicBezTo>
                  <a:cubicBezTo>
                    <a:pt x="6931" y="52"/>
                    <a:pt x="5693" y="3"/>
                    <a:pt x="4455" y="3"/>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3" name="Google Shape;4353;p76"/>
            <p:cNvSpPr/>
            <p:nvPr/>
          </p:nvSpPr>
          <p:spPr>
            <a:xfrm>
              <a:off x="5242300" y="399275"/>
              <a:ext cx="227950" cy="44825"/>
            </a:xfrm>
            <a:custGeom>
              <a:avLst/>
              <a:gdLst/>
              <a:ahLst/>
              <a:cxnLst/>
              <a:rect l="l" t="t" r="r" b="b"/>
              <a:pathLst>
                <a:path w="9118" h="1793" extrusionOk="0">
                  <a:moveTo>
                    <a:pt x="8766" y="1"/>
                  </a:moveTo>
                  <a:cubicBezTo>
                    <a:pt x="8508" y="1"/>
                    <a:pt x="8247" y="65"/>
                    <a:pt x="8004" y="212"/>
                  </a:cubicBezTo>
                  <a:cubicBezTo>
                    <a:pt x="8004" y="212"/>
                    <a:pt x="8001" y="212"/>
                    <a:pt x="8001" y="215"/>
                  </a:cubicBezTo>
                  <a:cubicBezTo>
                    <a:pt x="7526" y="179"/>
                    <a:pt x="7050" y="157"/>
                    <a:pt x="6573" y="157"/>
                  </a:cubicBezTo>
                  <a:cubicBezTo>
                    <a:pt x="6136" y="157"/>
                    <a:pt x="5698" y="176"/>
                    <a:pt x="5262" y="218"/>
                  </a:cubicBezTo>
                  <a:cubicBezTo>
                    <a:pt x="4883" y="254"/>
                    <a:pt x="4505" y="307"/>
                    <a:pt x="4126" y="367"/>
                  </a:cubicBezTo>
                  <a:cubicBezTo>
                    <a:pt x="4023" y="332"/>
                    <a:pt x="3935" y="318"/>
                    <a:pt x="3855" y="318"/>
                  </a:cubicBezTo>
                  <a:cubicBezTo>
                    <a:pt x="3656" y="318"/>
                    <a:pt x="3506" y="406"/>
                    <a:pt x="3292" y="495"/>
                  </a:cubicBezTo>
                  <a:cubicBezTo>
                    <a:pt x="3141" y="521"/>
                    <a:pt x="2990" y="544"/>
                    <a:pt x="2838" y="567"/>
                  </a:cubicBezTo>
                  <a:cubicBezTo>
                    <a:pt x="2795" y="531"/>
                    <a:pt x="2746" y="475"/>
                    <a:pt x="2617" y="416"/>
                  </a:cubicBezTo>
                  <a:cubicBezTo>
                    <a:pt x="2493" y="360"/>
                    <a:pt x="2420" y="307"/>
                    <a:pt x="2275" y="297"/>
                  </a:cubicBezTo>
                  <a:cubicBezTo>
                    <a:pt x="2271" y="297"/>
                    <a:pt x="2267" y="297"/>
                    <a:pt x="2263" y="297"/>
                  </a:cubicBezTo>
                  <a:cubicBezTo>
                    <a:pt x="2098" y="297"/>
                    <a:pt x="1665" y="534"/>
                    <a:pt x="1488" y="672"/>
                  </a:cubicBezTo>
                  <a:cubicBezTo>
                    <a:pt x="1441" y="539"/>
                    <a:pt x="1331" y="430"/>
                    <a:pt x="1184" y="430"/>
                  </a:cubicBezTo>
                  <a:cubicBezTo>
                    <a:pt x="1148" y="430"/>
                    <a:pt x="1108" y="437"/>
                    <a:pt x="1067" y="452"/>
                  </a:cubicBezTo>
                  <a:cubicBezTo>
                    <a:pt x="807" y="544"/>
                    <a:pt x="576" y="649"/>
                    <a:pt x="356" y="771"/>
                  </a:cubicBezTo>
                  <a:cubicBezTo>
                    <a:pt x="260" y="775"/>
                    <a:pt x="165" y="775"/>
                    <a:pt x="69" y="778"/>
                  </a:cubicBezTo>
                  <a:cubicBezTo>
                    <a:pt x="26" y="1025"/>
                    <a:pt x="0" y="1275"/>
                    <a:pt x="0" y="1535"/>
                  </a:cubicBezTo>
                  <a:cubicBezTo>
                    <a:pt x="0" y="1621"/>
                    <a:pt x="10" y="1707"/>
                    <a:pt x="13" y="1792"/>
                  </a:cubicBezTo>
                  <a:cubicBezTo>
                    <a:pt x="214" y="1670"/>
                    <a:pt x="412" y="1558"/>
                    <a:pt x="613" y="1453"/>
                  </a:cubicBezTo>
                  <a:cubicBezTo>
                    <a:pt x="776" y="1465"/>
                    <a:pt x="940" y="1471"/>
                    <a:pt x="1105" y="1471"/>
                  </a:cubicBezTo>
                  <a:cubicBezTo>
                    <a:pt x="1567" y="1471"/>
                    <a:pt x="2033" y="1427"/>
                    <a:pt x="2499" y="1364"/>
                  </a:cubicBezTo>
                  <a:cubicBezTo>
                    <a:pt x="2532" y="1394"/>
                    <a:pt x="2565" y="1420"/>
                    <a:pt x="2598" y="1433"/>
                  </a:cubicBezTo>
                  <a:cubicBezTo>
                    <a:pt x="2681" y="1468"/>
                    <a:pt x="2758" y="1482"/>
                    <a:pt x="2831" y="1482"/>
                  </a:cubicBezTo>
                  <a:cubicBezTo>
                    <a:pt x="3125" y="1482"/>
                    <a:pt x="3358" y="1254"/>
                    <a:pt x="3645" y="1183"/>
                  </a:cubicBezTo>
                  <a:cubicBezTo>
                    <a:pt x="3652" y="1180"/>
                    <a:pt x="3661" y="1180"/>
                    <a:pt x="3668" y="1180"/>
                  </a:cubicBezTo>
                  <a:cubicBezTo>
                    <a:pt x="3714" y="1170"/>
                    <a:pt x="3760" y="1160"/>
                    <a:pt x="3813" y="1160"/>
                  </a:cubicBezTo>
                  <a:cubicBezTo>
                    <a:pt x="4256" y="1163"/>
                    <a:pt x="4526" y="1573"/>
                    <a:pt x="4988" y="1573"/>
                  </a:cubicBezTo>
                  <a:cubicBezTo>
                    <a:pt x="5003" y="1573"/>
                    <a:pt x="5019" y="1573"/>
                    <a:pt x="5035" y="1572"/>
                  </a:cubicBezTo>
                  <a:cubicBezTo>
                    <a:pt x="5564" y="1538"/>
                    <a:pt x="5766" y="1098"/>
                    <a:pt x="6263" y="1098"/>
                  </a:cubicBezTo>
                  <a:cubicBezTo>
                    <a:pt x="6353" y="1098"/>
                    <a:pt x="6453" y="1113"/>
                    <a:pt x="6565" y="1146"/>
                  </a:cubicBezTo>
                  <a:cubicBezTo>
                    <a:pt x="6890" y="1240"/>
                    <a:pt x="7108" y="1436"/>
                    <a:pt x="7426" y="1436"/>
                  </a:cubicBezTo>
                  <a:cubicBezTo>
                    <a:pt x="7489" y="1436"/>
                    <a:pt x="7556" y="1428"/>
                    <a:pt x="7629" y="1410"/>
                  </a:cubicBezTo>
                  <a:cubicBezTo>
                    <a:pt x="7836" y="1361"/>
                    <a:pt x="7915" y="1249"/>
                    <a:pt x="8097" y="1127"/>
                  </a:cubicBezTo>
                  <a:cubicBezTo>
                    <a:pt x="8166" y="1081"/>
                    <a:pt x="8238" y="1035"/>
                    <a:pt x="8307" y="988"/>
                  </a:cubicBezTo>
                  <a:cubicBezTo>
                    <a:pt x="8577" y="1025"/>
                    <a:pt x="8848" y="1067"/>
                    <a:pt x="9117" y="1107"/>
                  </a:cubicBezTo>
                  <a:cubicBezTo>
                    <a:pt x="9085" y="722"/>
                    <a:pt x="8995" y="353"/>
                    <a:pt x="8874" y="5"/>
                  </a:cubicBezTo>
                  <a:cubicBezTo>
                    <a:pt x="8838" y="2"/>
                    <a:pt x="8802" y="1"/>
                    <a:pt x="87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4" name="Google Shape;4354;p76"/>
            <p:cNvSpPr/>
            <p:nvPr/>
          </p:nvSpPr>
          <p:spPr>
            <a:xfrm>
              <a:off x="5444375" y="442725"/>
              <a:ext cx="26125" cy="29600"/>
            </a:xfrm>
            <a:custGeom>
              <a:avLst/>
              <a:gdLst/>
              <a:ahLst/>
              <a:cxnLst/>
              <a:rect l="l" t="t" r="r" b="b"/>
              <a:pathLst>
                <a:path w="1045" h="1184" extrusionOk="0">
                  <a:moveTo>
                    <a:pt x="856" y="0"/>
                  </a:moveTo>
                  <a:cubicBezTo>
                    <a:pt x="832" y="0"/>
                    <a:pt x="805" y="2"/>
                    <a:pt x="777" y="5"/>
                  </a:cubicBezTo>
                  <a:cubicBezTo>
                    <a:pt x="774" y="8"/>
                    <a:pt x="771" y="8"/>
                    <a:pt x="771" y="8"/>
                  </a:cubicBezTo>
                  <a:cubicBezTo>
                    <a:pt x="646" y="8"/>
                    <a:pt x="517" y="21"/>
                    <a:pt x="415" y="21"/>
                  </a:cubicBezTo>
                  <a:cubicBezTo>
                    <a:pt x="181" y="21"/>
                    <a:pt x="0" y="255"/>
                    <a:pt x="66" y="479"/>
                  </a:cubicBezTo>
                  <a:cubicBezTo>
                    <a:pt x="162" y="815"/>
                    <a:pt x="488" y="1147"/>
                    <a:pt x="840" y="1183"/>
                  </a:cubicBezTo>
                  <a:cubicBezTo>
                    <a:pt x="955" y="821"/>
                    <a:pt x="1025" y="440"/>
                    <a:pt x="1044" y="45"/>
                  </a:cubicBezTo>
                  <a:cubicBezTo>
                    <a:pt x="990" y="15"/>
                    <a:pt x="930" y="0"/>
                    <a:pt x="856"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5" name="Google Shape;4355;p76"/>
            <p:cNvSpPr/>
            <p:nvPr/>
          </p:nvSpPr>
          <p:spPr>
            <a:xfrm>
              <a:off x="5261800" y="342075"/>
              <a:ext cx="183175" cy="31725"/>
            </a:xfrm>
            <a:custGeom>
              <a:avLst/>
              <a:gdLst/>
              <a:ahLst/>
              <a:cxnLst/>
              <a:rect l="l" t="t" r="r" b="b"/>
              <a:pathLst>
                <a:path w="7327" h="1269" extrusionOk="0">
                  <a:moveTo>
                    <a:pt x="6290" y="1"/>
                  </a:moveTo>
                  <a:cubicBezTo>
                    <a:pt x="5450" y="4"/>
                    <a:pt x="4597" y="109"/>
                    <a:pt x="3981" y="126"/>
                  </a:cubicBezTo>
                  <a:cubicBezTo>
                    <a:pt x="3817" y="129"/>
                    <a:pt x="3645" y="130"/>
                    <a:pt x="3468" y="130"/>
                  </a:cubicBezTo>
                  <a:cubicBezTo>
                    <a:pt x="3355" y="130"/>
                    <a:pt x="3240" y="130"/>
                    <a:pt x="3123" y="130"/>
                  </a:cubicBezTo>
                  <a:cubicBezTo>
                    <a:pt x="2395" y="130"/>
                    <a:pt x="1603" y="141"/>
                    <a:pt x="883" y="297"/>
                  </a:cubicBezTo>
                  <a:cubicBezTo>
                    <a:pt x="544" y="577"/>
                    <a:pt x="248" y="903"/>
                    <a:pt x="0" y="1268"/>
                  </a:cubicBezTo>
                  <a:cubicBezTo>
                    <a:pt x="626" y="1143"/>
                    <a:pt x="1242" y="982"/>
                    <a:pt x="1887" y="929"/>
                  </a:cubicBezTo>
                  <a:cubicBezTo>
                    <a:pt x="2638" y="870"/>
                    <a:pt x="3395" y="877"/>
                    <a:pt x="4146" y="860"/>
                  </a:cubicBezTo>
                  <a:cubicBezTo>
                    <a:pt x="4782" y="846"/>
                    <a:pt x="5420" y="816"/>
                    <a:pt x="6054" y="816"/>
                  </a:cubicBezTo>
                  <a:cubicBezTo>
                    <a:pt x="6182" y="816"/>
                    <a:pt x="6310" y="818"/>
                    <a:pt x="6437" y="820"/>
                  </a:cubicBezTo>
                  <a:cubicBezTo>
                    <a:pt x="6737" y="827"/>
                    <a:pt x="7033" y="877"/>
                    <a:pt x="7326" y="929"/>
                  </a:cubicBezTo>
                  <a:cubicBezTo>
                    <a:pt x="7030" y="567"/>
                    <a:pt x="6681" y="254"/>
                    <a:pt x="6290"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6" name="Google Shape;4356;p76"/>
            <p:cNvSpPr/>
            <p:nvPr/>
          </p:nvSpPr>
          <p:spPr>
            <a:xfrm>
              <a:off x="5246825" y="461325"/>
              <a:ext cx="189600" cy="39650"/>
            </a:xfrm>
            <a:custGeom>
              <a:avLst/>
              <a:gdLst/>
              <a:ahLst/>
              <a:cxnLst/>
              <a:rect l="l" t="t" r="r" b="b"/>
              <a:pathLst>
                <a:path w="7584" h="1586" extrusionOk="0">
                  <a:moveTo>
                    <a:pt x="7454" y="0"/>
                  </a:moveTo>
                  <a:cubicBezTo>
                    <a:pt x="7448" y="0"/>
                    <a:pt x="7443" y="1"/>
                    <a:pt x="7438" y="2"/>
                  </a:cubicBezTo>
                  <a:cubicBezTo>
                    <a:pt x="6074" y="206"/>
                    <a:pt x="4823" y="831"/>
                    <a:pt x="3450" y="831"/>
                  </a:cubicBezTo>
                  <a:cubicBezTo>
                    <a:pt x="3252" y="831"/>
                    <a:pt x="3052" y="818"/>
                    <a:pt x="2848" y="789"/>
                  </a:cubicBezTo>
                  <a:cubicBezTo>
                    <a:pt x="2067" y="679"/>
                    <a:pt x="1054" y="318"/>
                    <a:pt x="145" y="318"/>
                  </a:cubicBezTo>
                  <a:cubicBezTo>
                    <a:pt x="97" y="318"/>
                    <a:pt x="48" y="319"/>
                    <a:pt x="0" y="321"/>
                  </a:cubicBezTo>
                  <a:cubicBezTo>
                    <a:pt x="86" y="614"/>
                    <a:pt x="198" y="894"/>
                    <a:pt x="339" y="1161"/>
                  </a:cubicBezTo>
                  <a:cubicBezTo>
                    <a:pt x="708" y="1173"/>
                    <a:pt x="1084" y="1197"/>
                    <a:pt x="1465" y="1272"/>
                  </a:cubicBezTo>
                  <a:cubicBezTo>
                    <a:pt x="2154" y="1413"/>
                    <a:pt x="2846" y="1585"/>
                    <a:pt x="3554" y="1585"/>
                  </a:cubicBezTo>
                  <a:cubicBezTo>
                    <a:pt x="3560" y="1585"/>
                    <a:pt x="3566" y="1585"/>
                    <a:pt x="3573" y="1585"/>
                  </a:cubicBezTo>
                  <a:cubicBezTo>
                    <a:pt x="5064" y="1582"/>
                    <a:pt x="6091" y="535"/>
                    <a:pt x="7484" y="160"/>
                  </a:cubicBezTo>
                  <a:cubicBezTo>
                    <a:pt x="7584" y="135"/>
                    <a:pt x="7545" y="0"/>
                    <a:pt x="7454"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7" name="Google Shape;4357;p76"/>
            <p:cNvSpPr/>
            <p:nvPr/>
          </p:nvSpPr>
          <p:spPr>
            <a:xfrm>
              <a:off x="5295450" y="513550"/>
              <a:ext cx="146325" cy="38275"/>
            </a:xfrm>
            <a:custGeom>
              <a:avLst/>
              <a:gdLst/>
              <a:ahLst/>
              <a:cxnLst/>
              <a:rect l="l" t="t" r="r" b="b"/>
              <a:pathLst>
                <a:path w="5853" h="1531" extrusionOk="0">
                  <a:moveTo>
                    <a:pt x="5852" y="0"/>
                  </a:moveTo>
                  <a:cubicBezTo>
                    <a:pt x="5635" y="82"/>
                    <a:pt x="5411" y="158"/>
                    <a:pt x="5204" y="250"/>
                  </a:cubicBezTo>
                  <a:cubicBezTo>
                    <a:pt x="4555" y="537"/>
                    <a:pt x="4021" y="912"/>
                    <a:pt x="3284" y="961"/>
                  </a:cubicBezTo>
                  <a:cubicBezTo>
                    <a:pt x="3127" y="972"/>
                    <a:pt x="2968" y="976"/>
                    <a:pt x="2809" y="976"/>
                  </a:cubicBezTo>
                  <a:cubicBezTo>
                    <a:pt x="2262" y="976"/>
                    <a:pt x="1708" y="925"/>
                    <a:pt x="1166" y="902"/>
                  </a:cubicBezTo>
                  <a:cubicBezTo>
                    <a:pt x="870" y="890"/>
                    <a:pt x="463" y="818"/>
                    <a:pt x="86" y="818"/>
                  </a:cubicBezTo>
                  <a:cubicBezTo>
                    <a:pt x="58" y="818"/>
                    <a:pt x="29" y="819"/>
                    <a:pt x="1" y="820"/>
                  </a:cubicBezTo>
                  <a:cubicBezTo>
                    <a:pt x="709" y="1268"/>
                    <a:pt x="1546" y="1531"/>
                    <a:pt x="2444" y="1531"/>
                  </a:cubicBezTo>
                  <a:cubicBezTo>
                    <a:pt x="3801" y="1531"/>
                    <a:pt x="5016" y="938"/>
                    <a:pt x="5852"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8" name="Google Shape;4358;p76"/>
            <p:cNvSpPr/>
            <p:nvPr/>
          </p:nvSpPr>
          <p:spPr>
            <a:xfrm>
              <a:off x="5274150" y="484100"/>
              <a:ext cx="185650" cy="49700"/>
            </a:xfrm>
            <a:custGeom>
              <a:avLst/>
              <a:gdLst/>
              <a:ahLst/>
              <a:cxnLst/>
              <a:rect l="l" t="t" r="r" b="b"/>
              <a:pathLst>
                <a:path w="7426" h="1988" extrusionOk="0">
                  <a:moveTo>
                    <a:pt x="6566" y="1"/>
                  </a:moveTo>
                  <a:cubicBezTo>
                    <a:pt x="6414" y="1"/>
                    <a:pt x="6267" y="14"/>
                    <a:pt x="6131" y="45"/>
                  </a:cubicBezTo>
                  <a:cubicBezTo>
                    <a:pt x="5515" y="191"/>
                    <a:pt x="5176" y="796"/>
                    <a:pt x="4560" y="1010"/>
                  </a:cubicBezTo>
                  <a:cubicBezTo>
                    <a:pt x="3733" y="1292"/>
                    <a:pt x="2782" y="1372"/>
                    <a:pt x="1834" y="1372"/>
                  </a:cubicBezTo>
                  <a:cubicBezTo>
                    <a:pt x="1209" y="1372"/>
                    <a:pt x="586" y="1337"/>
                    <a:pt x="0" y="1303"/>
                  </a:cubicBezTo>
                  <a:lnTo>
                    <a:pt x="0" y="1303"/>
                  </a:lnTo>
                  <a:cubicBezTo>
                    <a:pt x="142" y="1448"/>
                    <a:pt x="293" y="1586"/>
                    <a:pt x="454" y="1715"/>
                  </a:cubicBezTo>
                  <a:cubicBezTo>
                    <a:pt x="1174" y="1895"/>
                    <a:pt x="1897" y="1987"/>
                    <a:pt x="2632" y="1987"/>
                  </a:cubicBezTo>
                  <a:cubicBezTo>
                    <a:pt x="3108" y="1987"/>
                    <a:pt x="3590" y="1949"/>
                    <a:pt x="4080" y="1870"/>
                  </a:cubicBezTo>
                  <a:cubicBezTo>
                    <a:pt x="4594" y="1788"/>
                    <a:pt x="5077" y="1606"/>
                    <a:pt x="5489" y="1290"/>
                  </a:cubicBezTo>
                  <a:cubicBezTo>
                    <a:pt x="5802" y="1046"/>
                    <a:pt x="6036" y="618"/>
                    <a:pt x="6467" y="546"/>
                  </a:cubicBezTo>
                  <a:cubicBezTo>
                    <a:pt x="6517" y="538"/>
                    <a:pt x="6570" y="535"/>
                    <a:pt x="6626" y="535"/>
                  </a:cubicBezTo>
                  <a:cubicBezTo>
                    <a:pt x="6782" y="535"/>
                    <a:pt x="6961" y="562"/>
                    <a:pt x="7145" y="598"/>
                  </a:cubicBezTo>
                  <a:cubicBezTo>
                    <a:pt x="7247" y="437"/>
                    <a:pt x="7343" y="266"/>
                    <a:pt x="7425" y="92"/>
                  </a:cubicBezTo>
                  <a:cubicBezTo>
                    <a:pt x="7139" y="43"/>
                    <a:pt x="6843" y="1"/>
                    <a:pt x="65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9" name="Google Shape;4359;p76"/>
            <p:cNvSpPr/>
            <p:nvPr/>
          </p:nvSpPr>
          <p:spPr>
            <a:xfrm>
              <a:off x="5316700" y="463400"/>
              <a:ext cx="105325" cy="37575"/>
            </a:xfrm>
            <a:custGeom>
              <a:avLst/>
              <a:gdLst/>
              <a:ahLst/>
              <a:cxnLst/>
              <a:rect l="l" t="t" r="r" b="b"/>
              <a:pathLst>
                <a:path w="4213" h="1503" extrusionOk="0">
                  <a:moveTo>
                    <a:pt x="4188" y="1"/>
                  </a:moveTo>
                  <a:cubicBezTo>
                    <a:pt x="3188" y="215"/>
                    <a:pt x="2233" y="597"/>
                    <a:pt x="1229" y="712"/>
                  </a:cubicBezTo>
                  <a:cubicBezTo>
                    <a:pt x="1067" y="893"/>
                    <a:pt x="807" y="979"/>
                    <a:pt x="593" y="1078"/>
                  </a:cubicBezTo>
                  <a:cubicBezTo>
                    <a:pt x="383" y="1173"/>
                    <a:pt x="188" y="1305"/>
                    <a:pt x="0" y="1440"/>
                  </a:cubicBezTo>
                  <a:cubicBezTo>
                    <a:pt x="244" y="1474"/>
                    <a:pt x="488" y="1502"/>
                    <a:pt x="739" y="1502"/>
                  </a:cubicBezTo>
                  <a:cubicBezTo>
                    <a:pt x="752" y="1502"/>
                    <a:pt x="765" y="1502"/>
                    <a:pt x="778" y="1502"/>
                  </a:cubicBezTo>
                  <a:cubicBezTo>
                    <a:pt x="2094" y="1499"/>
                    <a:pt x="3050" y="683"/>
                    <a:pt x="4212" y="235"/>
                  </a:cubicBezTo>
                  <a:cubicBezTo>
                    <a:pt x="4179" y="169"/>
                    <a:pt x="4166" y="90"/>
                    <a:pt x="4185" y="11"/>
                  </a:cubicBezTo>
                  <a:cubicBezTo>
                    <a:pt x="4185" y="8"/>
                    <a:pt x="4188" y="4"/>
                    <a:pt x="4188"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0" name="Google Shape;4360;p76"/>
            <p:cNvSpPr/>
            <p:nvPr/>
          </p:nvSpPr>
          <p:spPr>
            <a:xfrm>
              <a:off x="5295450" y="515600"/>
              <a:ext cx="140900" cy="36225"/>
            </a:xfrm>
            <a:custGeom>
              <a:avLst/>
              <a:gdLst/>
              <a:ahLst/>
              <a:cxnLst/>
              <a:rect l="l" t="t" r="r" b="b"/>
              <a:pathLst>
                <a:path w="5636" h="1449" extrusionOk="0">
                  <a:moveTo>
                    <a:pt x="5635" y="0"/>
                  </a:moveTo>
                  <a:lnTo>
                    <a:pt x="5635" y="0"/>
                  </a:lnTo>
                  <a:cubicBezTo>
                    <a:pt x="5486" y="53"/>
                    <a:pt x="5342" y="109"/>
                    <a:pt x="5204" y="168"/>
                  </a:cubicBezTo>
                  <a:cubicBezTo>
                    <a:pt x="4555" y="455"/>
                    <a:pt x="4021" y="830"/>
                    <a:pt x="3284" y="879"/>
                  </a:cubicBezTo>
                  <a:cubicBezTo>
                    <a:pt x="3127" y="890"/>
                    <a:pt x="2968" y="894"/>
                    <a:pt x="2809" y="894"/>
                  </a:cubicBezTo>
                  <a:cubicBezTo>
                    <a:pt x="2262" y="894"/>
                    <a:pt x="1708" y="843"/>
                    <a:pt x="1166" y="820"/>
                  </a:cubicBezTo>
                  <a:cubicBezTo>
                    <a:pt x="870" y="808"/>
                    <a:pt x="463" y="736"/>
                    <a:pt x="86" y="736"/>
                  </a:cubicBezTo>
                  <a:cubicBezTo>
                    <a:pt x="58" y="736"/>
                    <a:pt x="29" y="737"/>
                    <a:pt x="1" y="738"/>
                  </a:cubicBezTo>
                  <a:cubicBezTo>
                    <a:pt x="709" y="1186"/>
                    <a:pt x="1546" y="1449"/>
                    <a:pt x="2444" y="1449"/>
                  </a:cubicBezTo>
                  <a:cubicBezTo>
                    <a:pt x="3643" y="1449"/>
                    <a:pt x="4729" y="985"/>
                    <a:pt x="5546" y="227"/>
                  </a:cubicBezTo>
                  <a:cubicBezTo>
                    <a:pt x="5569" y="148"/>
                    <a:pt x="5599" y="73"/>
                    <a:pt x="5635"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1" name="Google Shape;4361;p76"/>
            <p:cNvSpPr/>
            <p:nvPr/>
          </p:nvSpPr>
          <p:spPr>
            <a:xfrm>
              <a:off x="5274150" y="484225"/>
              <a:ext cx="167125" cy="49575"/>
            </a:xfrm>
            <a:custGeom>
              <a:avLst/>
              <a:gdLst/>
              <a:ahLst/>
              <a:cxnLst/>
              <a:rect l="l" t="t" r="r" b="b"/>
              <a:pathLst>
                <a:path w="6685" h="1983" extrusionOk="0">
                  <a:moveTo>
                    <a:pt x="6556" y="1"/>
                  </a:moveTo>
                  <a:cubicBezTo>
                    <a:pt x="6408" y="1"/>
                    <a:pt x="6263" y="8"/>
                    <a:pt x="6131" y="40"/>
                  </a:cubicBezTo>
                  <a:cubicBezTo>
                    <a:pt x="5515" y="186"/>
                    <a:pt x="5176" y="791"/>
                    <a:pt x="4560" y="1005"/>
                  </a:cubicBezTo>
                  <a:cubicBezTo>
                    <a:pt x="3733" y="1287"/>
                    <a:pt x="2782" y="1367"/>
                    <a:pt x="1834" y="1367"/>
                  </a:cubicBezTo>
                  <a:cubicBezTo>
                    <a:pt x="1209" y="1367"/>
                    <a:pt x="586" y="1332"/>
                    <a:pt x="0" y="1298"/>
                  </a:cubicBezTo>
                  <a:lnTo>
                    <a:pt x="0" y="1298"/>
                  </a:lnTo>
                  <a:cubicBezTo>
                    <a:pt x="142" y="1443"/>
                    <a:pt x="293" y="1581"/>
                    <a:pt x="454" y="1710"/>
                  </a:cubicBezTo>
                  <a:cubicBezTo>
                    <a:pt x="1174" y="1890"/>
                    <a:pt x="1897" y="1982"/>
                    <a:pt x="2632" y="1982"/>
                  </a:cubicBezTo>
                  <a:cubicBezTo>
                    <a:pt x="3108" y="1982"/>
                    <a:pt x="3590" y="1944"/>
                    <a:pt x="4080" y="1865"/>
                  </a:cubicBezTo>
                  <a:cubicBezTo>
                    <a:pt x="4594" y="1783"/>
                    <a:pt x="5077" y="1601"/>
                    <a:pt x="5489" y="1285"/>
                  </a:cubicBezTo>
                  <a:cubicBezTo>
                    <a:pt x="5802" y="1041"/>
                    <a:pt x="6036" y="613"/>
                    <a:pt x="6467" y="541"/>
                  </a:cubicBezTo>
                  <a:lnTo>
                    <a:pt x="6497" y="541"/>
                  </a:lnTo>
                  <a:cubicBezTo>
                    <a:pt x="6451" y="498"/>
                    <a:pt x="6421" y="435"/>
                    <a:pt x="6467" y="370"/>
                  </a:cubicBezTo>
                  <a:cubicBezTo>
                    <a:pt x="6530" y="287"/>
                    <a:pt x="6606" y="225"/>
                    <a:pt x="6685" y="159"/>
                  </a:cubicBezTo>
                  <a:cubicBezTo>
                    <a:pt x="6674" y="159"/>
                    <a:pt x="6665" y="155"/>
                    <a:pt x="6655" y="155"/>
                  </a:cubicBezTo>
                  <a:cubicBezTo>
                    <a:pt x="6562" y="152"/>
                    <a:pt x="6530" y="67"/>
                    <a:pt x="655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62" name="Google Shape;4362;p76"/>
          <p:cNvGrpSpPr/>
          <p:nvPr/>
        </p:nvGrpSpPr>
        <p:grpSpPr>
          <a:xfrm rot="10800000" flipH="1">
            <a:off x="8108024" y="-76527"/>
            <a:ext cx="1035968" cy="2609917"/>
            <a:chOff x="8187824" y="-64516"/>
            <a:chExt cx="1035968" cy="2609917"/>
          </a:xfrm>
        </p:grpSpPr>
        <p:sp>
          <p:nvSpPr>
            <p:cNvPr id="4363" name="Google Shape;4363;p76"/>
            <p:cNvSpPr/>
            <p:nvPr/>
          </p:nvSpPr>
          <p:spPr>
            <a:xfrm rot="-5400000" flipH="1">
              <a:off x="7400850" y="722459"/>
              <a:ext cx="2609917" cy="1035968"/>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4" name="Google Shape;4364;p76"/>
            <p:cNvSpPr/>
            <p:nvPr/>
          </p:nvSpPr>
          <p:spPr>
            <a:xfrm rot="-5400000" flipH="1">
              <a:off x="7675982" y="970781"/>
              <a:ext cx="2304383" cy="784975"/>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rgbClr val="4949E7">
                    <a:alpha val="40000"/>
                  </a:srgbClr>
                </a:gs>
                <a:gs pos="28000">
                  <a:srgbClr val="4949E7">
                    <a:alpha val="40000"/>
                  </a:srgbClr>
                </a:gs>
                <a:gs pos="57000">
                  <a:srgbClr val="1273EB">
                    <a:alpha val="40000"/>
                  </a:srgbClr>
                </a:gs>
                <a:gs pos="100000">
                  <a:srgbClr val="050A10">
                    <a:alpha val="4000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65" name="Google Shape;4365;p76"/>
            <p:cNvGrpSpPr/>
            <p:nvPr/>
          </p:nvGrpSpPr>
          <p:grpSpPr>
            <a:xfrm rot="9899867" flipH="1">
              <a:off x="9116863" y="1122735"/>
              <a:ext cx="30194" cy="145701"/>
              <a:chOff x="2785650" y="3828250"/>
              <a:chExt cx="39675" cy="191450"/>
            </a:xfrm>
          </p:grpSpPr>
          <p:sp>
            <p:nvSpPr>
              <p:cNvPr id="4366" name="Google Shape;4366;p7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7" name="Google Shape;4367;p7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8" name="Google Shape;4368;p7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69" name="Google Shape;4369;p76"/>
            <p:cNvSpPr/>
            <p:nvPr/>
          </p:nvSpPr>
          <p:spPr>
            <a:xfrm rot="9899867" flipH="1">
              <a:off x="9110651" y="1701803"/>
              <a:ext cx="20110" cy="1917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0" name="Google Shape;4370;p76"/>
            <p:cNvSpPr/>
            <p:nvPr/>
          </p:nvSpPr>
          <p:spPr>
            <a:xfrm rot="9899584" flipH="1">
              <a:off x="9005648" y="509289"/>
              <a:ext cx="13430" cy="1280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1" name="Google Shape;4371;p76"/>
            <p:cNvSpPr/>
            <p:nvPr/>
          </p:nvSpPr>
          <p:spPr>
            <a:xfrm rot="5400000" flipH="1">
              <a:off x="9107277" y="339515"/>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2" name="Google Shape;4372;p76"/>
            <p:cNvSpPr/>
            <p:nvPr/>
          </p:nvSpPr>
          <p:spPr>
            <a:xfrm rot="5400000" flipH="1">
              <a:off x="8648907" y="1686472"/>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3" name="Google Shape;4373;p76"/>
            <p:cNvSpPr/>
            <p:nvPr/>
          </p:nvSpPr>
          <p:spPr>
            <a:xfrm rot="5400000" flipH="1">
              <a:off x="9123755" y="831040"/>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374" name="Google Shape;4374;p76"/>
          <p:cNvPicPr preferRelativeResize="0"/>
          <p:nvPr/>
        </p:nvPicPr>
        <p:blipFill rotWithShape="1">
          <a:blip r:embed="rId2">
            <a:alphaModFix amt="25000"/>
          </a:blip>
          <a:srcRect/>
          <a:stretch/>
        </p:blipFill>
        <p:spPr>
          <a:xfrm>
            <a:off x="0" y="0"/>
            <a:ext cx="9144000" cy="518280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4375"/>
        <p:cNvGrpSpPr/>
        <p:nvPr/>
      </p:nvGrpSpPr>
      <p:grpSpPr>
        <a:xfrm>
          <a:off x="0" y="0"/>
          <a:ext cx="0" cy="0"/>
          <a:chOff x="0" y="0"/>
          <a:chExt cx="0" cy="0"/>
        </a:xfrm>
      </p:grpSpPr>
      <p:grpSp>
        <p:nvGrpSpPr>
          <p:cNvPr id="4376" name="Google Shape;4376;p77"/>
          <p:cNvGrpSpPr/>
          <p:nvPr/>
        </p:nvGrpSpPr>
        <p:grpSpPr>
          <a:xfrm rot="4900088" flipH="1">
            <a:off x="7121877" y="577343"/>
            <a:ext cx="3755581" cy="1623701"/>
            <a:chOff x="-693254" y="-482460"/>
            <a:chExt cx="3755753" cy="1623775"/>
          </a:xfrm>
        </p:grpSpPr>
        <p:sp>
          <p:nvSpPr>
            <p:cNvPr id="4377" name="Google Shape;4377;p77"/>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79" name="Google Shape;4379;p77"/>
            <p:cNvGrpSpPr/>
            <p:nvPr/>
          </p:nvGrpSpPr>
          <p:grpSpPr>
            <a:xfrm rot="7294961" flipH="1">
              <a:off x="422344" y="82399"/>
              <a:ext cx="93977" cy="248493"/>
              <a:chOff x="2581525" y="3787700"/>
              <a:chExt cx="105325" cy="278500"/>
            </a:xfrm>
          </p:grpSpPr>
          <p:sp>
            <p:nvSpPr>
              <p:cNvPr id="4380" name="Google Shape;4380;p77"/>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1" name="Google Shape;4381;p77"/>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2" name="Google Shape;4382;p77"/>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3" name="Google Shape;4383;p77"/>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84" name="Google Shape;4384;p77"/>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85" name="Google Shape;4385;p77"/>
            <p:cNvGrpSpPr/>
            <p:nvPr/>
          </p:nvGrpSpPr>
          <p:grpSpPr>
            <a:xfrm rot="5688890" flipH="1">
              <a:off x="1342313" y="244015"/>
              <a:ext cx="35404" cy="170840"/>
              <a:chOff x="2785650" y="3828250"/>
              <a:chExt cx="39675" cy="191450"/>
            </a:xfrm>
          </p:grpSpPr>
          <p:sp>
            <p:nvSpPr>
              <p:cNvPr id="4386" name="Google Shape;4386;p7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7" name="Google Shape;4387;p7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8" name="Google Shape;4388;p7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89" name="Google Shape;4389;p77"/>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0" name="Google Shape;4390;p77"/>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1" name="Google Shape;4391;p77"/>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2" name="Google Shape;4392;p77"/>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3" name="Google Shape;4393;p77"/>
            <p:cNvSpPr/>
            <p:nvPr/>
          </p:nvSpPr>
          <p:spPr>
            <a:xfrm flipH="1">
              <a:off x="1159507" y="78874"/>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4" name="Google Shape;4394;p77"/>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95" name="Google Shape;4395;p77"/>
          <p:cNvGrpSpPr/>
          <p:nvPr/>
        </p:nvGrpSpPr>
        <p:grpSpPr>
          <a:xfrm rot="5400000">
            <a:off x="-2066318" y="2341719"/>
            <a:ext cx="4524702" cy="1623775"/>
            <a:chOff x="4867807" y="4113902"/>
            <a:chExt cx="4524702" cy="1623775"/>
          </a:xfrm>
        </p:grpSpPr>
        <p:sp>
          <p:nvSpPr>
            <p:cNvPr id="4396" name="Google Shape;4396;p77"/>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7" name="Google Shape;4397;p77"/>
            <p:cNvSpPr/>
            <p:nvPr/>
          </p:nvSpPr>
          <p:spPr>
            <a:xfrm>
              <a:off x="5953909" y="4113902"/>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8" name="Google Shape;4398;p77"/>
            <p:cNvGrpSpPr/>
            <p:nvPr/>
          </p:nvGrpSpPr>
          <p:grpSpPr>
            <a:xfrm rot="-3505059" flipH="1">
              <a:off x="8634176" y="4841509"/>
              <a:ext cx="132007" cy="349053"/>
              <a:chOff x="2581525" y="3787700"/>
              <a:chExt cx="105325" cy="278500"/>
            </a:xfrm>
          </p:grpSpPr>
          <p:sp>
            <p:nvSpPr>
              <p:cNvPr id="4399" name="Google Shape;4399;p77"/>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0" name="Google Shape;4400;p77"/>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1" name="Google Shape;4401;p77"/>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2" name="Google Shape;4402;p77"/>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3" name="Google Shape;4403;p77"/>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04" name="Google Shape;4404;p77"/>
            <p:cNvGrpSpPr/>
            <p:nvPr/>
          </p:nvGrpSpPr>
          <p:grpSpPr>
            <a:xfrm rot="-5110856" flipH="1">
              <a:off x="7544207" y="4594183"/>
              <a:ext cx="49730" cy="239969"/>
              <a:chOff x="2785650" y="3828250"/>
              <a:chExt cx="39675" cy="191450"/>
            </a:xfrm>
          </p:grpSpPr>
          <p:sp>
            <p:nvSpPr>
              <p:cNvPr id="4405" name="Google Shape;4405;p77"/>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6" name="Google Shape;4406;p77"/>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7" name="Google Shape;4407;p77"/>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8" name="Google Shape;4408;p77"/>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9" name="Google Shape;4409;p77"/>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0" name="Google Shape;4410;p77"/>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1" name="Google Shape;4411;p77"/>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2" name="Google Shape;4412;p77"/>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13" name="Google Shape;4413;p77"/>
            <p:cNvGrpSpPr/>
            <p:nvPr/>
          </p:nvGrpSpPr>
          <p:grpSpPr>
            <a:xfrm flipH="1">
              <a:off x="7581750" y="4905706"/>
              <a:ext cx="243312" cy="220652"/>
              <a:chOff x="4832775" y="4525200"/>
              <a:chExt cx="362125" cy="328400"/>
            </a:xfrm>
          </p:grpSpPr>
          <p:sp>
            <p:nvSpPr>
              <p:cNvPr id="4414" name="Google Shape;4414;p77"/>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5" name="Google Shape;4415;p77"/>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6" name="Google Shape;4416;p77"/>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7" name="Google Shape;4417;p77"/>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8" name="Google Shape;4418;p77"/>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9" name="Google Shape;4419;p77"/>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0" name="Google Shape;4420;p77"/>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1" name="Google Shape;4421;p77"/>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2" name="Google Shape;4422;p77"/>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3" name="Google Shape;4423;p77"/>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4" name="Google Shape;4424;p77"/>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5" name="Google Shape;4425;p77"/>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6" name="Google Shape;4426;p77"/>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7" name="Google Shape;4427;p77"/>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8" name="Google Shape;4428;p77"/>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4429" name="Google Shape;4429;p77"/>
          <p:cNvPicPr preferRelativeResize="0"/>
          <p:nvPr/>
        </p:nvPicPr>
        <p:blipFill rotWithShape="1">
          <a:blip r:embed="rId2">
            <a:alphaModFix amt="25000"/>
          </a:blip>
          <a:srcRect/>
          <a:stretch/>
        </p:blipFill>
        <p:spPr>
          <a:xfrm>
            <a:off x="0" y="0"/>
            <a:ext cx="9144000" cy="5182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3"/>
        <p:cNvGrpSpPr/>
        <p:nvPr/>
      </p:nvGrpSpPr>
      <p:grpSpPr>
        <a:xfrm>
          <a:off x="0" y="0"/>
          <a:ext cx="0" cy="0"/>
          <a:chOff x="0" y="0"/>
          <a:chExt cx="0" cy="0"/>
        </a:xfrm>
      </p:grpSpPr>
      <p:grpSp>
        <p:nvGrpSpPr>
          <p:cNvPr id="444" name="Google Shape;444;p35"/>
          <p:cNvGrpSpPr/>
          <p:nvPr/>
        </p:nvGrpSpPr>
        <p:grpSpPr>
          <a:xfrm>
            <a:off x="-756125" y="-1166826"/>
            <a:ext cx="1611473" cy="6525800"/>
            <a:chOff x="-603725" y="-1166826"/>
            <a:chExt cx="1611473" cy="6525800"/>
          </a:xfrm>
        </p:grpSpPr>
        <p:sp>
          <p:nvSpPr>
            <p:cNvPr id="445" name="Google Shape;445;p35"/>
            <p:cNvSpPr/>
            <p:nvPr/>
          </p:nvSpPr>
          <p:spPr>
            <a:xfrm>
              <a:off x="-230027" y="164324"/>
              <a:ext cx="1237775" cy="5194650"/>
            </a:xfrm>
            <a:custGeom>
              <a:avLst/>
              <a:gdLst/>
              <a:ahLst/>
              <a:cxnLst/>
              <a:rect l="l" t="t" r="r" b="b"/>
              <a:pathLst>
                <a:path w="49511" h="207786" extrusionOk="0">
                  <a:moveTo>
                    <a:pt x="16038" y="207080"/>
                  </a:moveTo>
                  <a:cubicBezTo>
                    <a:pt x="21371" y="205179"/>
                    <a:pt x="34119" y="202770"/>
                    <a:pt x="36333" y="186265"/>
                  </a:cubicBezTo>
                  <a:cubicBezTo>
                    <a:pt x="38547" y="169760"/>
                    <a:pt x="27153" y="135112"/>
                    <a:pt x="29321" y="108048"/>
                  </a:cubicBezTo>
                  <a:cubicBezTo>
                    <a:pt x="31489" y="80984"/>
                    <a:pt x="48069" y="41528"/>
                    <a:pt x="49342" y="23883"/>
                  </a:cubicBezTo>
                  <a:cubicBezTo>
                    <a:pt x="50615" y="6238"/>
                    <a:pt x="44543" y="-4949"/>
                    <a:pt x="36957" y="2176"/>
                  </a:cubicBezTo>
                  <a:cubicBezTo>
                    <a:pt x="29371" y="9301"/>
                    <a:pt x="9860" y="42237"/>
                    <a:pt x="3827" y="66634"/>
                  </a:cubicBezTo>
                  <a:cubicBezTo>
                    <a:pt x="-2205" y="91031"/>
                    <a:pt x="677" y="126718"/>
                    <a:pt x="762" y="148558"/>
                  </a:cubicBezTo>
                  <a:cubicBezTo>
                    <a:pt x="847" y="170398"/>
                    <a:pt x="1791" y="187918"/>
                    <a:pt x="4337" y="197672"/>
                  </a:cubicBezTo>
                  <a:cubicBezTo>
                    <a:pt x="6883" y="207426"/>
                    <a:pt x="10705" y="208981"/>
                    <a:pt x="16038" y="207080"/>
                  </a:cubicBezTo>
                  <a:close/>
                </a:path>
              </a:pathLst>
            </a:custGeom>
            <a:gradFill>
              <a:gsLst>
                <a:gs pos="0">
                  <a:schemeClr val="accent3"/>
                </a:gs>
                <a:gs pos="20000">
                  <a:schemeClr val="accent6"/>
                </a:gs>
                <a:gs pos="39000">
                  <a:schemeClr val="accent4"/>
                </a:gs>
                <a:gs pos="67000">
                  <a:srgbClr val="FFD966">
                    <a:alpha val="9803"/>
                  </a:srgbClr>
                </a:gs>
                <a:gs pos="84000">
                  <a:srgbClr val="FFD966">
                    <a:alpha val="0"/>
                  </a:srgbClr>
                </a:gs>
                <a:gs pos="100000">
                  <a:srgbClr val="4949E7">
                    <a:alpha val="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rot="-5400000" flipH="1">
              <a:off x="-2658778" y="888226"/>
              <a:ext cx="5565459" cy="1455354"/>
            </a:xfrm>
            <a:custGeom>
              <a:avLst/>
              <a:gdLst/>
              <a:ahLst/>
              <a:cxnLst/>
              <a:rect l="l" t="t" r="r" b="b"/>
              <a:pathLst>
                <a:path w="263049" h="78988" extrusionOk="0">
                  <a:moveTo>
                    <a:pt x="26513" y="61969"/>
                  </a:moveTo>
                  <a:cubicBezTo>
                    <a:pt x="41478" y="72023"/>
                    <a:pt x="67846" y="81804"/>
                    <a:pt x="89893" y="78238"/>
                  </a:cubicBezTo>
                  <a:cubicBezTo>
                    <a:pt x="111941" y="74672"/>
                    <a:pt x="133121" y="49392"/>
                    <a:pt x="158798" y="40571"/>
                  </a:cubicBezTo>
                  <a:cubicBezTo>
                    <a:pt x="184475" y="31750"/>
                    <a:pt x="227269" y="31193"/>
                    <a:pt x="243954" y="25312"/>
                  </a:cubicBezTo>
                  <a:cubicBezTo>
                    <a:pt x="260639" y="19432"/>
                    <a:pt x="268470" y="9397"/>
                    <a:pt x="258908" y="5288"/>
                  </a:cubicBezTo>
                  <a:cubicBezTo>
                    <a:pt x="249346" y="1179"/>
                    <a:pt x="223907" y="1220"/>
                    <a:pt x="186583" y="659"/>
                  </a:cubicBezTo>
                  <a:cubicBezTo>
                    <a:pt x="149259" y="98"/>
                    <a:pt x="66042" y="-955"/>
                    <a:pt x="34962" y="1921"/>
                  </a:cubicBezTo>
                  <a:cubicBezTo>
                    <a:pt x="3883" y="4797"/>
                    <a:pt x="1514" y="7907"/>
                    <a:pt x="106" y="17915"/>
                  </a:cubicBezTo>
                  <a:cubicBezTo>
                    <a:pt x="-1302" y="27923"/>
                    <a:pt x="11549" y="51915"/>
                    <a:pt x="26513" y="61969"/>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35"/>
            <p:cNvGrpSpPr/>
            <p:nvPr/>
          </p:nvGrpSpPr>
          <p:grpSpPr>
            <a:xfrm rot="8905059">
              <a:off x="210346" y="143151"/>
              <a:ext cx="132007" cy="349053"/>
              <a:chOff x="2581525" y="3787700"/>
              <a:chExt cx="105325" cy="278500"/>
            </a:xfrm>
          </p:grpSpPr>
          <p:sp>
            <p:nvSpPr>
              <p:cNvPr id="448" name="Google Shape;448;p3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2" name="Google Shape;452;p35"/>
            <p:cNvSpPr/>
            <p:nvPr/>
          </p:nvSpPr>
          <p:spPr>
            <a:xfrm rot="899984">
              <a:off x="189425" y="1329170"/>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5"/>
            <p:cNvSpPr/>
            <p:nvPr/>
          </p:nvSpPr>
          <p:spPr>
            <a:xfrm rot="899984">
              <a:off x="742345" y="30187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4" name="Google Shape;454;p35"/>
            <p:cNvGrpSpPr/>
            <p:nvPr/>
          </p:nvGrpSpPr>
          <p:grpSpPr>
            <a:xfrm rot="10510856">
              <a:off x="595528" y="959825"/>
              <a:ext cx="49730" cy="239969"/>
              <a:chOff x="2785650" y="3828250"/>
              <a:chExt cx="39675" cy="191450"/>
            </a:xfrm>
          </p:grpSpPr>
          <p:sp>
            <p:nvSpPr>
              <p:cNvPr id="455" name="Google Shape;455;p3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8" name="Google Shape;458;p35"/>
            <p:cNvGrpSpPr/>
            <p:nvPr/>
          </p:nvGrpSpPr>
          <p:grpSpPr>
            <a:xfrm rot="-8784073">
              <a:off x="329034" y="3601960"/>
              <a:ext cx="49729" cy="239964"/>
              <a:chOff x="2785650" y="3828250"/>
              <a:chExt cx="39675" cy="191450"/>
            </a:xfrm>
          </p:grpSpPr>
          <p:sp>
            <p:nvSpPr>
              <p:cNvPr id="459" name="Google Shape;459;p3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2" name="Google Shape;462;p35"/>
            <p:cNvGrpSpPr/>
            <p:nvPr/>
          </p:nvGrpSpPr>
          <p:grpSpPr>
            <a:xfrm rot="10800000">
              <a:off x="78565" y="2747827"/>
              <a:ext cx="87641" cy="231740"/>
              <a:chOff x="2581525" y="3787700"/>
              <a:chExt cx="105325" cy="278500"/>
            </a:xfrm>
          </p:grpSpPr>
          <p:sp>
            <p:nvSpPr>
              <p:cNvPr id="463" name="Google Shape;463;p3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7" name="Google Shape;467;p35"/>
            <p:cNvSpPr/>
            <p:nvPr/>
          </p:nvSpPr>
          <p:spPr>
            <a:xfrm rot="899984">
              <a:off x="444525" y="3386645"/>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8" name="Google Shape;468;p35"/>
            <p:cNvGrpSpPr/>
            <p:nvPr/>
          </p:nvGrpSpPr>
          <p:grpSpPr>
            <a:xfrm rot="5400000">
              <a:off x="506702" y="500926"/>
              <a:ext cx="227394" cy="227394"/>
              <a:chOff x="5715100" y="2545000"/>
              <a:chExt cx="379750" cy="379750"/>
            </a:xfrm>
          </p:grpSpPr>
          <p:sp>
            <p:nvSpPr>
              <p:cNvPr id="469" name="Google Shape;469;p35"/>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5"/>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5"/>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5"/>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5"/>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5"/>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5"/>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5"/>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35"/>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5"/>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5"/>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35"/>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5"/>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35"/>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5"/>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5"/>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5"/>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35"/>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5"/>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5"/>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5"/>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5"/>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5"/>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5"/>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5"/>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5"/>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5" name="Google Shape;495;p35"/>
            <p:cNvSpPr/>
            <p:nvPr/>
          </p:nvSpPr>
          <p:spPr>
            <a:xfrm rot="5400000">
              <a:off x="173282" y="33829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5"/>
            <p:cNvSpPr/>
            <p:nvPr/>
          </p:nvSpPr>
          <p:spPr>
            <a:xfrm rot="5400000">
              <a:off x="278057" y="1620784"/>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5"/>
            <p:cNvSpPr/>
            <p:nvPr/>
          </p:nvSpPr>
          <p:spPr>
            <a:xfrm rot="5400000">
              <a:off x="197082" y="8826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5"/>
            <p:cNvSpPr/>
            <p:nvPr/>
          </p:nvSpPr>
          <p:spPr>
            <a:xfrm rot="5400000">
              <a:off x="501882" y="153934"/>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5"/>
            <p:cNvSpPr/>
            <p:nvPr/>
          </p:nvSpPr>
          <p:spPr>
            <a:xfrm rot="5400000">
              <a:off x="111382" y="3749609"/>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0" name="Google Shape;500;p35"/>
          <p:cNvSpPr/>
          <p:nvPr/>
        </p:nvSpPr>
        <p:spPr>
          <a:xfrm rot="5400000" flipH="1">
            <a:off x="6530906" y="2421205"/>
            <a:ext cx="4428826" cy="106466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5"/>
          <p:cNvSpPr/>
          <p:nvPr/>
        </p:nvSpPr>
        <p:spPr>
          <a:xfrm rot="5400000" flipH="1">
            <a:off x="6651297" y="2537462"/>
            <a:ext cx="4328443" cy="92425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2" name="Google Shape;502;p35"/>
          <p:cNvGrpSpPr/>
          <p:nvPr/>
        </p:nvGrpSpPr>
        <p:grpSpPr>
          <a:xfrm rot="-1894941">
            <a:off x="8874324" y="4545461"/>
            <a:ext cx="132007" cy="349053"/>
            <a:chOff x="2581525" y="3787700"/>
            <a:chExt cx="105325" cy="278500"/>
          </a:xfrm>
        </p:grpSpPr>
        <p:sp>
          <p:nvSpPr>
            <p:cNvPr id="503" name="Google Shape;503;p35"/>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5"/>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5"/>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5"/>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7" name="Google Shape;507;p35"/>
          <p:cNvSpPr/>
          <p:nvPr/>
        </p:nvSpPr>
        <p:spPr>
          <a:xfrm rot="-9900016">
            <a:off x="8877744" y="357405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8" name="Google Shape;508;p35"/>
          <p:cNvGrpSpPr/>
          <p:nvPr/>
        </p:nvGrpSpPr>
        <p:grpSpPr>
          <a:xfrm rot="-289144">
            <a:off x="8613982" y="3359920"/>
            <a:ext cx="49730" cy="239969"/>
            <a:chOff x="2785650" y="3828250"/>
            <a:chExt cx="39675" cy="191450"/>
          </a:xfrm>
        </p:grpSpPr>
        <p:sp>
          <p:nvSpPr>
            <p:cNvPr id="509" name="Google Shape;509;p3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2" name="Google Shape;512;p35"/>
          <p:cNvSpPr/>
          <p:nvPr/>
        </p:nvSpPr>
        <p:spPr>
          <a:xfrm rot="5400000">
            <a:off x="8674092" y="403645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5"/>
          <p:cNvSpPr/>
          <p:nvPr/>
        </p:nvSpPr>
        <p:spPr>
          <a:xfrm rot="5400000">
            <a:off x="8674092" y="302132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5"/>
          <p:cNvSpPr/>
          <p:nvPr/>
        </p:nvSpPr>
        <p:spPr>
          <a:xfrm rot="-9900016">
            <a:off x="8944094" y="433065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5"/>
          <p:cNvSpPr/>
          <p:nvPr/>
        </p:nvSpPr>
        <p:spPr>
          <a:xfrm rot="5400000">
            <a:off x="8979392" y="218477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5"/>
          <p:cNvSpPr/>
          <p:nvPr/>
        </p:nvSpPr>
        <p:spPr>
          <a:xfrm rot="-9900016">
            <a:off x="9037373" y="303823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5"/>
          <p:cNvSpPr/>
          <p:nvPr/>
        </p:nvSpPr>
        <p:spPr>
          <a:xfrm rot="5400000">
            <a:off x="8730367" y="491912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8" name="Google Shape;518;p35"/>
          <p:cNvGrpSpPr/>
          <p:nvPr/>
        </p:nvGrpSpPr>
        <p:grpSpPr>
          <a:xfrm rot="1600158">
            <a:off x="8910825" y="2548409"/>
            <a:ext cx="49731" cy="239973"/>
            <a:chOff x="2785650" y="3828250"/>
            <a:chExt cx="39675" cy="191450"/>
          </a:xfrm>
        </p:grpSpPr>
        <p:sp>
          <p:nvSpPr>
            <p:cNvPr id="519" name="Google Shape;519;p35"/>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5"/>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5"/>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22" name="Google Shape;522;p35"/>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523" name="Google Shape;523;p35"/>
          <p:cNvSpPr txBox="1">
            <a:spLocks noGrp="1"/>
          </p:cNvSpPr>
          <p:nvPr>
            <p:ph type="title"/>
          </p:nvPr>
        </p:nvSpPr>
        <p:spPr>
          <a:xfrm>
            <a:off x="686550" y="383250"/>
            <a:ext cx="77709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11_1">
    <p:spTree>
      <p:nvGrpSpPr>
        <p:cNvPr id="1" name="Shape 524"/>
        <p:cNvGrpSpPr/>
        <p:nvPr/>
      </p:nvGrpSpPr>
      <p:grpSpPr>
        <a:xfrm>
          <a:off x="0" y="0"/>
          <a:ext cx="0" cy="0"/>
          <a:chOff x="0" y="0"/>
          <a:chExt cx="0" cy="0"/>
        </a:xfrm>
      </p:grpSpPr>
      <p:sp>
        <p:nvSpPr>
          <p:cNvPr id="525" name="Google Shape;525;p36"/>
          <p:cNvSpPr/>
          <p:nvPr/>
        </p:nvSpPr>
        <p:spPr>
          <a:xfrm flipH="1">
            <a:off x="-698925" y="1385885"/>
            <a:ext cx="5723375" cy="4102000"/>
          </a:xfrm>
          <a:custGeom>
            <a:avLst/>
            <a:gdLst/>
            <a:ahLst/>
            <a:cxnLst/>
            <a:rect l="l" t="t" r="r" b="b"/>
            <a:pathLst>
              <a:path w="228935" h="164080" extrusionOk="0">
                <a:moveTo>
                  <a:pt x="215315" y="12574"/>
                </a:moveTo>
                <a:cubicBezTo>
                  <a:pt x="209286" y="-9901"/>
                  <a:pt x="196650" y="1529"/>
                  <a:pt x="176834" y="17527"/>
                </a:cubicBezTo>
                <a:cubicBezTo>
                  <a:pt x="157018" y="33526"/>
                  <a:pt x="119542" y="89268"/>
                  <a:pt x="96421" y="108565"/>
                </a:cubicBezTo>
                <a:cubicBezTo>
                  <a:pt x="73300" y="127862"/>
                  <a:pt x="53989" y="129951"/>
                  <a:pt x="38107" y="133309"/>
                </a:cubicBezTo>
                <a:cubicBezTo>
                  <a:pt x="22225" y="136668"/>
                  <a:pt x="2534" y="125358"/>
                  <a:pt x="1130" y="128716"/>
                </a:cubicBezTo>
                <a:cubicBezTo>
                  <a:pt x="-274" y="132075"/>
                  <a:pt x="-5629" y="149516"/>
                  <a:pt x="29684" y="153460"/>
                </a:cubicBezTo>
                <a:cubicBezTo>
                  <a:pt x="64997" y="157404"/>
                  <a:pt x="182069" y="175861"/>
                  <a:pt x="213007" y="152380"/>
                </a:cubicBezTo>
                <a:cubicBezTo>
                  <a:pt x="243946" y="128899"/>
                  <a:pt x="221344" y="35050"/>
                  <a:pt x="215315" y="12574"/>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rot="231747" flipH="1">
            <a:off x="-646493" y="-171682"/>
            <a:ext cx="4410159" cy="4353307"/>
          </a:xfrm>
          <a:custGeom>
            <a:avLst/>
            <a:gdLst/>
            <a:ahLst/>
            <a:cxnLst/>
            <a:rect l="l" t="t" r="r" b="b"/>
            <a:pathLst>
              <a:path w="196413" h="193881" extrusionOk="0">
                <a:moveTo>
                  <a:pt x="19847" y="26883"/>
                </a:moveTo>
                <a:cubicBezTo>
                  <a:pt x="-9622" y="38504"/>
                  <a:pt x="-359" y="69171"/>
                  <a:pt x="10096" y="78733"/>
                </a:cubicBezTo>
                <a:cubicBezTo>
                  <a:pt x="20551" y="88296"/>
                  <a:pt x="64862" y="77799"/>
                  <a:pt x="82576" y="84258"/>
                </a:cubicBezTo>
                <a:cubicBezTo>
                  <a:pt x="100290" y="90717"/>
                  <a:pt x="109824" y="100325"/>
                  <a:pt x="116379" y="117488"/>
                </a:cubicBezTo>
                <a:cubicBezTo>
                  <a:pt x="122934" y="134652"/>
                  <a:pt x="112966" y="178346"/>
                  <a:pt x="121904" y="187239"/>
                </a:cubicBezTo>
                <a:cubicBezTo>
                  <a:pt x="130842" y="196132"/>
                  <a:pt x="159174" y="200552"/>
                  <a:pt x="170008" y="170846"/>
                </a:cubicBezTo>
                <a:cubicBezTo>
                  <a:pt x="180842" y="141141"/>
                  <a:pt x="211936" y="33000"/>
                  <a:pt x="186909" y="9006"/>
                </a:cubicBezTo>
                <a:cubicBezTo>
                  <a:pt x="161882" y="-14988"/>
                  <a:pt x="49316" y="15262"/>
                  <a:pt x="19847" y="26883"/>
                </a:cubicBezTo>
                <a:close/>
              </a:path>
            </a:pathLst>
          </a:custGeom>
          <a:gradFill>
            <a:gsLst>
              <a:gs pos="0">
                <a:schemeClr val="accent3"/>
              </a:gs>
              <a:gs pos="15000">
                <a:schemeClr val="accent6"/>
              </a:gs>
              <a:gs pos="34000">
                <a:schemeClr val="accent4"/>
              </a:gs>
              <a:gs pos="58999">
                <a:srgbClr val="FFD966">
                  <a:alpha val="9803"/>
                </a:srgbClr>
              </a:gs>
              <a:gs pos="65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36"/>
          <p:cNvGrpSpPr/>
          <p:nvPr/>
        </p:nvGrpSpPr>
        <p:grpSpPr>
          <a:xfrm rot="607902" flipH="1">
            <a:off x="-776159" y="-3479910"/>
            <a:ext cx="10497720" cy="10228374"/>
            <a:chOff x="-1451589" y="-4127550"/>
            <a:chExt cx="10163277" cy="10228455"/>
          </a:xfrm>
        </p:grpSpPr>
        <p:sp>
          <p:nvSpPr>
            <p:cNvPr id="528" name="Google Shape;528;p36"/>
            <p:cNvSpPr/>
            <p:nvPr/>
          </p:nvSpPr>
          <p:spPr>
            <a:xfrm rot="-4510936">
              <a:off x="-562993" y="-3160529"/>
              <a:ext cx="8386085" cy="8294414"/>
            </a:xfrm>
            <a:prstGeom prst="chord">
              <a:avLst>
                <a:gd name="adj1" fmla="val 3561119"/>
                <a:gd name="adj2" fmla="val 16129306"/>
              </a:avLst>
            </a:prstGeom>
            <a:solidFill>
              <a:srgbClr val="FDF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6"/>
            <p:cNvSpPr/>
            <p:nvPr/>
          </p:nvSpPr>
          <p:spPr>
            <a:xfrm>
              <a:off x="-710350" y="-38033"/>
              <a:ext cx="4144500" cy="5209200"/>
            </a:xfrm>
            <a:prstGeom prst="rect">
              <a:avLst/>
            </a:prstGeom>
            <a:solidFill>
              <a:srgbClr val="FDFE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 name="Google Shape;530;p36"/>
          <p:cNvGrpSpPr/>
          <p:nvPr/>
        </p:nvGrpSpPr>
        <p:grpSpPr>
          <a:xfrm rot="2238444" flipH="1">
            <a:off x="45664" y="781407"/>
            <a:ext cx="608517" cy="765070"/>
            <a:chOff x="5875275" y="4587600"/>
            <a:chExt cx="202025" cy="254000"/>
          </a:xfrm>
        </p:grpSpPr>
        <p:sp>
          <p:nvSpPr>
            <p:cNvPr id="531" name="Google Shape;531;p36"/>
            <p:cNvSpPr/>
            <p:nvPr/>
          </p:nvSpPr>
          <p:spPr>
            <a:xfrm>
              <a:off x="5875275" y="4587625"/>
              <a:ext cx="202025" cy="253975"/>
            </a:xfrm>
            <a:custGeom>
              <a:avLst/>
              <a:gdLst/>
              <a:ahLst/>
              <a:cxnLst/>
              <a:rect l="l" t="t" r="r" b="b"/>
              <a:pathLst>
                <a:path w="8081" h="10159" extrusionOk="0">
                  <a:moveTo>
                    <a:pt x="1884" y="1234"/>
                  </a:moveTo>
                  <a:cubicBezTo>
                    <a:pt x="2085" y="1234"/>
                    <a:pt x="2292" y="1297"/>
                    <a:pt x="2477" y="1361"/>
                  </a:cubicBezTo>
                  <a:cubicBezTo>
                    <a:pt x="2865" y="1496"/>
                    <a:pt x="3228" y="1650"/>
                    <a:pt x="3534" y="1934"/>
                  </a:cubicBezTo>
                  <a:cubicBezTo>
                    <a:pt x="3821" y="2197"/>
                    <a:pt x="4084" y="2487"/>
                    <a:pt x="4344" y="2770"/>
                  </a:cubicBezTo>
                  <a:cubicBezTo>
                    <a:pt x="4900" y="3372"/>
                    <a:pt x="5424" y="4012"/>
                    <a:pt x="5865" y="4703"/>
                  </a:cubicBezTo>
                  <a:cubicBezTo>
                    <a:pt x="6251" y="5312"/>
                    <a:pt x="6570" y="5967"/>
                    <a:pt x="6784" y="6656"/>
                  </a:cubicBezTo>
                  <a:cubicBezTo>
                    <a:pt x="6892" y="7007"/>
                    <a:pt x="6971" y="7370"/>
                    <a:pt x="7018" y="7735"/>
                  </a:cubicBezTo>
                  <a:cubicBezTo>
                    <a:pt x="7061" y="8081"/>
                    <a:pt x="7123" y="8506"/>
                    <a:pt x="6978" y="8835"/>
                  </a:cubicBezTo>
                  <a:cubicBezTo>
                    <a:pt x="6833" y="9163"/>
                    <a:pt x="6471" y="9313"/>
                    <a:pt x="6127" y="9313"/>
                  </a:cubicBezTo>
                  <a:cubicBezTo>
                    <a:pt x="6074" y="9313"/>
                    <a:pt x="6022" y="9310"/>
                    <a:pt x="5971" y="9303"/>
                  </a:cubicBezTo>
                  <a:cubicBezTo>
                    <a:pt x="5543" y="9244"/>
                    <a:pt x="5177" y="8960"/>
                    <a:pt x="4868" y="8674"/>
                  </a:cubicBezTo>
                  <a:cubicBezTo>
                    <a:pt x="4344" y="8186"/>
                    <a:pt x="3863" y="7650"/>
                    <a:pt x="3392" y="7106"/>
                  </a:cubicBezTo>
                  <a:cubicBezTo>
                    <a:pt x="3251" y="6853"/>
                    <a:pt x="3119" y="6589"/>
                    <a:pt x="2978" y="6329"/>
                  </a:cubicBezTo>
                  <a:cubicBezTo>
                    <a:pt x="2625" y="5674"/>
                    <a:pt x="2148" y="5111"/>
                    <a:pt x="1743" y="4489"/>
                  </a:cubicBezTo>
                  <a:cubicBezTo>
                    <a:pt x="1328" y="3857"/>
                    <a:pt x="1061" y="3159"/>
                    <a:pt x="1072" y="2395"/>
                  </a:cubicBezTo>
                  <a:cubicBezTo>
                    <a:pt x="1078" y="2019"/>
                    <a:pt x="1157" y="1542"/>
                    <a:pt x="1509" y="1331"/>
                  </a:cubicBezTo>
                  <a:cubicBezTo>
                    <a:pt x="1626" y="1261"/>
                    <a:pt x="1754" y="1234"/>
                    <a:pt x="1884" y="1234"/>
                  </a:cubicBezTo>
                  <a:close/>
                  <a:moveTo>
                    <a:pt x="1082" y="0"/>
                  </a:moveTo>
                  <a:cubicBezTo>
                    <a:pt x="844" y="0"/>
                    <a:pt x="610" y="66"/>
                    <a:pt x="413" y="228"/>
                  </a:cubicBezTo>
                  <a:cubicBezTo>
                    <a:pt x="8" y="564"/>
                    <a:pt x="1" y="1232"/>
                    <a:pt x="90" y="1687"/>
                  </a:cubicBezTo>
                  <a:cubicBezTo>
                    <a:pt x="153" y="2016"/>
                    <a:pt x="327" y="2468"/>
                    <a:pt x="505" y="2902"/>
                  </a:cubicBezTo>
                  <a:cubicBezTo>
                    <a:pt x="1131" y="4107"/>
                    <a:pt x="1822" y="5223"/>
                    <a:pt x="2625" y="6320"/>
                  </a:cubicBezTo>
                  <a:cubicBezTo>
                    <a:pt x="3093" y="6958"/>
                    <a:pt x="3590" y="7597"/>
                    <a:pt x="4015" y="8269"/>
                  </a:cubicBezTo>
                  <a:cubicBezTo>
                    <a:pt x="4400" y="8700"/>
                    <a:pt x="4805" y="9112"/>
                    <a:pt x="5253" y="9467"/>
                  </a:cubicBezTo>
                  <a:cubicBezTo>
                    <a:pt x="5668" y="9800"/>
                    <a:pt x="6155" y="10142"/>
                    <a:pt x="6705" y="10159"/>
                  </a:cubicBezTo>
                  <a:cubicBezTo>
                    <a:pt x="6713" y="10159"/>
                    <a:pt x="6722" y="10159"/>
                    <a:pt x="6730" y="10159"/>
                  </a:cubicBezTo>
                  <a:cubicBezTo>
                    <a:pt x="7235" y="10159"/>
                    <a:pt x="7636" y="9871"/>
                    <a:pt x="7781" y="9388"/>
                  </a:cubicBezTo>
                  <a:cubicBezTo>
                    <a:pt x="8081" y="8407"/>
                    <a:pt x="7798" y="7314"/>
                    <a:pt x="7403" y="6408"/>
                  </a:cubicBezTo>
                  <a:cubicBezTo>
                    <a:pt x="6922" y="5312"/>
                    <a:pt x="6248" y="4281"/>
                    <a:pt x="5513" y="3343"/>
                  </a:cubicBezTo>
                  <a:cubicBezTo>
                    <a:pt x="4815" y="2454"/>
                    <a:pt x="4011" y="1638"/>
                    <a:pt x="3090" y="979"/>
                  </a:cubicBezTo>
                  <a:cubicBezTo>
                    <a:pt x="2681" y="633"/>
                    <a:pt x="2198" y="334"/>
                    <a:pt x="1716" y="136"/>
                  </a:cubicBezTo>
                  <a:cubicBezTo>
                    <a:pt x="1517" y="54"/>
                    <a:pt x="1297" y="0"/>
                    <a:pt x="1082" y="0"/>
                  </a:cubicBezTo>
                  <a:close/>
                </a:path>
              </a:pathLst>
            </a:custGeom>
            <a:solidFill>
              <a:srgbClr val="2C8C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6"/>
            <p:cNvSpPr/>
            <p:nvPr/>
          </p:nvSpPr>
          <p:spPr>
            <a:xfrm>
              <a:off x="5892675" y="4612300"/>
              <a:ext cx="167525" cy="210875"/>
            </a:xfrm>
            <a:custGeom>
              <a:avLst/>
              <a:gdLst/>
              <a:ahLst/>
              <a:cxnLst/>
              <a:rect l="l" t="t" r="r" b="b"/>
              <a:pathLst>
                <a:path w="6701" h="8435" extrusionOk="0">
                  <a:moveTo>
                    <a:pt x="1556" y="1024"/>
                  </a:moveTo>
                  <a:cubicBezTo>
                    <a:pt x="1722" y="1024"/>
                    <a:pt x="1894" y="1077"/>
                    <a:pt x="2048" y="1131"/>
                  </a:cubicBezTo>
                  <a:cubicBezTo>
                    <a:pt x="2374" y="1243"/>
                    <a:pt x="2674" y="1371"/>
                    <a:pt x="2927" y="1605"/>
                  </a:cubicBezTo>
                  <a:cubicBezTo>
                    <a:pt x="3164" y="1823"/>
                    <a:pt x="3382" y="2063"/>
                    <a:pt x="3599" y="2300"/>
                  </a:cubicBezTo>
                  <a:cubicBezTo>
                    <a:pt x="4063" y="2800"/>
                    <a:pt x="4497" y="3330"/>
                    <a:pt x="4860" y="3907"/>
                  </a:cubicBezTo>
                  <a:cubicBezTo>
                    <a:pt x="5183" y="4411"/>
                    <a:pt x="5449" y="4954"/>
                    <a:pt x="5623" y="5526"/>
                  </a:cubicBezTo>
                  <a:cubicBezTo>
                    <a:pt x="5716" y="5820"/>
                    <a:pt x="5781" y="6119"/>
                    <a:pt x="5821" y="6423"/>
                  </a:cubicBezTo>
                  <a:cubicBezTo>
                    <a:pt x="5857" y="6709"/>
                    <a:pt x="5907" y="7061"/>
                    <a:pt x="5785" y="7335"/>
                  </a:cubicBezTo>
                  <a:cubicBezTo>
                    <a:pt x="5665" y="7607"/>
                    <a:pt x="5370" y="7733"/>
                    <a:pt x="5084" y="7733"/>
                  </a:cubicBezTo>
                  <a:cubicBezTo>
                    <a:pt x="5038" y="7733"/>
                    <a:pt x="4993" y="7730"/>
                    <a:pt x="4949" y="7723"/>
                  </a:cubicBezTo>
                  <a:cubicBezTo>
                    <a:pt x="4593" y="7677"/>
                    <a:pt x="4290" y="7440"/>
                    <a:pt x="4037" y="7203"/>
                  </a:cubicBezTo>
                  <a:cubicBezTo>
                    <a:pt x="3599" y="6795"/>
                    <a:pt x="3201" y="6350"/>
                    <a:pt x="2809" y="5902"/>
                  </a:cubicBezTo>
                  <a:cubicBezTo>
                    <a:pt x="2690" y="5688"/>
                    <a:pt x="2581" y="5471"/>
                    <a:pt x="2466" y="5257"/>
                  </a:cubicBezTo>
                  <a:cubicBezTo>
                    <a:pt x="2173" y="4710"/>
                    <a:pt x="1774" y="4242"/>
                    <a:pt x="1438" y="3726"/>
                  </a:cubicBezTo>
                  <a:cubicBezTo>
                    <a:pt x="1096" y="3202"/>
                    <a:pt x="876" y="2622"/>
                    <a:pt x="882" y="1987"/>
                  </a:cubicBezTo>
                  <a:cubicBezTo>
                    <a:pt x="889" y="1678"/>
                    <a:pt x="952" y="1279"/>
                    <a:pt x="1245" y="1105"/>
                  </a:cubicBezTo>
                  <a:cubicBezTo>
                    <a:pt x="1342" y="1047"/>
                    <a:pt x="1448" y="1024"/>
                    <a:pt x="1556" y="1024"/>
                  </a:cubicBezTo>
                  <a:close/>
                  <a:moveTo>
                    <a:pt x="889" y="0"/>
                  </a:moveTo>
                  <a:cubicBezTo>
                    <a:pt x="692" y="0"/>
                    <a:pt x="498" y="54"/>
                    <a:pt x="336" y="189"/>
                  </a:cubicBezTo>
                  <a:cubicBezTo>
                    <a:pt x="0" y="469"/>
                    <a:pt x="40" y="960"/>
                    <a:pt x="112" y="1338"/>
                  </a:cubicBezTo>
                  <a:cubicBezTo>
                    <a:pt x="210" y="1842"/>
                    <a:pt x="411" y="2303"/>
                    <a:pt x="589" y="2780"/>
                  </a:cubicBezTo>
                  <a:cubicBezTo>
                    <a:pt x="764" y="3251"/>
                    <a:pt x="971" y="3713"/>
                    <a:pt x="1218" y="4154"/>
                  </a:cubicBezTo>
                  <a:cubicBezTo>
                    <a:pt x="1475" y="4611"/>
                    <a:pt x="1791" y="5020"/>
                    <a:pt x="2127" y="5425"/>
                  </a:cubicBezTo>
                  <a:cubicBezTo>
                    <a:pt x="2825" y="6265"/>
                    <a:pt x="3493" y="7176"/>
                    <a:pt x="4353" y="7862"/>
                  </a:cubicBezTo>
                  <a:cubicBezTo>
                    <a:pt x="4698" y="8134"/>
                    <a:pt x="5103" y="8421"/>
                    <a:pt x="5561" y="8434"/>
                  </a:cubicBezTo>
                  <a:cubicBezTo>
                    <a:pt x="5569" y="8435"/>
                    <a:pt x="5577" y="8435"/>
                    <a:pt x="5585" y="8435"/>
                  </a:cubicBezTo>
                  <a:cubicBezTo>
                    <a:pt x="6002" y="8435"/>
                    <a:pt x="6334" y="8196"/>
                    <a:pt x="6453" y="7792"/>
                  </a:cubicBezTo>
                  <a:cubicBezTo>
                    <a:pt x="6701" y="6979"/>
                    <a:pt x="6467" y="6073"/>
                    <a:pt x="6137" y="5319"/>
                  </a:cubicBezTo>
                  <a:cubicBezTo>
                    <a:pt x="5742" y="4411"/>
                    <a:pt x="5179" y="3555"/>
                    <a:pt x="4570" y="2777"/>
                  </a:cubicBezTo>
                  <a:cubicBezTo>
                    <a:pt x="3991" y="2037"/>
                    <a:pt x="3374" y="1283"/>
                    <a:pt x="2608" y="736"/>
                  </a:cubicBezTo>
                  <a:cubicBezTo>
                    <a:pt x="2272" y="449"/>
                    <a:pt x="1818" y="279"/>
                    <a:pt x="1419" y="113"/>
                  </a:cubicBezTo>
                  <a:cubicBezTo>
                    <a:pt x="1252" y="45"/>
                    <a:pt x="1069" y="0"/>
                    <a:pt x="889"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6"/>
            <p:cNvSpPr/>
            <p:nvPr/>
          </p:nvSpPr>
          <p:spPr>
            <a:xfrm>
              <a:off x="5890200" y="4637350"/>
              <a:ext cx="175025" cy="157625"/>
            </a:xfrm>
            <a:custGeom>
              <a:avLst/>
              <a:gdLst/>
              <a:ahLst/>
              <a:cxnLst/>
              <a:rect l="l" t="t" r="r" b="b"/>
              <a:pathLst>
                <a:path w="7001" h="6305" extrusionOk="0">
                  <a:moveTo>
                    <a:pt x="3736" y="0"/>
                  </a:moveTo>
                  <a:cubicBezTo>
                    <a:pt x="3523" y="0"/>
                    <a:pt x="3308" y="23"/>
                    <a:pt x="3092" y="70"/>
                  </a:cubicBezTo>
                  <a:cubicBezTo>
                    <a:pt x="2107" y="287"/>
                    <a:pt x="1215" y="949"/>
                    <a:pt x="741" y="1871"/>
                  </a:cubicBezTo>
                  <a:cubicBezTo>
                    <a:pt x="639" y="2079"/>
                    <a:pt x="554" y="2292"/>
                    <a:pt x="497" y="2513"/>
                  </a:cubicBezTo>
                  <a:cubicBezTo>
                    <a:pt x="0" y="4442"/>
                    <a:pt x="1709" y="6112"/>
                    <a:pt x="3481" y="6290"/>
                  </a:cubicBezTo>
                  <a:cubicBezTo>
                    <a:pt x="3578" y="6300"/>
                    <a:pt x="3674" y="6304"/>
                    <a:pt x="3768" y="6304"/>
                  </a:cubicBezTo>
                  <a:cubicBezTo>
                    <a:pt x="4800" y="6304"/>
                    <a:pt x="5666" y="5742"/>
                    <a:pt x="6197" y="4943"/>
                  </a:cubicBezTo>
                  <a:cubicBezTo>
                    <a:pt x="6845" y="3968"/>
                    <a:pt x="7000" y="2638"/>
                    <a:pt x="6368" y="1541"/>
                  </a:cubicBezTo>
                  <a:cubicBezTo>
                    <a:pt x="5818" y="589"/>
                    <a:pt x="4818" y="0"/>
                    <a:pt x="3736" y="0"/>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6"/>
            <p:cNvSpPr/>
            <p:nvPr/>
          </p:nvSpPr>
          <p:spPr>
            <a:xfrm>
              <a:off x="5903125" y="4641625"/>
              <a:ext cx="145800" cy="150425"/>
            </a:xfrm>
            <a:custGeom>
              <a:avLst/>
              <a:gdLst/>
              <a:ahLst/>
              <a:cxnLst/>
              <a:rect l="l" t="t" r="r" b="b"/>
              <a:pathLst>
                <a:path w="5832" h="6017" extrusionOk="0">
                  <a:moveTo>
                    <a:pt x="2538" y="1"/>
                  </a:moveTo>
                  <a:cubicBezTo>
                    <a:pt x="2789" y="429"/>
                    <a:pt x="2855" y="1022"/>
                    <a:pt x="2822" y="1486"/>
                  </a:cubicBezTo>
                  <a:cubicBezTo>
                    <a:pt x="2809" y="1694"/>
                    <a:pt x="2753" y="1920"/>
                    <a:pt x="2651" y="2105"/>
                  </a:cubicBezTo>
                  <a:cubicBezTo>
                    <a:pt x="2614" y="2118"/>
                    <a:pt x="2575" y="2128"/>
                    <a:pt x="2535" y="2138"/>
                  </a:cubicBezTo>
                  <a:cubicBezTo>
                    <a:pt x="2485" y="2148"/>
                    <a:pt x="2436" y="2153"/>
                    <a:pt x="2386" y="2153"/>
                  </a:cubicBezTo>
                  <a:cubicBezTo>
                    <a:pt x="2341" y="2153"/>
                    <a:pt x="2296" y="2149"/>
                    <a:pt x="2252" y="2141"/>
                  </a:cubicBezTo>
                  <a:cubicBezTo>
                    <a:pt x="2015" y="1773"/>
                    <a:pt x="1847" y="1328"/>
                    <a:pt x="1739" y="966"/>
                  </a:cubicBezTo>
                  <a:cubicBezTo>
                    <a:pt x="1103" y="1493"/>
                    <a:pt x="0" y="2609"/>
                    <a:pt x="576" y="3442"/>
                  </a:cubicBezTo>
                  <a:cubicBezTo>
                    <a:pt x="728" y="3284"/>
                    <a:pt x="912" y="3195"/>
                    <a:pt x="1113" y="3159"/>
                  </a:cubicBezTo>
                  <a:lnTo>
                    <a:pt x="1113" y="3159"/>
                  </a:lnTo>
                  <a:cubicBezTo>
                    <a:pt x="1067" y="3449"/>
                    <a:pt x="1067" y="3745"/>
                    <a:pt x="1107" y="4034"/>
                  </a:cubicBezTo>
                  <a:cubicBezTo>
                    <a:pt x="1112" y="4071"/>
                    <a:pt x="1145" y="4091"/>
                    <a:pt x="1178" y="4091"/>
                  </a:cubicBezTo>
                  <a:cubicBezTo>
                    <a:pt x="1207" y="4091"/>
                    <a:pt x="1236" y="4076"/>
                    <a:pt x="1245" y="4044"/>
                  </a:cubicBezTo>
                  <a:cubicBezTo>
                    <a:pt x="1330" y="3712"/>
                    <a:pt x="1479" y="3435"/>
                    <a:pt x="1666" y="3172"/>
                  </a:cubicBezTo>
                  <a:cubicBezTo>
                    <a:pt x="1887" y="3221"/>
                    <a:pt x="2101" y="3317"/>
                    <a:pt x="2278" y="3438"/>
                  </a:cubicBezTo>
                  <a:cubicBezTo>
                    <a:pt x="2776" y="3781"/>
                    <a:pt x="3079" y="4390"/>
                    <a:pt x="2842" y="4973"/>
                  </a:cubicBezTo>
                  <a:cubicBezTo>
                    <a:pt x="3039" y="5035"/>
                    <a:pt x="3217" y="5171"/>
                    <a:pt x="3375" y="5295"/>
                  </a:cubicBezTo>
                  <a:cubicBezTo>
                    <a:pt x="3596" y="5473"/>
                    <a:pt x="3803" y="5677"/>
                    <a:pt x="3971" y="5905"/>
                  </a:cubicBezTo>
                  <a:cubicBezTo>
                    <a:pt x="3997" y="5938"/>
                    <a:pt x="4023" y="5973"/>
                    <a:pt x="4047" y="6017"/>
                  </a:cubicBezTo>
                  <a:cubicBezTo>
                    <a:pt x="4178" y="5973"/>
                    <a:pt x="4304" y="5924"/>
                    <a:pt x="4429" y="5868"/>
                  </a:cubicBezTo>
                  <a:cubicBezTo>
                    <a:pt x="4122" y="5434"/>
                    <a:pt x="3747" y="5042"/>
                    <a:pt x="3329" y="4716"/>
                  </a:cubicBezTo>
                  <a:cubicBezTo>
                    <a:pt x="3319" y="4706"/>
                    <a:pt x="3309" y="4689"/>
                    <a:pt x="3309" y="4677"/>
                  </a:cubicBezTo>
                  <a:cubicBezTo>
                    <a:pt x="3365" y="4387"/>
                    <a:pt x="3375" y="4090"/>
                    <a:pt x="3441" y="3800"/>
                  </a:cubicBezTo>
                  <a:cubicBezTo>
                    <a:pt x="3194" y="3751"/>
                    <a:pt x="2950" y="3695"/>
                    <a:pt x="2704" y="3642"/>
                  </a:cubicBezTo>
                  <a:cubicBezTo>
                    <a:pt x="2670" y="3636"/>
                    <a:pt x="2664" y="3593"/>
                    <a:pt x="2680" y="3570"/>
                  </a:cubicBezTo>
                  <a:cubicBezTo>
                    <a:pt x="2838" y="3277"/>
                    <a:pt x="3075" y="3046"/>
                    <a:pt x="3356" y="2879"/>
                  </a:cubicBezTo>
                  <a:lnTo>
                    <a:pt x="3356" y="2879"/>
                  </a:lnTo>
                  <a:cubicBezTo>
                    <a:pt x="3350" y="2879"/>
                    <a:pt x="3344" y="2879"/>
                    <a:pt x="3339" y="2879"/>
                  </a:cubicBezTo>
                  <a:cubicBezTo>
                    <a:pt x="3161" y="2879"/>
                    <a:pt x="2999" y="2830"/>
                    <a:pt x="2851" y="2747"/>
                  </a:cubicBezTo>
                  <a:cubicBezTo>
                    <a:pt x="3049" y="2434"/>
                    <a:pt x="3306" y="2187"/>
                    <a:pt x="3596" y="1957"/>
                  </a:cubicBezTo>
                  <a:cubicBezTo>
                    <a:pt x="3699" y="1916"/>
                    <a:pt x="3825" y="1883"/>
                    <a:pt x="3943" y="1883"/>
                  </a:cubicBezTo>
                  <a:cubicBezTo>
                    <a:pt x="4005" y="1883"/>
                    <a:pt x="4065" y="1892"/>
                    <a:pt x="4119" y="1914"/>
                  </a:cubicBezTo>
                  <a:cubicBezTo>
                    <a:pt x="4116" y="1904"/>
                    <a:pt x="4116" y="1897"/>
                    <a:pt x="4119" y="1888"/>
                  </a:cubicBezTo>
                  <a:cubicBezTo>
                    <a:pt x="4274" y="2029"/>
                    <a:pt x="4409" y="2191"/>
                    <a:pt x="4521" y="2395"/>
                  </a:cubicBezTo>
                  <a:cubicBezTo>
                    <a:pt x="4695" y="2718"/>
                    <a:pt x="4784" y="3083"/>
                    <a:pt x="4774" y="3449"/>
                  </a:cubicBezTo>
                  <a:cubicBezTo>
                    <a:pt x="4722" y="3619"/>
                    <a:pt x="4633" y="3777"/>
                    <a:pt x="4517" y="3926"/>
                  </a:cubicBezTo>
                  <a:cubicBezTo>
                    <a:pt x="4809" y="4125"/>
                    <a:pt x="5177" y="4248"/>
                    <a:pt x="5537" y="4248"/>
                  </a:cubicBezTo>
                  <a:cubicBezTo>
                    <a:pt x="5636" y="4248"/>
                    <a:pt x="5735" y="4239"/>
                    <a:pt x="5831" y="4219"/>
                  </a:cubicBezTo>
                  <a:cubicBezTo>
                    <a:pt x="5752" y="4195"/>
                    <a:pt x="5673" y="4173"/>
                    <a:pt x="5594" y="4146"/>
                  </a:cubicBezTo>
                  <a:cubicBezTo>
                    <a:pt x="5275" y="4034"/>
                    <a:pt x="5015" y="3886"/>
                    <a:pt x="4926" y="3543"/>
                  </a:cubicBezTo>
                  <a:cubicBezTo>
                    <a:pt x="4919" y="3508"/>
                    <a:pt x="4912" y="3472"/>
                    <a:pt x="4903" y="3435"/>
                  </a:cubicBezTo>
                  <a:cubicBezTo>
                    <a:pt x="4919" y="3043"/>
                    <a:pt x="4827" y="2654"/>
                    <a:pt x="4636" y="2309"/>
                  </a:cubicBezTo>
                  <a:cubicBezTo>
                    <a:pt x="4531" y="2118"/>
                    <a:pt x="4389" y="1920"/>
                    <a:pt x="4218" y="1756"/>
                  </a:cubicBezTo>
                  <a:cubicBezTo>
                    <a:pt x="4201" y="1634"/>
                    <a:pt x="4221" y="1499"/>
                    <a:pt x="4287" y="1347"/>
                  </a:cubicBezTo>
                  <a:cubicBezTo>
                    <a:pt x="4297" y="1322"/>
                    <a:pt x="4318" y="1308"/>
                    <a:pt x="4343" y="1308"/>
                  </a:cubicBezTo>
                  <a:cubicBezTo>
                    <a:pt x="4349" y="1308"/>
                    <a:pt x="4356" y="1309"/>
                    <a:pt x="4363" y="1311"/>
                  </a:cubicBezTo>
                  <a:cubicBezTo>
                    <a:pt x="4392" y="1315"/>
                    <a:pt x="4719" y="1367"/>
                    <a:pt x="4883" y="1443"/>
                  </a:cubicBezTo>
                  <a:cubicBezTo>
                    <a:pt x="4324" y="696"/>
                    <a:pt x="3356" y="409"/>
                    <a:pt x="2538" y="1"/>
                  </a:cubicBezTo>
                  <a:close/>
                </a:path>
              </a:pathLst>
            </a:custGeom>
            <a:solidFill>
              <a:srgbClr val="3636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6"/>
            <p:cNvSpPr/>
            <p:nvPr/>
          </p:nvSpPr>
          <p:spPr>
            <a:xfrm>
              <a:off x="5896525" y="4587600"/>
              <a:ext cx="180775" cy="252525"/>
            </a:xfrm>
            <a:custGeom>
              <a:avLst/>
              <a:gdLst/>
              <a:ahLst/>
              <a:cxnLst/>
              <a:rect l="l" t="t" r="r" b="b"/>
              <a:pathLst>
                <a:path w="7231" h="10101" extrusionOk="0">
                  <a:moveTo>
                    <a:pt x="227" y="1"/>
                  </a:moveTo>
                  <a:cubicBezTo>
                    <a:pt x="151" y="1"/>
                    <a:pt x="75" y="7"/>
                    <a:pt x="0" y="22"/>
                  </a:cubicBezTo>
                  <a:cubicBezTo>
                    <a:pt x="274" y="443"/>
                    <a:pt x="570" y="849"/>
                    <a:pt x="870" y="1250"/>
                  </a:cubicBezTo>
                  <a:cubicBezTo>
                    <a:pt x="923" y="1239"/>
                    <a:pt x="978" y="1235"/>
                    <a:pt x="1033" y="1235"/>
                  </a:cubicBezTo>
                  <a:cubicBezTo>
                    <a:pt x="1233" y="1235"/>
                    <a:pt x="1441" y="1297"/>
                    <a:pt x="1627" y="1362"/>
                  </a:cubicBezTo>
                  <a:cubicBezTo>
                    <a:pt x="2015" y="1497"/>
                    <a:pt x="2378" y="1651"/>
                    <a:pt x="2684" y="1935"/>
                  </a:cubicBezTo>
                  <a:cubicBezTo>
                    <a:pt x="2971" y="2198"/>
                    <a:pt x="3234" y="2488"/>
                    <a:pt x="3494" y="2771"/>
                  </a:cubicBezTo>
                  <a:cubicBezTo>
                    <a:pt x="4050" y="3373"/>
                    <a:pt x="4574" y="4013"/>
                    <a:pt x="5015" y="4704"/>
                  </a:cubicBezTo>
                  <a:cubicBezTo>
                    <a:pt x="5401" y="5313"/>
                    <a:pt x="5720" y="5968"/>
                    <a:pt x="5934" y="6657"/>
                  </a:cubicBezTo>
                  <a:cubicBezTo>
                    <a:pt x="6042" y="7008"/>
                    <a:pt x="6121" y="7371"/>
                    <a:pt x="6168" y="7736"/>
                  </a:cubicBezTo>
                  <a:cubicBezTo>
                    <a:pt x="6211" y="8082"/>
                    <a:pt x="6273" y="8507"/>
                    <a:pt x="6128" y="8836"/>
                  </a:cubicBezTo>
                  <a:cubicBezTo>
                    <a:pt x="6062" y="8981"/>
                    <a:pt x="5957" y="9090"/>
                    <a:pt x="5828" y="9169"/>
                  </a:cubicBezTo>
                  <a:cubicBezTo>
                    <a:pt x="5875" y="9264"/>
                    <a:pt x="5918" y="9356"/>
                    <a:pt x="5960" y="9452"/>
                  </a:cubicBezTo>
                  <a:cubicBezTo>
                    <a:pt x="6059" y="9669"/>
                    <a:pt x="6151" y="9886"/>
                    <a:pt x="6257" y="10101"/>
                  </a:cubicBezTo>
                  <a:cubicBezTo>
                    <a:pt x="6579" y="9995"/>
                    <a:pt x="6826" y="9745"/>
                    <a:pt x="6931" y="9389"/>
                  </a:cubicBezTo>
                  <a:cubicBezTo>
                    <a:pt x="7231" y="8408"/>
                    <a:pt x="6948" y="7315"/>
                    <a:pt x="6553" y="6409"/>
                  </a:cubicBezTo>
                  <a:cubicBezTo>
                    <a:pt x="6072" y="5313"/>
                    <a:pt x="5398" y="4282"/>
                    <a:pt x="4663" y="3344"/>
                  </a:cubicBezTo>
                  <a:cubicBezTo>
                    <a:pt x="3965" y="2455"/>
                    <a:pt x="3161" y="1639"/>
                    <a:pt x="2240" y="980"/>
                  </a:cubicBezTo>
                  <a:cubicBezTo>
                    <a:pt x="1831" y="634"/>
                    <a:pt x="1348" y="335"/>
                    <a:pt x="866" y="137"/>
                  </a:cubicBezTo>
                  <a:cubicBezTo>
                    <a:pt x="665" y="55"/>
                    <a:pt x="443" y="1"/>
                    <a:pt x="22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6"/>
            <p:cNvSpPr/>
            <p:nvPr/>
          </p:nvSpPr>
          <p:spPr>
            <a:xfrm>
              <a:off x="5913400" y="4612300"/>
              <a:ext cx="146800" cy="207900"/>
            </a:xfrm>
            <a:custGeom>
              <a:avLst/>
              <a:gdLst/>
              <a:ahLst/>
              <a:cxnLst/>
              <a:rect l="l" t="t" r="r" b="b"/>
              <a:pathLst>
                <a:path w="5872" h="8316" extrusionOk="0">
                  <a:moveTo>
                    <a:pt x="60" y="1"/>
                  </a:moveTo>
                  <a:cubicBezTo>
                    <a:pt x="40" y="1"/>
                    <a:pt x="20" y="1"/>
                    <a:pt x="1" y="2"/>
                  </a:cubicBezTo>
                  <a:cubicBezTo>
                    <a:pt x="251" y="341"/>
                    <a:pt x="504" y="680"/>
                    <a:pt x="748" y="1026"/>
                  </a:cubicBezTo>
                  <a:cubicBezTo>
                    <a:pt x="910" y="1029"/>
                    <a:pt x="1074" y="1078"/>
                    <a:pt x="1219" y="1131"/>
                  </a:cubicBezTo>
                  <a:cubicBezTo>
                    <a:pt x="1545" y="1243"/>
                    <a:pt x="1845" y="1371"/>
                    <a:pt x="2098" y="1605"/>
                  </a:cubicBezTo>
                  <a:cubicBezTo>
                    <a:pt x="2335" y="1823"/>
                    <a:pt x="2553" y="2063"/>
                    <a:pt x="2770" y="2300"/>
                  </a:cubicBezTo>
                  <a:cubicBezTo>
                    <a:pt x="3234" y="2800"/>
                    <a:pt x="3668" y="3330"/>
                    <a:pt x="4031" y="3907"/>
                  </a:cubicBezTo>
                  <a:cubicBezTo>
                    <a:pt x="4354" y="4411"/>
                    <a:pt x="4620" y="4954"/>
                    <a:pt x="4794" y="5526"/>
                  </a:cubicBezTo>
                  <a:cubicBezTo>
                    <a:pt x="4887" y="5820"/>
                    <a:pt x="4952" y="6119"/>
                    <a:pt x="4992" y="6423"/>
                  </a:cubicBezTo>
                  <a:cubicBezTo>
                    <a:pt x="5028" y="6709"/>
                    <a:pt x="5078" y="7061"/>
                    <a:pt x="4956" y="7335"/>
                  </a:cubicBezTo>
                  <a:cubicBezTo>
                    <a:pt x="4923" y="7414"/>
                    <a:pt x="4870" y="7482"/>
                    <a:pt x="4811" y="7535"/>
                  </a:cubicBezTo>
                  <a:cubicBezTo>
                    <a:pt x="4956" y="7792"/>
                    <a:pt x="5094" y="8052"/>
                    <a:pt x="5220" y="8316"/>
                  </a:cubicBezTo>
                  <a:cubicBezTo>
                    <a:pt x="5410" y="8210"/>
                    <a:pt x="5555" y="8029"/>
                    <a:pt x="5624" y="7792"/>
                  </a:cubicBezTo>
                  <a:cubicBezTo>
                    <a:pt x="5872" y="6979"/>
                    <a:pt x="5638" y="6073"/>
                    <a:pt x="5308" y="5319"/>
                  </a:cubicBezTo>
                  <a:cubicBezTo>
                    <a:pt x="4913" y="4411"/>
                    <a:pt x="4350" y="3555"/>
                    <a:pt x="3741" y="2777"/>
                  </a:cubicBezTo>
                  <a:cubicBezTo>
                    <a:pt x="3162" y="2037"/>
                    <a:pt x="2545" y="1283"/>
                    <a:pt x="1779" y="736"/>
                  </a:cubicBezTo>
                  <a:cubicBezTo>
                    <a:pt x="1443" y="449"/>
                    <a:pt x="989" y="279"/>
                    <a:pt x="590" y="113"/>
                  </a:cubicBezTo>
                  <a:cubicBezTo>
                    <a:pt x="421" y="42"/>
                    <a:pt x="239" y="1"/>
                    <a:pt x="60" y="1"/>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 name="Google Shape;537;p36"/>
          <p:cNvGrpSpPr/>
          <p:nvPr/>
        </p:nvGrpSpPr>
        <p:grpSpPr>
          <a:xfrm flipH="1">
            <a:off x="171844" y="4403198"/>
            <a:ext cx="400522" cy="400598"/>
            <a:chOff x="5715100" y="2545000"/>
            <a:chExt cx="379750" cy="379750"/>
          </a:xfrm>
        </p:grpSpPr>
        <p:sp>
          <p:nvSpPr>
            <p:cNvPr id="538" name="Google Shape;538;p36"/>
            <p:cNvSpPr/>
            <p:nvPr/>
          </p:nvSpPr>
          <p:spPr>
            <a:xfrm>
              <a:off x="5715100" y="2545000"/>
              <a:ext cx="379750" cy="379750"/>
            </a:xfrm>
            <a:custGeom>
              <a:avLst/>
              <a:gdLst/>
              <a:ahLst/>
              <a:cxnLst/>
              <a:rect l="l" t="t" r="r" b="b"/>
              <a:pathLst>
                <a:path w="15190" h="15190" extrusionOk="0">
                  <a:moveTo>
                    <a:pt x="7597" y="0"/>
                  </a:moveTo>
                  <a:cubicBezTo>
                    <a:pt x="3402" y="0"/>
                    <a:pt x="1" y="3398"/>
                    <a:pt x="1" y="7593"/>
                  </a:cubicBezTo>
                  <a:cubicBezTo>
                    <a:pt x="1" y="11788"/>
                    <a:pt x="3402" y="15189"/>
                    <a:pt x="7597" y="15189"/>
                  </a:cubicBezTo>
                  <a:cubicBezTo>
                    <a:pt x="11792" y="15189"/>
                    <a:pt x="15190" y="11788"/>
                    <a:pt x="15190" y="7593"/>
                  </a:cubicBezTo>
                  <a:cubicBezTo>
                    <a:pt x="15190" y="3398"/>
                    <a:pt x="11792" y="0"/>
                    <a:pt x="7597" y="0"/>
                  </a:cubicBezTo>
                  <a:close/>
                </a:path>
              </a:pathLst>
            </a:custGeom>
            <a:solidFill>
              <a:srgbClr val="E4E8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6"/>
            <p:cNvSpPr/>
            <p:nvPr/>
          </p:nvSpPr>
          <p:spPr>
            <a:xfrm>
              <a:off x="5940900" y="2714025"/>
              <a:ext cx="147025" cy="111450"/>
            </a:xfrm>
            <a:custGeom>
              <a:avLst/>
              <a:gdLst/>
              <a:ahLst/>
              <a:cxnLst/>
              <a:rect l="l" t="t" r="r" b="b"/>
              <a:pathLst>
                <a:path w="5881" h="4458" extrusionOk="0">
                  <a:moveTo>
                    <a:pt x="59" y="0"/>
                  </a:moveTo>
                  <a:cubicBezTo>
                    <a:pt x="0" y="0"/>
                    <a:pt x="11" y="66"/>
                    <a:pt x="109" y="140"/>
                  </a:cubicBezTo>
                  <a:cubicBezTo>
                    <a:pt x="395" y="358"/>
                    <a:pt x="666" y="585"/>
                    <a:pt x="936" y="822"/>
                  </a:cubicBezTo>
                  <a:cubicBezTo>
                    <a:pt x="1611" y="1418"/>
                    <a:pt x="2292" y="2004"/>
                    <a:pt x="2997" y="2561"/>
                  </a:cubicBezTo>
                  <a:cubicBezTo>
                    <a:pt x="3754" y="3157"/>
                    <a:pt x="4455" y="3865"/>
                    <a:pt x="5226" y="4457"/>
                  </a:cubicBezTo>
                  <a:cubicBezTo>
                    <a:pt x="5502" y="3953"/>
                    <a:pt x="5723" y="3417"/>
                    <a:pt x="5881" y="2850"/>
                  </a:cubicBezTo>
                  <a:cubicBezTo>
                    <a:pt x="4907" y="2449"/>
                    <a:pt x="3948" y="2011"/>
                    <a:pt x="3010" y="1533"/>
                  </a:cubicBezTo>
                  <a:cubicBezTo>
                    <a:pt x="2361" y="1201"/>
                    <a:pt x="1729" y="835"/>
                    <a:pt x="1084" y="496"/>
                  </a:cubicBezTo>
                  <a:cubicBezTo>
                    <a:pt x="774" y="332"/>
                    <a:pt x="458" y="180"/>
                    <a:pt x="142" y="25"/>
                  </a:cubicBezTo>
                  <a:cubicBezTo>
                    <a:pt x="107" y="8"/>
                    <a:pt x="79" y="0"/>
                    <a:pt x="5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6"/>
            <p:cNvSpPr/>
            <p:nvPr/>
          </p:nvSpPr>
          <p:spPr>
            <a:xfrm>
              <a:off x="5715100" y="2589675"/>
              <a:ext cx="322800" cy="335075"/>
            </a:xfrm>
            <a:custGeom>
              <a:avLst/>
              <a:gdLst/>
              <a:ahLst/>
              <a:cxnLst/>
              <a:rect l="l" t="t" r="r" b="b"/>
              <a:pathLst>
                <a:path w="12912" h="13403" extrusionOk="0">
                  <a:moveTo>
                    <a:pt x="2704" y="1"/>
                  </a:moveTo>
                  <a:cubicBezTo>
                    <a:pt x="1054" y="1397"/>
                    <a:pt x="1" y="3478"/>
                    <a:pt x="1" y="5806"/>
                  </a:cubicBezTo>
                  <a:cubicBezTo>
                    <a:pt x="1" y="10001"/>
                    <a:pt x="3402" y="13402"/>
                    <a:pt x="7597" y="13402"/>
                  </a:cubicBezTo>
                  <a:cubicBezTo>
                    <a:pt x="7735" y="13402"/>
                    <a:pt x="7867" y="13392"/>
                    <a:pt x="8002" y="13382"/>
                  </a:cubicBezTo>
                  <a:cubicBezTo>
                    <a:pt x="7731" y="13227"/>
                    <a:pt x="7531" y="13010"/>
                    <a:pt x="7353" y="12727"/>
                  </a:cubicBezTo>
                  <a:cubicBezTo>
                    <a:pt x="7060" y="12259"/>
                    <a:pt x="6777" y="11792"/>
                    <a:pt x="6487" y="11325"/>
                  </a:cubicBezTo>
                  <a:cubicBezTo>
                    <a:pt x="6194" y="10851"/>
                    <a:pt x="5904" y="10380"/>
                    <a:pt x="5608" y="9909"/>
                  </a:cubicBezTo>
                  <a:cubicBezTo>
                    <a:pt x="5328" y="9468"/>
                    <a:pt x="5058" y="9016"/>
                    <a:pt x="4910" y="8512"/>
                  </a:cubicBezTo>
                  <a:cubicBezTo>
                    <a:pt x="4710" y="7848"/>
                    <a:pt x="4623" y="7565"/>
                    <a:pt x="4651" y="7565"/>
                  </a:cubicBezTo>
                  <a:lnTo>
                    <a:pt x="4651" y="7565"/>
                  </a:lnTo>
                  <a:cubicBezTo>
                    <a:pt x="4661" y="7565"/>
                    <a:pt x="4686" y="7600"/>
                    <a:pt x="4725" y="7666"/>
                  </a:cubicBezTo>
                  <a:cubicBezTo>
                    <a:pt x="5140" y="8368"/>
                    <a:pt x="6181" y="9658"/>
                    <a:pt x="6669" y="10310"/>
                  </a:cubicBezTo>
                  <a:cubicBezTo>
                    <a:pt x="7189" y="11009"/>
                    <a:pt x="8430" y="13056"/>
                    <a:pt x="8439" y="13307"/>
                  </a:cubicBezTo>
                  <a:cubicBezTo>
                    <a:pt x="8439" y="13323"/>
                    <a:pt x="8433" y="13336"/>
                    <a:pt x="8430" y="13349"/>
                  </a:cubicBezTo>
                  <a:cubicBezTo>
                    <a:pt x="8980" y="13287"/>
                    <a:pt x="9517" y="13168"/>
                    <a:pt x="10023" y="12997"/>
                  </a:cubicBezTo>
                  <a:cubicBezTo>
                    <a:pt x="9849" y="12605"/>
                    <a:pt x="9698" y="12200"/>
                    <a:pt x="9566" y="11788"/>
                  </a:cubicBezTo>
                  <a:cubicBezTo>
                    <a:pt x="9365" y="11159"/>
                    <a:pt x="9154" y="10534"/>
                    <a:pt x="8947" y="9909"/>
                  </a:cubicBezTo>
                  <a:cubicBezTo>
                    <a:pt x="8903" y="9782"/>
                    <a:pt x="8750" y="9373"/>
                    <a:pt x="8853" y="9373"/>
                  </a:cubicBezTo>
                  <a:cubicBezTo>
                    <a:pt x="8857" y="9373"/>
                    <a:pt x="8862" y="9373"/>
                    <a:pt x="8868" y="9375"/>
                  </a:cubicBezTo>
                  <a:cubicBezTo>
                    <a:pt x="9207" y="9480"/>
                    <a:pt x="9766" y="10030"/>
                    <a:pt x="10053" y="10225"/>
                  </a:cubicBezTo>
                  <a:cubicBezTo>
                    <a:pt x="10398" y="10465"/>
                    <a:pt x="10761" y="10682"/>
                    <a:pt x="11117" y="10910"/>
                  </a:cubicBezTo>
                  <a:cubicBezTo>
                    <a:pt x="11479" y="11140"/>
                    <a:pt x="11841" y="11374"/>
                    <a:pt x="12206" y="11597"/>
                  </a:cubicBezTo>
                  <a:cubicBezTo>
                    <a:pt x="12263" y="11634"/>
                    <a:pt x="12319" y="11670"/>
                    <a:pt x="12371" y="11706"/>
                  </a:cubicBezTo>
                  <a:cubicBezTo>
                    <a:pt x="12559" y="11555"/>
                    <a:pt x="12740" y="11397"/>
                    <a:pt x="12911" y="11226"/>
                  </a:cubicBezTo>
                  <a:cubicBezTo>
                    <a:pt x="12710" y="11021"/>
                    <a:pt x="12506" y="10820"/>
                    <a:pt x="12299" y="10620"/>
                  </a:cubicBezTo>
                  <a:cubicBezTo>
                    <a:pt x="11841" y="10182"/>
                    <a:pt x="11393" y="9731"/>
                    <a:pt x="10929" y="9299"/>
                  </a:cubicBezTo>
                  <a:cubicBezTo>
                    <a:pt x="10099" y="8532"/>
                    <a:pt x="9269" y="7788"/>
                    <a:pt x="8541" y="6919"/>
                  </a:cubicBezTo>
                  <a:cubicBezTo>
                    <a:pt x="7821" y="6056"/>
                    <a:pt x="7096" y="5193"/>
                    <a:pt x="6481" y="4252"/>
                  </a:cubicBezTo>
                  <a:cubicBezTo>
                    <a:pt x="6006" y="3534"/>
                    <a:pt x="5565" y="2974"/>
                    <a:pt x="5309" y="2707"/>
                  </a:cubicBezTo>
                  <a:cubicBezTo>
                    <a:pt x="5245" y="2642"/>
                    <a:pt x="5203" y="2613"/>
                    <a:pt x="5179" y="2613"/>
                  </a:cubicBezTo>
                  <a:cubicBezTo>
                    <a:pt x="4999" y="2613"/>
                    <a:pt x="5824" y="4265"/>
                    <a:pt x="6062" y="4904"/>
                  </a:cubicBezTo>
                  <a:cubicBezTo>
                    <a:pt x="6092" y="4979"/>
                    <a:pt x="6748" y="6056"/>
                    <a:pt x="7034" y="6520"/>
                  </a:cubicBezTo>
                  <a:cubicBezTo>
                    <a:pt x="7264" y="6892"/>
                    <a:pt x="7482" y="7268"/>
                    <a:pt x="7719" y="7634"/>
                  </a:cubicBezTo>
                  <a:cubicBezTo>
                    <a:pt x="7965" y="8012"/>
                    <a:pt x="8222" y="8384"/>
                    <a:pt x="8439" y="8779"/>
                  </a:cubicBezTo>
                  <a:cubicBezTo>
                    <a:pt x="8513" y="8912"/>
                    <a:pt x="8389" y="9067"/>
                    <a:pt x="8265" y="9067"/>
                  </a:cubicBezTo>
                  <a:cubicBezTo>
                    <a:pt x="8223" y="9067"/>
                    <a:pt x="8181" y="9049"/>
                    <a:pt x="8146" y="9006"/>
                  </a:cubicBezTo>
                  <a:cubicBezTo>
                    <a:pt x="7623" y="8338"/>
                    <a:pt x="7116" y="7660"/>
                    <a:pt x="6672" y="6935"/>
                  </a:cubicBezTo>
                  <a:cubicBezTo>
                    <a:pt x="6353" y="6415"/>
                    <a:pt x="5411" y="4640"/>
                    <a:pt x="5207" y="4301"/>
                  </a:cubicBezTo>
                  <a:cubicBezTo>
                    <a:pt x="4716" y="3478"/>
                    <a:pt x="4219" y="2655"/>
                    <a:pt x="3721" y="1835"/>
                  </a:cubicBezTo>
                  <a:cubicBezTo>
                    <a:pt x="3356" y="1230"/>
                    <a:pt x="3007" y="633"/>
                    <a:pt x="270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6"/>
            <p:cNvSpPr/>
            <p:nvPr/>
          </p:nvSpPr>
          <p:spPr>
            <a:xfrm>
              <a:off x="5879000" y="2612050"/>
              <a:ext cx="80450" cy="63225"/>
            </a:xfrm>
            <a:custGeom>
              <a:avLst/>
              <a:gdLst/>
              <a:ahLst/>
              <a:cxnLst/>
              <a:rect l="l" t="t" r="r" b="b"/>
              <a:pathLst>
                <a:path w="3218" h="2529" extrusionOk="0">
                  <a:moveTo>
                    <a:pt x="780" y="0"/>
                  </a:moveTo>
                  <a:cubicBezTo>
                    <a:pt x="763" y="0"/>
                    <a:pt x="746" y="1"/>
                    <a:pt x="728" y="2"/>
                  </a:cubicBezTo>
                  <a:cubicBezTo>
                    <a:pt x="0" y="41"/>
                    <a:pt x="56" y="1032"/>
                    <a:pt x="323" y="1490"/>
                  </a:cubicBezTo>
                  <a:cubicBezTo>
                    <a:pt x="547" y="1882"/>
                    <a:pt x="938" y="2155"/>
                    <a:pt x="1360" y="2323"/>
                  </a:cubicBezTo>
                  <a:cubicBezTo>
                    <a:pt x="1706" y="2460"/>
                    <a:pt x="2080" y="2528"/>
                    <a:pt x="2452" y="2528"/>
                  </a:cubicBezTo>
                  <a:cubicBezTo>
                    <a:pt x="2509" y="2528"/>
                    <a:pt x="2565" y="2527"/>
                    <a:pt x="2622" y="2523"/>
                  </a:cubicBezTo>
                  <a:cubicBezTo>
                    <a:pt x="2763" y="2514"/>
                    <a:pt x="2911" y="2491"/>
                    <a:pt x="3020" y="2405"/>
                  </a:cubicBezTo>
                  <a:cubicBezTo>
                    <a:pt x="3198" y="2260"/>
                    <a:pt x="3217" y="1997"/>
                    <a:pt x="3171" y="1777"/>
                  </a:cubicBezTo>
                  <a:cubicBezTo>
                    <a:pt x="3082" y="1329"/>
                    <a:pt x="2792" y="937"/>
                    <a:pt x="2430" y="660"/>
                  </a:cubicBezTo>
                  <a:cubicBezTo>
                    <a:pt x="2196" y="479"/>
                    <a:pt x="1933" y="341"/>
                    <a:pt x="1657" y="232"/>
                  </a:cubicBezTo>
                  <a:cubicBezTo>
                    <a:pt x="1508" y="173"/>
                    <a:pt x="1353" y="120"/>
                    <a:pt x="1202" y="78"/>
                  </a:cubicBezTo>
                  <a:cubicBezTo>
                    <a:pt x="1064" y="36"/>
                    <a:pt x="924" y="0"/>
                    <a:pt x="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6"/>
            <p:cNvSpPr/>
            <p:nvPr/>
          </p:nvSpPr>
          <p:spPr>
            <a:xfrm>
              <a:off x="5959625" y="2577100"/>
              <a:ext cx="26400" cy="18825"/>
            </a:xfrm>
            <a:custGeom>
              <a:avLst/>
              <a:gdLst/>
              <a:ahLst/>
              <a:cxnLst/>
              <a:rect l="l" t="t" r="r" b="b"/>
              <a:pathLst>
                <a:path w="1056" h="753" extrusionOk="0">
                  <a:moveTo>
                    <a:pt x="505" y="0"/>
                  </a:moveTo>
                  <a:cubicBezTo>
                    <a:pt x="412" y="0"/>
                    <a:pt x="319" y="25"/>
                    <a:pt x="236" y="79"/>
                  </a:cubicBezTo>
                  <a:cubicBezTo>
                    <a:pt x="0" y="234"/>
                    <a:pt x="135" y="541"/>
                    <a:pt x="380" y="541"/>
                  </a:cubicBezTo>
                  <a:cubicBezTo>
                    <a:pt x="395" y="541"/>
                    <a:pt x="411" y="539"/>
                    <a:pt x="427" y="537"/>
                  </a:cubicBezTo>
                  <a:cubicBezTo>
                    <a:pt x="459" y="534"/>
                    <a:pt x="486" y="523"/>
                    <a:pt x="512" y="514"/>
                  </a:cubicBezTo>
                  <a:lnTo>
                    <a:pt x="516" y="517"/>
                  </a:lnTo>
                  <a:cubicBezTo>
                    <a:pt x="532" y="537"/>
                    <a:pt x="555" y="554"/>
                    <a:pt x="565" y="580"/>
                  </a:cubicBezTo>
                  <a:cubicBezTo>
                    <a:pt x="610" y="694"/>
                    <a:pt x="719" y="753"/>
                    <a:pt x="823" y="753"/>
                  </a:cubicBezTo>
                  <a:cubicBezTo>
                    <a:pt x="943" y="753"/>
                    <a:pt x="1056" y="675"/>
                    <a:pt x="1052" y="514"/>
                  </a:cubicBezTo>
                  <a:cubicBezTo>
                    <a:pt x="1047" y="218"/>
                    <a:pt x="779" y="0"/>
                    <a:pt x="505"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6"/>
            <p:cNvSpPr/>
            <p:nvPr/>
          </p:nvSpPr>
          <p:spPr>
            <a:xfrm>
              <a:off x="6005475" y="2641775"/>
              <a:ext cx="52075" cy="61725"/>
            </a:xfrm>
            <a:custGeom>
              <a:avLst/>
              <a:gdLst/>
              <a:ahLst/>
              <a:cxnLst/>
              <a:rect l="l" t="t" r="r" b="b"/>
              <a:pathLst>
                <a:path w="2083" h="2469" extrusionOk="0">
                  <a:moveTo>
                    <a:pt x="358" y="1"/>
                  </a:moveTo>
                  <a:cubicBezTo>
                    <a:pt x="0" y="1"/>
                    <a:pt x="51" y="559"/>
                    <a:pt x="111" y="792"/>
                  </a:cubicBezTo>
                  <a:cubicBezTo>
                    <a:pt x="282" y="1480"/>
                    <a:pt x="766" y="2082"/>
                    <a:pt x="1398" y="2398"/>
                  </a:cubicBezTo>
                  <a:cubicBezTo>
                    <a:pt x="1470" y="2435"/>
                    <a:pt x="1552" y="2469"/>
                    <a:pt x="1630" y="2469"/>
                  </a:cubicBezTo>
                  <a:cubicBezTo>
                    <a:pt x="1664" y="2469"/>
                    <a:pt x="1696" y="2463"/>
                    <a:pt x="1727" y="2448"/>
                  </a:cubicBezTo>
                  <a:cubicBezTo>
                    <a:pt x="1803" y="2412"/>
                    <a:pt x="1853" y="2332"/>
                    <a:pt x="1892" y="2260"/>
                  </a:cubicBezTo>
                  <a:cubicBezTo>
                    <a:pt x="1988" y="2099"/>
                    <a:pt x="2083" y="1921"/>
                    <a:pt x="2073" y="1734"/>
                  </a:cubicBezTo>
                  <a:cubicBezTo>
                    <a:pt x="2063" y="1579"/>
                    <a:pt x="1984" y="1440"/>
                    <a:pt x="1899" y="1312"/>
                  </a:cubicBezTo>
                  <a:cubicBezTo>
                    <a:pt x="1780" y="1134"/>
                    <a:pt x="1648" y="966"/>
                    <a:pt x="1503" y="811"/>
                  </a:cubicBezTo>
                  <a:cubicBezTo>
                    <a:pt x="1260" y="544"/>
                    <a:pt x="976" y="307"/>
                    <a:pt x="671" y="117"/>
                  </a:cubicBezTo>
                  <a:cubicBezTo>
                    <a:pt x="588" y="64"/>
                    <a:pt x="506" y="18"/>
                    <a:pt x="411" y="4"/>
                  </a:cubicBezTo>
                  <a:cubicBezTo>
                    <a:pt x="392" y="2"/>
                    <a:pt x="375" y="1"/>
                    <a:pt x="358"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6"/>
            <p:cNvSpPr/>
            <p:nvPr/>
          </p:nvSpPr>
          <p:spPr>
            <a:xfrm>
              <a:off x="6014600" y="2603350"/>
              <a:ext cx="30775" cy="20850"/>
            </a:xfrm>
            <a:custGeom>
              <a:avLst/>
              <a:gdLst/>
              <a:ahLst/>
              <a:cxnLst/>
              <a:rect l="l" t="t" r="r" b="b"/>
              <a:pathLst>
                <a:path w="1231" h="834" extrusionOk="0">
                  <a:moveTo>
                    <a:pt x="549" y="0"/>
                  </a:moveTo>
                  <a:cubicBezTo>
                    <a:pt x="493" y="0"/>
                    <a:pt x="437" y="25"/>
                    <a:pt x="391" y="63"/>
                  </a:cubicBezTo>
                  <a:cubicBezTo>
                    <a:pt x="1" y="395"/>
                    <a:pt x="433" y="833"/>
                    <a:pt x="816" y="833"/>
                  </a:cubicBezTo>
                  <a:cubicBezTo>
                    <a:pt x="949" y="833"/>
                    <a:pt x="1077" y="780"/>
                    <a:pt x="1161" y="649"/>
                  </a:cubicBezTo>
                  <a:cubicBezTo>
                    <a:pt x="1231" y="544"/>
                    <a:pt x="1178" y="412"/>
                    <a:pt x="1082" y="347"/>
                  </a:cubicBezTo>
                  <a:cubicBezTo>
                    <a:pt x="1013" y="301"/>
                    <a:pt x="918" y="288"/>
                    <a:pt x="829" y="288"/>
                  </a:cubicBezTo>
                  <a:cubicBezTo>
                    <a:pt x="803" y="288"/>
                    <a:pt x="778" y="289"/>
                    <a:pt x="754" y="291"/>
                  </a:cubicBezTo>
                  <a:cubicBezTo>
                    <a:pt x="757" y="287"/>
                    <a:pt x="763" y="283"/>
                    <a:pt x="769" y="280"/>
                  </a:cubicBezTo>
                  <a:cubicBezTo>
                    <a:pt x="809" y="264"/>
                    <a:pt x="829" y="201"/>
                    <a:pt x="819" y="162"/>
                  </a:cubicBezTo>
                  <a:cubicBezTo>
                    <a:pt x="813" y="149"/>
                    <a:pt x="809" y="136"/>
                    <a:pt x="806" y="122"/>
                  </a:cubicBezTo>
                  <a:cubicBezTo>
                    <a:pt x="789" y="73"/>
                    <a:pt x="750" y="23"/>
                    <a:pt x="697" y="14"/>
                  </a:cubicBezTo>
                  <a:cubicBezTo>
                    <a:pt x="673" y="9"/>
                    <a:pt x="649" y="6"/>
                    <a:pt x="624" y="6"/>
                  </a:cubicBezTo>
                  <a:cubicBezTo>
                    <a:pt x="616" y="6"/>
                    <a:pt x="607" y="6"/>
                    <a:pt x="599" y="7"/>
                  </a:cubicBezTo>
                  <a:cubicBezTo>
                    <a:pt x="582" y="2"/>
                    <a:pt x="566" y="0"/>
                    <a:pt x="54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36"/>
            <p:cNvSpPr/>
            <p:nvPr/>
          </p:nvSpPr>
          <p:spPr>
            <a:xfrm>
              <a:off x="5982875" y="2757825"/>
              <a:ext cx="76250" cy="66250"/>
            </a:xfrm>
            <a:custGeom>
              <a:avLst/>
              <a:gdLst/>
              <a:ahLst/>
              <a:cxnLst/>
              <a:rect l="l" t="t" r="r" b="b"/>
              <a:pathLst>
                <a:path w="3050" h="2650" extrusionOk="0">
                  <a:moveTo>
                    <a:pt x="1816" y="1"/>
                  </a:moveTo>
                  <a:cubicBezTo>
                    <a:pt x="923" y="1"/>
                    <a:pt x="45" y="761"/>
                    <a:pt x="7" y="1675"/>
                  </a:cubicBezTo>
                  <a:cubicBezTo>
                    <a:pt x="4" y="1687"/>
                    <a:pt x="4" y="1698"/>
                    <a:pt x="4" y="1707"/>
                  </a:cubicBezTo>
                  <a:cubicBezTo>
                    <a:pt x="0" y="2066"/>
                    <a:pt x="185" y="2448"/>
                    <a:pt x="517" y="2587"/>
                  </a:cubicBezTo>
                  <a:cubicBezTo>
                    <a:pt x="628" y="2632"/>
                    <a:pt x="745" y="2650"/>
                    <a:pt x="864" y="2650"/>
                  </a:cubicBezTo>
                  <a:cubicBezTo>
                    <a:pt x="969" y="2650"/>
                    <a:pt x="1074" y="2636"/>
                    <a:pt x="1176" y="2616"/>
                  </a:cubicBezTo>
                  <a:cubicBezTo>
                    <a:pt x="1742" y="2508"/>
                    <a:pt x="2269" y="2195"/>
                    <a:pt x="2638" y="1750"/>
                  </a:cubicBezTo>
                  <a:cubicBezTo>
                    <a:pt x="2872" y="1470"/>
                    <a:pt x="3050" y="1108"/>
                    <a:pt x="2967" y="753"/>
                  </a:cubicBezTo>
                  <a:cubicBezTo>
                    <a:pt x="2868" y="327"/>
                    <a:pt x="2427" y="61"/>
                    <a:pt x="1996" y="11"/>
                  </a:cubicBezTo>
                  <a:cubicBezTo>
                    <a:pt x="1936" y="4"/>
                    <a:pt x="1876" y="1"/>
                    <a:pt x="181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6"/>
            <p:cNvSpPr/>
            <p:nvPr/>
          </p:nvSpPr>
          <p:spPr>
            <a:xfrm>
              <a:off x="5913900" y="2778325"/>
              <a:ext cx="26925" cy="25775"/>
            </a:xfrm>
            <a:custGeom>
              <a:avLst/>
              <a:gdLst/>
              <a:ahLst/>
              <a:cxnLst/>
              <a:rect l="l" t="t" r="r" b="b"/>
              <a:pathLst>
                <a:path w="1077" h="1031" extrusionOk="0">
                  <a:moveTo>
                    <a:pt x="501" y="1"/>
                  </a:moveTo>
                  <a:cubicBezTo>
                    <a:pt x="412" y="1"/>
                    <a:pt x="323" y="21"/>
                    <a:pt x="244" y="61"/>
                  </a:cubicBezTo>
                  <a:cubicBezTo>
                    <a:pt x="168" y="104"/>
                    <a:pt x="99" y="163"/>
                    <a:pt x="60" y="238"/>
                  </a:cubicBezTo>
                  <a:cubicBezTo>
                    <a:pt x="1" y="347"/>
                    <a:pt x="4" y="483"/>
                    <a:pt x="47" y="598"/>
                  </a:cubicBezTo>
                  <a:cubicBezTo>
                    <a:pt x="92" y="713"/>
                    <a:pt x="175" y="808"/>
                    <a:pt x="273" y="884"/>
                  </a:cubicBezTo>
                  <a:cubicBezTo>
                    <a:pt x="380" y="968"/>
                    <a:pt x="514" y="1030"/>
                    <a:pt x="647" y="1030"/>
                  </a:cubicBezTo>
                  <a:cubicBezTo>
                    <a:pt x="687" y="1030"/>
                    <a:pt x="726" y="1025"/>
                    <a:pt x="764" y="1013"/>
                  </a:cubicBezTo>
                  <a:cubicBezTo>
                    <a:pt x="890" y="969"/>
                    <a:pt x="985" y="861"/>
                    <a:pt x="1024" y="736"/>
                  </a:cubicBezTo>
                  <a:cubicBezTo>
                    <a:pt x="1077" y="574"/>
                    <a:pt x="1048" y="400"/>
                    <a:pt x="962" y="262"/>
                  </a:cubicBezTo>
                  <a:cubicBezTo>
                    <a:pt x="896" y="156"/>
                    <a:pt x="797" y="71"/>
                    <a:pt x="676" y="28"/>
                  </a:cubicBezTo>
                  <a:cubicBezTo>
                    <a:pt x="619" y="10"/>
                    <a:pt x="560" y="1"/>
                    <a:pt x="501"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6"/>
            <p:cNvSpPr/>
            <p:nvPr/>
          </p:nvSpPr>
          <p:spPr>
            <a:xfrm>
              <a:off x="5833075" y="2618625"/>
              <a:ext cx="15400" cy="14750"/>
            </a:xfrm>
            <a:custGeom>
              <a:avLst/>
              <a:gdLst/>
              <a:ahLst/>
              <a:cxnLst/>
              <a:rect l="l" t="t" r="r" b="b"/>
              <a:pathLst>
                <a:path w="616" h="590" extrusionOk="0">
                  <a:moveTo>
                    <a:pt x="282" y="0"/>
                  </a:moveTo>
                  <a:cubicBezTo>
                    <a:pt x="233" y="0"/>
                    <a:pt x="183" y="12"/>
                    <a:pt x="138" y="35"/>
                  </a:cubicBezTo>
                  <a:cubicBezTo>
                    <a:pt x="96" y="58"/>
                    <a:pt x="56" y="94"/>
                    <a:pt x="33" y="137"/>
                  </a:cubicBezTo>
                  <a:cubicBezTo>
                    <a:pt x="0" y="200"/>
                    <a:pt x="0" y="275"/>
                    <a:pt x="26" y="341"/>
                  </a:cubicBezTo>
                  <a:cubicBezTo>
                    <a:pt x="53" y="407"/>
                    <a:pt x="99" y="463"/>
                    <a:pt x="155" y="506"/>
                  </a:cubicBezTo>
                  <a:cubicBezTo>
                    <a:pt x="215" y="554"/>
                    <a:pt x="290" y="590"/>
                    <a:pt x="365" y="590"/>
                  </a:cubicBezTo>
                  <a:cubicBezTo>
                    <a:pt x="388" y="590"/>
                    <a:pt x="412" y="586"/>
                    <a:pt x="435" y="578"/>
                  </a:cubicBezTo>
                  <a:cubicBezTo>
                    <a:pt x="507" y="555"/>
                    <a:pt x="563" y="493"/>
                    <a:pt x="586" y="420"/>
                  </a:cubicBezTo>
                  <a:cubicBezTo>
                    <a:pt x="616" y="328"/>
                    <a:pt x="599" y="230"/>
                    <a:pt x="550" y="151"/>
                  </a:cubicBezTo>
                  <a:cubicBezTo>
                    <a:pt x="511" y="91"/>
                    <a:pt x="454" y="41"/>
                    <a:pt x="385" y="19"/>
                  </a:cubicBezTo>
                  <a:cubicBezTo>
                    <a:pt x="352" y="6"/>
                    <a:pt x="317" y="0"/>
                    <a:pt x="28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6"/>
            <p:cNvSpPr/>
            <p:nvPr/>
          </p:nvSpPr>
          <p:spPr>
            <a:xfrm>
              <a:off x="5844500" y="2725150"/>
              <a:ext cx="35850" cy="24875"/>
            </a:xfrm>
            <a:custGeom>
              <a:avLst/>
              <a:gdLst/>
              <a:ahLst/>
              <a:cxnLst/>
              <a:rect l="l" t="t" r="r" b="b"/>
              <a:pathLst>
                <a:path w="1434" h="995" extrusionOk="0">
                  <a:moveTo>
                    <a:pt x="614" y="0"/>
                  </a:moveTo>
                  <a:cubicBezTo>
                    <a:pt x="521" y="0"/>
                    <a:pt x="428" y="10"/>
                    <a:pt x="359" y="15"/>
                  </a:cubicBezTo>
                  <a:cubicBezTo>
                    <a:pt x="231" y="22"/>
                    <a:pt x="152" y="94"/>
                    <a:pt x="106" y="206"/>
                  </a:cubicBezTo>
                  <a:cubicBezTo>
                    <a:pt x="1" y="456"/>
                    <a:pt x="133" y="753"/>
                    <a:pt x="353" y="897"/>
                  </a:cubicBezTo>
                  <a:cubicBezTo>
                    <a:pt x="462" y="968"/>
                    <a:pt x="580" y="994"/>
                    <a:pt x="700" y="994"/>
                  </a:cubicBezTo>
                  <a:cubicBezTo>
                    <a:pt x="880" y="994"/>
                    <a:pt x="1067" y="936"/>
                    <a:pt x="1239" y="884"/>
                  </a:cubicBezTo>
                  <a:cubicBezTo>
                    <a:pt x="1434" y="825"/>
                    <a:pt x="1367" y="561"/>
                    <a:pt x="1185" y="561"/>
                  </a:cubicBezTo>
                  <a:cubicBezTo>
                    <a:pt x="1173" y="561"/>
                    <a:pt x="1162" y="562"/>
                    <a:pt x="1150" y="565"/>
                  </a:cubicBezTo>
                  <a:cubicBezTo>
                    <a:pt x="1077" y="578"/>
                    <a:pt x="1000" y="591"/>
                    <a:pt x="924" y="591"/>
                  </a:cubicBezTo>
                  <a:cubicBezTo>
                    <a:pt x="846" y="591"/>
                    <a:pt x="769" y="577"/>
                    <a:pt x="698" y="535"/>
                  </a:cubicBezTo>
                  <a:cubicBezTo>
                    <a:pt x="695" y="535"/>
                    <a:pt x="692" y="532"/>
                    <a:pt x="689" y="528"/>
                  </a:cubicBezTo>
                  <a:cubicBezTo>
                    <a:pt x="758" y="519"/>
                    <a:pt x="824" y="505"/>
                    <a:pt x="886" y="466"/>
                  </a:cubicBezTo>
                  <a:cubicBezTo>
                    <a:pt x="959" y="426"/>
                    <a:pt x="1008" y="344"/>
                    <a:pt x="1005" y="262"/>
                  </a:cubicBezTo>
                  <a:cubicBezTo>
                    <a:pt x="1001" y="42"/>
                    <a:pt x="806" y="0"/>
                    <a:pt x="61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6"/>
            <p:cNvSpPr/>
            <p:nvPr/>
          </p:nvSpPr>
          <p:spPr>
            <a:xfrm>
              <a:off x="5962100" y="2689825"/>
              <a:ext cx="17350" cy="17050"/>
            </a:xfrm>
            <a:custGeom>
              <a:avLst/>
              <a:gdLst/>
              <a:ahLst/>
              <a:cxnLst/>
              <a:rect l="l" t="t" r="r" b="b"/>
              <a:pathLst>
                <a:path w="694" h="682" extrusionOk="0">
                  <a:moveTo>
                    <a:pt x="386" y="1"/>
                  </a:moveTo>
                  <a:cubicBezTo>
                    <a:pt x="377" y="1"/>
                    <a:pt x="367" y="1"/>
                    <a:pt x="357" y="2"/>
                  </a:cubicBezTo>
                  <a:cubicBezTo>
                    <a:pt x="350" y="4"/>
                    <a:pt x="272" y="22"/>
                    <a:pt x="272" y="22"/>
                  </a:cubicBezTo>
                  <a:cubicBezTo>
                    <a:pt x="272" y="22"/>
                    <a:pt x="275" y="22"/>
                    <a:pt x="283" y="20"/>
                  </a:cubicBezTo>
                  <a:lnTo>
                    <a:pt x="283" y="20"/>
                  </a:lnTo>
                  <a:cubicBezTo>
                    <a:pt x="178" y="45"/>
                    <a:pt x="128" y="162"/>
                    <a:pt x="147" y="262"/>
                  </a:cubicBezTo>
                  <a:cubicBezTo>
                    <a:pt x="143" y="262"/>
                    <a:pt x="143" y="262"/>
                    <a:pt x="140" y="266"/>
                  </a:cubicBezTo>
                  <a:cubicBezTo>
                    <a:pt x="1" y="395"/>
                    <a:pt x="90" y="682"/>
                    <a:pt x="289" y="682"/>
                  </a:cubicBezTo>
                  <a:cubicBezTo>
                    <a:pt x="296" y="682"/>
                    <a:pt x="304" y="682"/>
                    <a:pt x="311" y="681"/>
                  </a:cubicBezTo>
                  <a:cubicBezTo>
                    <a:pt x="562" y="654"/>
                    <a:pt x="693" y="430"/>
                    <a:pt x="647" y="190"/>
                  </a:cubicBezTo>
                  <a:cubicBezTo>
                    <a:pt x="631" y="104"/>
                    <a:pt x="552" y="35"/>
                    <a:pt x="469" y="12"/>
                  </a:cubicBezTo>
                  <a:cubicBezTo>
                    <a:pt x="442" y="4"/>
                    <a:pt x="415" y="1"/>
                    <a:pt x="38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6"/>
            <p:cNvSpPr/>
            <p:nvPr/>
          </p:nvSpPr>
          <p:spPr>
            <a:xfrm>
              <a:off x="5789525" y="2627625"/>
              <a:ext cx="20700" cy="18425"/>
            </a:xfrm>
            <a:custGeom>
              <a:avLst/>
              <a:gdLst/>
              <a:ahLst/>
              <a:cxnLst/>
              <a:rect l="l" t="t" r="r" b="b"/>
              <a:pathLst>
                <a:path w="828" h="737" extrusionOk="0">
                  <a:moveTo>
                    <a:pt x="407" y="1"/>
                  </a:moveTo>
                  <a:cubicBezTo>
                    <a:pt x="224" y="1"/>
                    <a:pt x="44" y="48"/>
                    <a:pt x="20" y="274"/>
                  </a:cubicBezTo>
                  <a:cubicBezTo>
                    <a:pt x="0" y="438"/>
                    <a:pt x="118" y="591"/>
                    <a:pt x="279" y="591"/>
                  </a:cubicBezTo>
                  <a:cubicBezTo>
                    <a:pt x="303" y="591"/>
                    <a:pt x="328" y="588"/>
                    <a:pt x="353" y="581"/>
                  </a:cubicBezTo>
                  <a:cubicBezTo>
                    <a:pt x="353" y="581"/>
                    <a:pt x="356" y="581"/>
                    <a:pt x="359" y="577"/>
                  </a:cubicBezTo>
                  <a:cubicBezTo>
                    <a:pt x="379" y="620"/>
                    <a:pt x="405" y="656"/>
                    <a:pt x="445" y="689"/>
                  </a:cubicBezTo>
                  <a:cubicBezTo>
                    <a:pt x="481" y="719"/>
                    <a:pt x="527" y="736"/>
                    <a:pt x="572" y="736"/>
                  </a:cubicBezTo>
                  <a:cubicBezTo>
                    <a:pt x="612" y="736"/>
                    <a:pt x="652" y="722"/>
                    <a:pt x="685" y="689"/>
                  </a:cubicBezTo>
                  <a:cubicBezTo>
                    <a:pt x="827" y="541"/>
                    <a:pt x="797" y="347"/>
                    <a:pt x="751" y="162"/>
                  </a:cubicBezTo>
                  <a:cubicBezTo>
                    <a:pt x="724" y="67"/>
                    <a:pt x="639" y="17"/>
                    <a:pt x="543" y="8"/>
                  </a:cubicBezTo>
                  <a:cubicBezTo>
                    <a:pt x="499" y="4"/>
                    <a:pt x="453" y="1"/>
                    <a:pt x="40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6"/>
            <p:cNvSpPr/>
            <p:nvPr/>
          </p:nvSpPr>
          <p:spPr>
            <a:xfrm>
              <a:off x="5873075" y="2564675"/>
              <a:ext cx="43975" cy="31175"/>
            </a:xfrm>
            <a:custGeom>
              <a:avLst/>
              <a:gdLst/>
              <a:ahLst/>
              <a:cxnLst/>
              <a:rect l="l" t="t" r="r" b="b"/>
              <a:pathLst>
                <a:path w="1759" h="1247" extrusionOk="0">
                  <a:moveTo>
                    <a:pt x="633" y="0"/>
                  </a:moveTo>
                  <a:cubicBezTo>
                    <a:pt x="629" y="0"/>
                    <a:pt x="624" y="0"/>
                    <a:pt x="619" y="0"/>
                  </a:cubicBezTo>
                  <a:cubicBezTo>
                    <a:pt x="83" y="10"/>
                    <a:pt x="0" y="701"/>
                    <a:pt x="165" y="1093"/>
                  </a:cubicBezTo>
                  <a:cubicBezTo>
                    <a:pt x="192" y="1156"/>
                    <a:pt x="231" y="1222"/>
                    <a:pt x="293" y="1242"/>
                  </a:cubicBezTo>
                  <a:cubicBezTo>
                    <a:pt x="306" y="1245"/>
                    <a:pt x="318" y="1247"/>
                    <a:pt x="330" y="1247"/>
                  </a:cubicBezTo>
                  <a:cubicBezTo>
                    <a:pt x="423" y="1247"/>
                    <a:pt x="501" y="1151"/>
                    <a:pt x="534" y="1057"/>
                  </a:cubicBezTo>
                  <a:cubicBezTo>
                    <a:pt x="540" y="1034"/>
                    <a:pt x="550" y="1008"/>
                    <a:pt x="570" y="991"/>
                  </a:cubicBezTo>
                  <a:cubicBezTo>
                    <a:pt x="581" y="983"/>
                    <a:pt x="594" y="981"/>
                    <a:pt x="608" y="981"/>
                  </a:cubicBezTo>
                  <a:cubicBezTo>
                    <a:pt x="623" y="981"/>
                    <a:pt x="640" y="984"/>
                    <a:pt x="655" y="988"/>
                  </a:cubicBezTo>
                  <a:cubicBezTo>
                    <a:pt x="807" y="1015"/>
                    <a:pt x="962" y="1037"/>
                    <a:pt x="1116" y="1037"/>
                  </a:cubicBezTo>
                  <a:cubicBezTo>
                    <a:pt x="1257" y="1037"/>
                    <a:pt x="1397" y="1019"/>
                    <a:pt x="1531" y="968"/>
                  </a:cubicBezTo>
                  <a:cubicBezTo>
                    <a:pt x="1640" y="929"/>
                    <a:pt x="1759" y="840"/>
                    <a:pt x="1748" y="721"/>
                  </a:cubicBezTo>
                  <a:cubicBezTo>
                    <a:pt x="1742" y="659"/>
                    <a:pt x="1702" y="610"/>
                    <a:pt x="1660" y="563"/>
                  </a:cubicBezTo>
                  <a:cubicBezTo>
                    <a:pt x="1653" y="557"/>
                    <a:pt x="1646" y="546"/>
                    <a:pt x="1637" y="540"/>
                  </a:cubicBezTo>
                  <a:cubicBezTo>
                    <a:pt x="1469" y="356"/>
                    <a:pt x="1262" y="204"/>
                    <a:pt x="1031" y="102"/>
                  </a:cubicBezTo>
                  <a:cubicBezTo>
                    <a:pt x="907" y="45"/>
                    <a:pt x="773" y="0"/>
                    <a:pt x="63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6"/>
            <p:cNvSpPr/>
            <p:nvPr/>
          </p:nvSpPr>
          <p:spPr>
            <a:xfrm>
              <a:off x="5922600" y="2571600"/>
              <a:ext cx="14300" cy="14850"/>
            </a:xfrm>
            <a:custGeom>
              <a:avLst/>
              <a:gdLst/>
              <a:ahLst/>
              <a:cxnLst/>
              <a:rect l="l" t="t" r="r" b="b"/>
              <a:pathLst>
                <a:path w="572" h="594" extrusionOk="0">
                  <a:moveTo>
                    <a:pt x="304" y="0"/>
                  </a:moveTo>
                  <a:cubicBezTo>
                    <a:pt x="150" y="0"/>
                    <a:pt x="0" y="148"/>
                    <a:pt x="107" y="325"/>
                  </a:cubicBezTo>
                  <a:cubicBezTo>
                    <a:pt x="166" y="421"/>
                    <a:pt x="241" y="491"/>
                    <a:pt x="328" y="559"/>
                  </a:cubicBezTo>
                  <a:cubicBezTo>
                    <a:pt x="357" y="583"/>
                    <a:pt x="394" y="594"/>
                    <a:pt x="431" y="594"/>
                  </a:cubicBezTo>
                  <a:cubicBezTo>
                    <a:pt x="503" y="594"/>
                    <a:pt x="572" y="549"/>
                    <a:pt x="568" y="461"/>
                  </a:cubicBezTo>
                  <a:cubicBezTo>
                    <a:pt x="565" y="355"/>
                    <a:pt x="558" y="250"/>
                    <a:pt x="518" y="151"/>
                  </a:cubicBezTo>
                  <a:cubicBezTo>
                    <a:pt x="473" y="44"/>
                    <a:pt x="388" y="0"/>
                    <a:pt x="30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6"/>
            <p:cNvSpPr/>
            <p:nvPr/>
          </p:nvSpPr>
          <p:spPr>
            <a:xfrm>
              <a:off x="5955175" y="2604225"/>
              <a:ext cx="35475" cy="31250"/>
            </a:xfrm>
            <a:custGeom>
              <a:avLst/>
              <a:gdLst/>
              <a:ahLst/>
              <a:cxnLst/>
              <a:rect l="l" t="t" r="r" b="b"/>
              <a:pathLst>
                <a:path w="1419" h="1250" extrusionOk="0">
                  <a:moveTo>
                    <a:pt x="250" y="0"/>
                  </a:moveTo>
                  <a:cubicBezTo>
                    <a:pt x="124" y="0"/>
                    <a:pt x="0" y="102"/>
                    <a:pt x="9" y="236"/>
                  </a:cubicBezTo>
                  <a:cubicBezTo>
                    <a:pt x="22" y="509"/>
                    <a:pt x="137" y="776"/>
                    <a:pt x="325" y="970"/>
                  </a:cubicBezTo>
                  <a:cubicBezTo>
                    <a:pt x="335" y="993"/>
                    <a:pt x="348" y="1016"/>
                    <a:pt x="368" y="1036"/>
                  </a:cubicBezTo>
                  <a:cubicBezTo>
                    <a:pt x="496" y="1164"/>
                    <a:pt x="651" y="1230"/>
                    <a:pt x="809" y="1240"/>
                  </a:cubicBezTo>
                  <a:cubicBezTo>
                    <a:pt x="819" y="1243"/>
                    <a:pt x="829" y="1247"/>
                    <a:pt x="839" y="1247"/>
                  </a:cubicBezTo>
                  <a:cubicBezTo>
                    <a:pt x="847" y="1248"/>
                    <a:pt x="855" y="1249"/>
                    <a:pt x="862" y="1249"/>
                  </a:cubicBezTo>
                  <a:cubicBezTo>
                    <a:pt x="882" y="1249"/>
                    <a:pt x="901" y="1244"/>
                    <a:pt x="918" y="1236"/>
                  </a:cubicBezTo>
                  <a:cubicBezTo>
                    <a:pt x="1059" y="1224"/>
                    <a:pt x="1201" y="1171"/>
                    <a:pt x="1323" y="1075"/>
                  </a:cubicBezTo>
                  <a:cubicBezTo>
                    <a:pt x="1405" y="1013"/>
                    <a:pt x="1418" y="855"/>
                    <a:pt x="1362" y="772"/>
                  </a:cubicBezTo>
                  <a:cubicBezTo>
                    <a:pt x="1108" y="400"/>
                    <a:pt x="746" y="127"/>
                    <a:pt x="309" y="8"/>
                  </a:cubicBezTo>
                  <a:cubicBezTo>
                    <a:pt x="289" y="3"/>
                    <a:pt x="269" y="0"/>
                    <a:pt x="25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6"/>
            <p:cNvSpPr/>
            <p:nvPr/>
          </p:nvSpPr>
          <p:spPr>
            <a:xfrm>
              <a:off x="5865650" y="2677875"/>
              <a:ext cx="59725" cy="36825"/>
            </a:xfrm>
            <a:custGeom>
              <a:avLst/>
              <a:gdLst/>
              <a:ahLst/>
              <a:cxnLst/>
              <a:rect l="l" t="t" r="r" b="b"/>
              <a:pathLst>
                <a:path w="2389" h="1473" extrusionOk="0">
                  <a:moveTo>
                    <a:pt x="754" y="0"/>
                  </a:moveTo>
                  <a:cubicBezTo>
                    <a:pt x="730" y="0"/>
                    <a:pt x="706" y="1"/>
                    <a:pt x="682" y="3"/>
                  </a:cubicBezTo>
                  <a:cubicBezTo>
                    <a:pt x="340" y="29"/>
                    <a:pt x="1" y="309"/>
                    <a:pt x="120" y="681"/>
                  </a:cubicBezTo>
                  <a:cubicBezTo>
                    <a:pt x="172" y="836"/>
                    <a:pt x="284" y="961"/>
                    <a:pt x="410" y="1066"/>
                  </a:cubicBezTo>
                  <a:cubicBezTo>
                    <a:pt x="727" y="1331"/>
                    <a:pt x="1140" y="1473"/>
                    <a:pt x="1552" y="1473"/>
                  </a:cubicBezTo>
                  <a:cubicBezTo>
                    <a:pt x="1734" y="1473"/>
                    <a:pt x="1915" y="1445"/>
                    <a:pt x="2089" y="1389"/>
                  </a:cubicBezTo>
                  <a:cubicBezTo>
                    <a:pt x="2174" y="1359"/>
                    <a:pt x="2263" y="1320"/>
                    <a:pt x="2312" y="1244"/>
                  </a:cubicBezTo>
                  <a:cubicBezTo>
                    <a:pt x="2388" y="1132"/>
                    <a:pt x="2349" y="977"/>
                    <a:pt x="2282" y="858"/>
                  </a:cubicBezTo>
                  <a:cubicBezTo>
                    <a:pt x="2115" y="536"/>
                    <a:pt x="1805" y="316"/>
                    <a:pt x="1463" y="171"/>
                  </a:cubicBezTo>
                  <a:cubicBezTo>
                    <a:pt x="1381" y="135"/>
                    <a:pt x="1291" y="105"/>
                    <a:pt x="1206" y="79"/>
                  </a:cubicBezTo>
                  <a:cubicBezTo>
                    <a:pt x="1060" y="35"/>
                    <a:pt x="907" y="0"/>
                    <a:pt x="754"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6"/>
            <p:cNvSpPr/>
            <p:nvPr/>
          </p:nvSpPr>
          <p:spPr>
            <a:xfrm>
              <a:off x="5898500" y="2737825"/>
              <a:ext cx="36250" cy="31150"/>
            </a:xfrm>
            <a:custGeom>
              <a:avLst/>
              <a:gdLst/>
              <a:ahLst/>
              <a:cxnLst/>
              <a:rect l="l" t="t" r="r" b="b"/>
              <a:pathLst>
                <a:path w="1450" h="1246" extrusionOk="0">
                  <a:moveTo>
                    <a:pt x="625" y="1"/>
                  </a:moveTo>
                  <a:cubicBezTo>
                    <a:pt x="294" y="1"/>
                    <a:pt x="0" y="297"/>
                    <a:pt x="86" y="644"/>
                  </a:cubicBezTo>
                  <a:cubicBezTo>
                    <a:pt x="126" y="802"/>
                    <a:pt x="228" y="934"/>
                    <a:pt x="356" y="1033"/>
                  </a:cubicBezTo>
                  <a:cubicBezTo>
                    <a:pt x="531" y="1171"/>
                    <a:pt x="754" y="1246"/>
                    <a:pt x="977" y="1246"/>
                  </a:cubicBezTo>
                  <a:cubicBezTo>
                    <a:pt x="1052" y="1246"/>
                    <a:pt x="1126" y="1237"/>
                    <a:pt x="1199" y="1220"/>
                  </a:cubicBezTo>
                  <a:cubicBezTo>
                    <a:pt x="1301" y="1197"/>
                    <a:pt x="1410" y="1144"/>
                    <a:pt x="1436" y="1045"/>
                  </a:cubicBezTo>
                  <a:cubicBezTo>
                    <a:pt x="1450" y="999"/>
                    <a:pt x="1442" y="947"/>
                    <a:pt x="1433" y="898"/>
                  </a:cubicBezTo>
                  <a:cubicBezTo>
                    <a:pt x="1433" y="894"/>
                    <a:pt x="1430" y="887"/>
                    <a:pt x="1430" y="884"/>
                  </a:cubicBezTo>
                  <a:cubicBezTo>
                    <a:pt x="1390" y="693"/>
                    <a:pt x="1324" y="506"/>
                    <a:pt x="1213" y="344"/>
                  </a:cubicBezTo>
                  <a:cubicBezTo>
                    <a:pt x="1100" y="179"/>
                    <a:pt x="929" y="48"/>
                    <a:pt x="735" y="12"/>
                  </a:cubicBezTo>
                  <a:cubicBezTo>
                    <a:pt x="698" y="4"/>
                    <a:pt x="661" y="1"/>
                    <a:pt x="62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6"/>
            <p:cNvSpPr/>
            <p:nvPr/>
          </p:nvSpPr>
          <p:spPr>
            <a:xfrm>
              <a:off x="5754850" y="2677550"/>
              <a:ext cx="33700" cy="27425"/>
            </a:xfrm>
            <a:custGeom>
              <a:avLst/>
              <a:gdLst/>
              <a:ahLst/>
              <a:cxnLst/>
              <a:rect l="l" t="t" r="r" b="b"/>
              <a:pathLst>
                <a:path w="1348" h="1097" extrusionOk="0">
                  <a:moveTo>
                    <a:pt x="616" y="341"/>
                  </a:moveTo>
                  <a:cubicBezTo>
                    <a:pt x="745" y="341"/>
                    <a:pt x="957" y="462"/>
                    <a:pt x="880" y="602"/>
                  </a:cubicBezTo>
                  <a:cubicBezTo>
                    <a:pt x="858" y="640"/>
                    <a:pt x="813" y="654"/>
                    <a:pt x="768" y="654"/>
                  </a:cubicBezTo>
                  <a:cubicBezTo>
                    <a:pt x="731" y="654"/>
                    <a:pt x="694" y="645"/>
                    <a:pt x="669" y="631"/>
                  </a:cubicBezTo>
                  <a:cubicBezTo>
                    <a:pt x="586" y="590"/>
                    <a:pt x="526" y="532"/>
                    <a:pt x="455" y="532"/>
                  </a:cubicBezTo>
                  <a:cubicBezTo>
                    <a:pt x="419" y="532"/>
                    <a:pt x="380" y="547"/>
                    <a:pt x="333" y="585"/>
                  </a:cubicBezTo>
                  <a:cubicBezTo>
                    <a:pt x="318" y="599"/>
                    <a:pt x="314" y="622"/>
                    <a:pt x="304" y="638"/>
                  </a:cubicBezTo>
                  <a:cubicBezTo>
                    <a:pt x="347" y="506"/>
                    <a:pt x="436" y="378"/>
                    <a:pt x="577" y="345"/>
                  </a:cubicBezTo>
                  <a:cubicBezTo>
                    <a:pt x="589" y="342"/>
                    <a:pt x="602" y="341"/>
                    <a:pt x="616" y="341"/>
                  </a:cubicBezTo>
                  <a:close/>
                  <a:moveTo>
                    <a:pt x="660" y="0"/>
                  </a:moveTo>
                  <a:cubicBezTo>
                    <a:pt x="604" y="0"/>
                    <a:pt x="547" y="8"/>
                    <a:pt x="491" y="26"/>
                  </a:cubicBezTo>
                  <a:cubicBezTo>
                    <a:pt x="192" y="118"/>
                    <a:pt x="21" y="414"/>
                    <a:pt x="5" y="710"/>
                  </a:cubicBezTo>
                  <a:cubicBezTo>
                    <a:pt x="1" y="795"/>
                    <a:pt x="79" y="845"/>
                    <a:pt x="153" y="845"/>
                  </a:cubicBezTo>
                  <a:cubicBezTo>
                    <a:pt x="211" y="845"/>
                    <a:pt x="266" y="815"/>
                    <a:pt x="278" y="747"/>
                  </a:cubicBezTo>
                  <a:cubicBezTo>
                    <a:pt x="278" y="737"/>
                    <a:pt x="281" y="727"/>
                    <a:pt x="284" y="713"/>
                  </a:cubicBezTo>
                  <a:lnTo>
                    <a:pt x="284" y="713"/>
                  </a:lnTo>
                  <a:cubicBezTo>
                    <a:pt x="284" y="733"/>
                    <a:pt x="281" y="757"/>
                    <a:pt x="284" y="773"/>
                  </a:cubicBezTo>
                  <a:cubicBezTo>
                    <a:pt x="325" y="993"/>
                    <a:pt x="535" y="1097"/>
                    <a:pt x="740" y="1097"/>
                  </a:cubicBezTo>
                  <a:cubicBezTo>
                    <a:pt x="802" y="1097"/>
                    <a:pt x="863" y="1087"/>
                    <a:pt x="920" y="1069"/>
                  </a:cubicBezTo>
                  <a:cubicBezTo>
                    <a:pt x="1213" y="974"/>
                    <a:pt x="1348" y="661"/>
                    <a:pt x="1226" y="378"/>
                  </a:cubicBezTo>
                  <a:cubicBezTo>
                    <a:pt x="1130" y="151"/>
                    <a:pt x="900" y="0"/>
                    <a:pt x="66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6"/>
            <p:cNvSpPr/>
            <p:nvPr/>
          </p:nvSpPr>
          <p:spPr>
            <a:xfrm>
              <a:off x="5794225" y="2774000"/>
              <a:ext cx="17200" cy="14725"/>
            </a:xfrm>
            <a:custGeom>
              <a:avLst/>
              <a:gdLst/>
              <a:ahLst/>
              <a:cxnLst/>
              <a:rect l="l" t="t" r="r" b="b"/>
              <a:pathLst>
                <a:path w="688" h="589" extrusionOk="0">
                  <a:moveTo>
                    <a:pt x="366" y="1"/>
                  </a:moveTo>
                  <a:cubicBezTo>
                    <a:pt x="289" y="1"/>
                    <a:pt x="213" y="26"/>
                    <a:pt x="158" y="80"/>
                  </a:cubicBezTo>
                  <a:cubicBezTo>
                    <a:pt x="0" y="237"/>
                    <a:pt x="93" y="588"/>
                    <a:pt x="336" y="588"/>
                  </a:cubicBezTo>
                  <a:cubicBezTo>
                    <a:pt x="347" y="588"/>
                    <a:pt x="358" y="587"/>
                    <a:pt x="369" y="586"/>
                  </a:cubicBezTo>
                  <a:cubicBezTo>
                    <a:pt x="411" y="580"/>
                    <a:pt x="451" y="573"/>
                    <a:pt x="494" y="569"/>
                  </a:cubicBezTo>
                  <a:cubicBezTo>
                    <a:pt x="586" y="557"/>
                    <a:pt x="639" y="507"/>
                    <a:pt x="649" y="411"/>
                  </a:cubicBezTo>
                  <a:cubicBezTo>
                    <a:pt x="655" y="372"/>
                    <a:pt x="662" y="329"/>
                    <a:pt x="665" y="290"/>
                  </a:cubicBezTo>
                  <a:cubicBezTo>
                    <a:pt x="687" y="108"/>
                    <a:pt x="526" y="1"/>
                    <a:pt x="36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6"/>
            <p:cNvSpPr/>
            <p:nvPr/>
          </p:nvSpPr>
          <p:spPr>
            <a:xfrm>
              <a:off x="5772725" y="2744575"/>
              <a:ext cx="17775" cy="17025"/>
            </a:xfrm>
            <a:custGeom>
              <a:avLst/>
              <a:gdLst/>
              <a:ahLst/>
              <a:cxnLst/>
              <a:rect l="l" t="t" r="r" b="b"/>
              <a:pathLst>
                <a:path w="711" h="681" extrusionOk="0">
                  <a:moveTo>
                    <a:pt x="385" y="1"/>
                  </a:moveTo>
                  <a:cubicBezTo>
                    <a:pt x="375" y="1"/>
                    <a:pt x="364" y="4"/>
                    <a:pt x="353" y="12"/>
                  </a:cubicBezTo>
                  <a:cubicBezTo>
                    <a:pt x="310" y="44"/>
                    <a:pt x="264" y="67"/>
                    <a:pt x="221" y="100"/>
                  </a:cubicBezTo>
                  <a:cubicBezTo>
                    <a:pt x="205" y="116"/>
                    <a:pt x="151" y="183"/>
                    <a:pt x="155" y="183"/>
                  </a:cubicBezTo>
                  <a:cubicBezTo>
                    <a:pt x="155" y="183"/>
                    <a:pt x="155" y="183"/>
                    <a:pt x="155" y="183"/>
                  </a:cubicBezTo>
                  <a:lnTo>
                    <a:pt x="155" y="183"/>
                  </a:lnTo>
                  <a:cubicBezTo>
                    <a:pt x="49" y="240"/>
                    <a:pt x="1" y="403"/>
                    <a:pt x="70" y="502"/>
                  </a:cubicBezTo>
                  <a:cubicBezTo>
                    <a:pt x="152" y="618"/>
                    <a:pt x="280" y="680"/>
                    <a:pt x="398" y="680"/>
                  </a:cubicBezTo>
                  <a:cubicBezTo>
                    <a:pt x="539" y="680"/>
                    <a:pt x="667" y="593"/>
                    <a:pt x="692" y="403"/>
                  </a:cubicBezTo>
                  <a:cubicBezTo>
                    <a:pt x="710" y="270"/>
                    <a:pt x="588" y="200"/>
                    <a:pt x="472" y="200"/>
                  </a:cubicBezTo>
                  <a:cubicBezTo>
                    <a:pt x="460" y="200"/>
                    <a:pt x="447" y="201"/>
                    <a:pt x="435" y="202"/>
                  </a:cubicBezTo>
                  <a:cubicBezTo>
                    <a:pt x="439" y="201"/>
                    <a:pt x="438" y="200"/>
                    <a:pt x="434" y="200"/>
                  </a:cubicBezTo>
                  <a:cubicBezTo>
                    <a:pt x="430" y="200"/>
                    <a:pt x="422" y="201"/>
                    <a:pt x="412" y="202"/>
                  </a:cubicBezTo>
                  <a:cubicBezTo>
                    <a:pt x="416" y="170"/>
                    <a:pt x="422" y="134"/>
                    <a:pt x="442" y="100"/>
                  </a:cubicBezTo>
                  <a:cubicBezTo>
                    <a:pt x="460" y="58"/>
                    <a:pt x="427" y="1"/>
                    <a:pt x="385"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6"/>
            <p:cNvSpPr/>
            <p:nvPr/>
          </p:nvSpPr>
          <p:spPr>
            <a:xfrm>
              <a:off x="5881200" y="2828400"/>
              <a:ext cx="26950" cy="20725"/>
            </a:xfrm>
            <a:custGeom>
              <a:avLst/>
              <a:gdLst/>
              <a:ahLst/>
              <a:cxnLst/>
              <a:rect l="l" t="t" r="r" b="b"/>
              <a:pathLst>
                <a:path w="1078" h="829" extrusionOk="0">
                  <a:moveTo>
                    <a:pt x="547" y="1"/>
                  </a:moveTo>
                  <a:cubicBezTo>
                    <a:pt x="462" y="1"/>
                    <a:pt x="375" y="23"/>
                    <a:pt x="294" y="73"/>
                  </a:cubicBezTo>
                  <a:cubicBezTo>
                    <a:pt x="44" y="228"/>
                    <a:pt x="1" y="531"/>
                    <a:pt x="146" y="768"/>
                  </a:cubicBezTo>
                  <a:cubicBezTo>
                    <a:pt x="171" y="810"/>
                    <a:pt x="211" y="828"/>
                    <a:pt x="251" y="828"/>
                  </a:cubicBezTo>
                  <a:cubicBezTo>
                    <a:pt x="328" y="828"/>
                    <a:pt x="406" y="762"/>
                    <a:pt x="380" y="669"/>
                  </a:cubicBezTo>
                  <a:cubicBezTo>
                    <a:pt x="376" y="662"/>
                    <a:pt x="376" y="656"/>
                    <a:pt x="376" y="650"/>
                  </a:cubicBezTo>
                  <a:lnTo>
                    <a:pt x="376" y="650"/>
                  </a:lnTo>
                  <a:cubicBezTo>
                    <a:pt x="435" y="676"/>
                    <a:pt x="497" y="687"/>
                    <a:pt x="559" y="687"/>
                  </a:cubicBezTo>
                  <a:cubicBezTo>
                    <a:pt x="717" y="687"/>
                    <a:pt x="879" y="614"/>
                    <a:pt x="999" y="507"/>
                  </a:cubicBezTo>
                  <a:cubicBezTo>
                    <a:pt x="1058" y="452"/>
                    <a:pt x="1078" y="330"/>
                    <a:pt x="1028" y="264"/>
                  </a:cubicBezTo>
                  <a:cubicBezTo>
                    <a:pt x="916" y="106"/>
                    <a:pt x="733" y="1"/>
                    <a:pt x="547"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6"/>
            <p:cNvSpPr/>
            <p:nvPr/>
          </p:nvSpPr>
          <p:spPr>
            <a:xfrm>
              <a:off x="5940975" y="2854775"/>
              <a:ext cx="11775" cy="10000"/>
            </a:xfrm>
            <a:custGeom>
              <a:avLst/>
              <a:gdLst/>
              <a:ahLst/>
              <a:cxnLst/>
              <a:rect l="l" t="t" r="r" b="b"/>
              <a:pathLst>
                <a:path w="471" h="400" extrusionOk="0">
                  <a:moveTo>
                    <a:pt x="239" y="0"/>
                  </a:moveTo>
                  <a:cubicBezTo>
                    <a:pt x="206" y="0"/>
                    <a:pt x="172" y="7"/>
                    <a:pt x="139" y="22"/>
                  </a:cubicBezTo>
                  <a:cubicBezTo>
                    <a:pt x="103" y="36"/>
                    <a:pt x="79" y="62"/>
                    <a:pt x="64" y="95"/>
                  </a:cubicBezTo>
                  <a:cubicBezTo>
                    <a:pt x="1" y="241"/>
                    <a:pt x="89" y="400"/>
                    <a:pt x="243" y="400"/>
                  </a:cubicBezTo>
                  <a:cubicBezTo>
                    <a:pt x="259" y="400"/>
                    <a:pt x="276" y="398"/>
                    <a:pt x="293" y="394"/>
                  </a:cubicBezTo>
                  <a:lnTo>
                    <a:pt x="353" y="381"/>
                  </a:lnTo>
                  <a:cubicBezTo>
                    <a:pt x="386" y="375"/>
                    <a:pt x="419" y="341"/>
                    <a:pt x="425" y="309"/>
                  </a:cubicBezTo>
                  <a:lnTo>
                    <a:pt x="439" y="253"/>
                  </a:lnTo>
                  <a:cubicBezTo>
                    <a:pt x="470" y="103"/>
                    <a:pt x="365" y="0"/>
                    <a:pt x="23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36"/>
            <p:cNvSpPr/>
            <p:nvPr/>
          </p:nvSpPr>
          <p:spPr>
            <a:xfrm>
              <a:off x="5799725" y="2817725"/>
              <a:ext cx="30250" cy="27150"/>
            </a:xfrm>
            <a:custGeom>
              <a:avLst/>
              <a:gdLst/>
              <a:ahLst/>
              <a:cxnLst/>
              <a:rect l="l" t="t" r="r" b="b"/>
              <a:pathLst>
                <a:path w="1210" h="1086" extrusionOk="0">
                  <a:moveTo>
                    <a:pt x="561" y="0"/>
                  </a:moveTo>
                  <a:cubicBezTo>
                    <a:pt x="1" y="0"/>
                    <a:pt x="278" y="1085"/>
                    <a:pt x="691" y="1085"/>
                  </a:cubicBezTo>
                  <a:cubicBezTo>
                    <a:pt x="775" y="1085"/>
                    <a:pt x="864" y="1041"/>
                    <a:pt x="952" y="934"/>
                  </a:cubicBezTo>
                  <a:cubicBezTo>
                    <a:pt x="1209" y="632"/>
                    <a:pt x="1137" y="138"/>
                    <a:pt x="711" y="22"/>
                  </a:cubicBezTo>
                  <a:cubicBezTo>
                    <a:pt x="656" y="7"/>
                    <a:pt x="605" y="0"/>
                    <a:pt x="56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36"/>
            <p:cNvSpPr/>
            <p:nvPr/>
          </p:nvSpPr>
          <p:spPr>
            <a:xfrm>
              <a:off x="5841150" y="2850725"/>
              <a:ext cx="16875" cy="14125"/>
            </a:xfrm>
            <a:custGeom>
              <a:avLst/>
              <a:gdLst/>
              <a:ahLst/>
              <a:cxnLst/>
              <a:rect l="l" t="t" r="r" b="b"/>
              <a:pathLst>
                <a:path w="675" h="565" extrusionOk="0">
                  <a:moveTo>
                    <a:pt x="352" y="1"/>
                  </a:moveTo>
                  <a:cubicBezTo>
                    <a:pt x="169" y="1"/>
                    <a:pt x="0" y="174"/>
                    <a:pt x="13" y="369"/>
                  </a:cubicBezTo>
                  <a:cubicBezTo>
                    <a:pt x="16" y="444"/>
                    <a:pt x="59" y="497"/>
                    <a:pt x="128" y="523"/>
                  </a:cubicBezTo>
                  <a:cubicBezTo>
                    <a:pt x="131" y="527"/>
                    <a:pt x="135" y="530"/>
                    <a:pt x="135" y="533"/>
                  </a:cubicBezTo>
                  <a:cubicBezTo>
                    <a:pt x="153" y="555"/>
                    <a:pt x="175" y="565"/>
                    <a:pt x="197" y="565"/>
                  </a:cubicBezTo>
                  <a:cubicBezTo>
                    <a:pt x="252" y="565"/>
                    <a:pt x="306" y="509"/>
                    <a:pt x="299" y="451"/>
                  </a:cubicBezTo>
                  <a:cubicBezTo>
                    <a:pt x="331" y="413"/>
                    <a:pt x="363" y="365"/>
                    <a:pt x="374" y="365"/>
                  </a:cubicBezTo>
                  <a:cubicBezTo>
                    <a:pt x="374" y="365"/>
                    <a:pt x="375" y="365"/>
                    <a:pt x="375" y="365"/>
                  </a:cubicBezTo>
                  <a:cubicBezTo>
                    <a:pt x="385" y="366"/>
                    <a:pt x="395" y="367"/>
                    <a:pt x="404" y="367"/>
                  </a:cubicBezTo>
                  <a:cubicBezTo>
                    <a:pt x="572" y="367"/>
                    <a:pt x="675" y="155"/>
                    <a:pt x="507" y="46"/>
                  </a:cubicBezTo>
                  <a:cubicBezTo>
                    <a:pt x="457" y="15"/>
                    <a:pt x="404" y="1"/>
                    <a:pt x="352"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6"/>
            <p:cNvSpPr/>
            <p:nvPr/>
          </p:nvSpPr>
          <p:spPr>
            <a:xfrm>
              <a:off x="5967775" y="2879700"/>
              <a:ext cx="17025" cy="13475"/>
            </a:xfrm>
            <a:custGeom>
              <a:avLst/>
              <a:gdLst/>
              <a:ahLst/>
              <a:cxnLst/>
              <a:rect l="l" t="t" r="r" b="b"/>
              <a:pathLst>
                <a:path w="681" h="539" extrusionOk="0">
                  <a:moveTo>
                    <a:pt x="491" y="0"/>
                  </a:moveTo>
                  <a:cubicBezTo>
                    <a:pt x="466" y="0"/>
                    <a:pt x="440" y="6"/>
                    <a:pt x="414" y="20"/>
                  </a:cubicBezTo>
                  <a:cubicBezTo>
                    <a:pt x="403" y="19"/>
                    <a:pt x="393" y="18"/>
                    <a:pt x="382" y="18"/>
                  </a:cubicBezTo>
                  <a:cubicBezTo>
                    <a:pt x="161" y="18"/>
                    <a:pt x="0" y="281"/>
                    <a:pt x="180" y="461"/>
                  </a:cubicBezTo>
                  <a:cubicBezTo>
                    <a:pt x="234" y="515"/>
                    <a:pt x="296" y="538"/>
                    <a:pt x="356" y="538"/>
                  </a:cubicBezTo>
                  <a:cubicBezTo>
                    <a:pt x="504" y="538"/>
                    <a:pt x="640" y="398"/>
                    <a:pt x="621" y="227"/>
                  </a:cubicBezTo>
                  <a:cubicBezTo>
                    <a:pt x="680" y="115"/>
                    <a:pt x="598" y="0"/>
                    <a:pt x="4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36"/>
          <p:cNvGrpSpPr/>
          <p:nvPr/>
        </p:nvGrpSpPr>
        <p:grpSpPr>
          <a:xfrm rot="4500040" flipH="1">
            <a:off x="139049" y="2676388"/>
            <a:ext cx="39674" cy="191444"/>
            <a:chOff x="2785650" y="3828250"/>
            <a:chExt cx="39675" cy="191450"/>
          </a:xfrm>
        </p:grpSpPr>
        <p:sp>
          <p:nvSpPr>
            <p:cNvPr id="565" name="Google Shape;565;p3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3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8" name="Google Shape;568;p36"/>
          <p:cNvGrpSpPr/>
          <p:nvPr/>
        </p:nvGrpSpPr>
        <p:grpSpPr>
          <a:xfrm flipH="1">
            <a:off x="106231" y="85988"/>
            <a:ext cx="105325" cy="278500"/>
            <a:chOff x="2581525" y="3787700"/>
            <a:chExt cx="105325" cy="278500"/>
          </a:xfrm>
        </p:grpSpPr>
        <p:sp>
          <p:nvSpPr>
            <p:cNvPr id="569" name="Google Shape;569;p36"/>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36"/>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6"/>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6"/>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3" name="Google Shape;573;p36"/>
          <p:cNvSpPr/>
          <p:nvPr/>
        </p:nvSpPr>
        <p:spPr>
          <a:xfrm rot="4500040" flipH="1">
            <a:off x="1142722" y="38387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6"/>
          <p:cNvSpPr/>
          <p:nvPr/>
        </p:nvSpPr>
        <p:spPr>
          <a:xfrm rot="4500040" flipH="1">
            <a:off x="120897" y="14490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6"/>
          <p:cNvSpPr/>
          <p:nvPr/>
        </p:nvSpPr>
        <p:spPr>
          <a:xfrm rot="4500040" flipH="1">
            <a:off x="89722" y="41582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6"/>
          <p:cNvSpPr/>
          <p:nvPr/>
        </p:nvSpPr>
        <p:spPr>
          <a:xfrm flipH="1">
            <a:off x="266999" y="19722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6"/>
          <p:cNvSpPr/>
          <p:nvPr/>
        </p:nvSpPr>
        <p:spPr>
          <a:xfrm flipH="1">
            <a:off x="371749" y="3539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36"/>
          <p:cNvSpPr/>
          <p:nvPr/>
        </p:nvSpPr>
        <p:spPr>
          <a:xfrm flipH="1">
            <a:off x="1322662" y="48038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6"/>
          <p:cNvSpPr/>
          <p:nvPr/>
        </p:nvSpPr>
        <p:spPr>
          <a:xfrm flipH="1">
            <a:off x="126212" y="7742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6"/>
          <p:cNvSpPr/>
          <p:nvPr/>
        </p:nvSpPr>
        <p:spPr>
          <a:xfrm flipH="1">
            <a:off x="767024" y="4272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6"/>
          <p:cNvSpPr/>
          <p:nvPr/>
        </p:nvSpPr>
        <p:spPr>
          <a:xfrm flipH="1">
            <a:off x="789874"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6"/>
          <p:cNvSpPr/>
          <p:nvPr/>
        </p:nvSpPr>
        <p:spPr>
          <a:xfrm rot="4500040" flipH="1">
            <a:off x="671522" y="3871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6"/>
          <p:cNvSpPr/>
          <p:nvPr/>
        </p:nvSpPr>
        <p:spPr>
          <a:xfrm flipH="1">
            <a:off x="816399" y="48200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36"/>
          <p:cNvSpPr/>
          <p:nvPr/>
        </p:nvSpPr>
        <p:spPr>
          <a:xfrm rot="4500040" flipH="1">
            <a:off x="87472" y="49205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6"/>
          <p:cNvSpPr/>
          <p:nvPr/>
        </p:nvSpPr>
        <p:spPr>
          <a:xfrm flipH="1">
            <a:off x="1171874" y="4199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6"/>
          <p:cNvSpPr/>
          <p:nvPr/>
        </p:nvSpPr>
        <p:spPr>
          <a:xfrm rot="4500040" flipH="1">
            <a:off x="923697" y="34073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6"/>
          <p:cNvSpPr/>
          <p:nvPr/>
        </p:nvSpPr>
        <p:spPr>
          <a:xfrm flipH="1">
            <a:off x="101412" y="31276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6"/>
          <p:cNvSpPr/>
          <p:nvPr/>
        </p:nvSpPr>
        <p:spPr>
          <a:xfrm rot="4500040" flipH="1">
            <a:off x="658222" y="267729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6"/>
          <p:cNvSpPr/>
          <p:nvPr/>
        </p:nvSpPr>
        <p:spPr>
          <a:xfrm flipH="1">
            <a:off x="126199" y="23511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6"/>
          <p:cNvSpPr/>
          <p:nvPr/>
        </p:nvSpPr>
        <p:spPr>
          <a:xfrm rot="4500040" flipH="1">
            <a:off x="76447" y="36870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6"/>
          <p:cNvSpPr/>
          <p:nvPr/>
        </p:nvSpPr>
        <p:spPr>
          <a:xfrm flipH="1">
            <a:off x="506887" y="21919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6"/>
          <p:cNvSpPr/>
          <p:nvPr/>
        </p:nvSpPr>
        <p:spPr>
          <a:xfrm rot="4500040" flipH="1">
            <a:off x="54547" y="17477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6"/>
          <p:cNvSpPr/>
          <p:nvPr/>
        </p:nvSpPr>
        <p:spPr>
          <a:xfrm rot="4500040" flipH="1">
            <a:off x="412922" y="16216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6"/>
          <p:cNvSpPr/>
          <p:nvPr/>
        </p:nvSpPr>
        <p:spPr>
          <a:xfrm rot="4500040" flipH="1">
            <a:off x="2372" y="6598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5" name="Google Shape;595;p36"/>
          <p:cNvGrpSpPr/>
          <p:nvPr/>
        </p:nvGrpSpPr>
        <p:grpSpPr>
          <a:xfrm flipH="1">
            <a:off x="328540" y="3845606"/>
            <a:ext cx="195185" cy="195143"/>
            <a:chOff x="5242300" y="323400"/>
            <a:chExt cx="228500" cy="228425"/>
          </a:xfrm>
        </p:grpSpPr>
        <p:sp>
          <p:nvSpPr>
            <p:cNvPr id="596" name="Google Shape;596;p36"/>
            <p:cNvSpPr/>
            <p:nvPr/>
          </p:nvSpPr>
          <p:spPr>
            <a:xfrm>
              <a:off x="5242300" y="323400"/>
              <a:ext cx="228500" cy="228425"/>
            </a:xfrm>
            <a:custGeom>
              <a:avLst/>
              <a:gdLst/>
              <a:ahLst/>
              <a:cxnLst/>
              <a:rect l="l" t="t" r="r" b="b"/>
              <a:pathLst>
                <a:path w="9140" h="9137" extrusionOk="0">
                  <a:moveTo>
                    <a:pt x="4570" y="0"/>
                  </a:moveTo>
                  <a:cubicBezTo>
                    <a:pt x="2045" y="0"/>
                    <a:pt x="0" y="2045"/>
                    <a:pt x="0" y="4570"/>
                  </a:cubicBezTo>
                  <a:cubicBezTo>
                    <a:pt x="0" y="7093"/>
                    <a:pt x="2045" y="9137"/>
                    <a:pt x="4570" y="9137"/>
                  </a:cubicBezTo>
                  <a:cubicBezTo>
                    <a:pt x="7096" y="9137"/>
                    <a:pt x="9140" y="7093"/>
                    <a:pt x="9140" y="4570"/>
                  </a:cubicBezTo>
                  <a:cubicBezTo>
                    <a:pt x="9140" y="2045"/>
                    <a:pt x="7096" y="0"/>
                    <a:pt x="4570"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6"/>
            <p:cNvSpPr/>
            <p:nvPr/>
          </p:nvSpPr>
          <p:spPr>
            <a:xfrm>
              <a:off x="5276300" y="431100"/>
              <a:ext cx="164150" cy="118800"/>
            </a:xfrm>
            <a:custGeom>
              <a:avLst/>
              <a:gdLst/>
              <a:ahLst/>
              <a:cxnLst/>
              <a:rect l="l" t="t" r="r" b="b"/>
              <a:pathLst>
                <a:path w="6566" h="4752" extrusionOk="0">
                  <a:moveTo>
                    <a:pt x="5031" y="431"/>
                  </a:moveTo>
                  <a:cubicBezTo>
                    <a:pt x="5113" y="598"/>
                    <a:pt x="5394" y="513"/>
                    <a:pt x="5397" y="671"/>
                  </a:cubicBezTo>
                  <a:cubicBezTo>
                    <a:pt x="5207" y="846"/>
                    <a:pt x="5082" y="901"/>
                    <a:pt x="4985" y="901"/>
                  </a:cubicBezTo>
                  <a:cubicBezTo>
                    <a:pt x="4860" y="901"/>
                    <a:pt x="4784" y="808"/>
                    <a:pt x="4682" y="759"/>
                  </a:cubicBezTo>
                  <a:cubicBezTo>
                    <a:pt x="4797" y="634"/>
                    <a:pt x="4900" y="490"/>
                    <a:pt x="5031" y="431"/>
                  </a:cubicBezTo>
                  <a:close/>
                  <a:moveTo>
                    <a:pt x="3275" y="2311"/>
                  </a:moveTo>
                  <a:cubicBezTo>
                    <a:pt x="3335" y="2311"/>
                    <a:pt x="3392" y="2350"/>
                    <a:pt x="3447" y="2376"/>
                  </a:cubicBezTo>
                  <a:cubicBezTo>
                    <a:pt x="3509" y="2407"/>
                    <a:pt x="3580" y="2423"/>
                    <a:pt x="3649" y="2423"/>
                  </a:cubicBezTo>
                  <a:cubicBezTo>
                    <a:pt x="3675" y="2423"/>
                    <a:pt x="3702" y="2420"/>
                    <a:pt x="3727" y="2416"/>
                  </a:cubicBezTo>
                  <a:cubicBezTo>
                    <a:pt x="3752" y="2410"/>
                    <a:pt x="3779" y="2404"/>
                    <a:pt x="3804" y="2404"/>
                  </a:cubicBezTo>
                  <a:cubicBezTo>
                    <a:pt x="3826" y="2404"/>
                    <a:pt x="3845" y="2409"/>
                    <a:pt x="3862" y="2422"/>
                  </a:cubicBezTo>
                  <a:cubicBezTo>
                    <a:pt x="3888" y="2442"/>
                    <a:pt x="3895" y="2481"/>
                    <a:pt x="3885" y="2514"/>
                  </a:cubicBezTo>
                  <a:cubicBezTo>
                    <a:pt x="3872" y="2548"/>
                    <a:pt x="3849" y="2571"/>
                    <a:pt x="3819" y="2590"/>
                  </a:cubicBezTo>
                  <a:cubicBezTo>
                    <a:pt x="3816" y="2593"/>
                    <a:pt x="3809" y="2597"/>
                    <a:pt x="3806" y="2600"/>
                  </a:cubicBezTo>
                  <a:cubicBezTo>
                    <a:pt x="3750" y="2630"/>
                    <a:pt x="3684" y="2639"/>
                    <a:pt x="3622" y="2643"/>
                  </a:cubicBezTo>
                  <a:cubicBezTo>
                    <a:pt x="3612" y="2644"/>
                    <a:pt x="3601" y="2644"/>
                    <a:pt x="3591" y="2644"/>
                  </a:cubicBezTo>
                  <a:cubicBezTo>
                    <a:pt x="3441" y="2644"/>
                    <a:pt x="3293" y="2608"/>
                    <a:pt x="3144" y="2608"/>
                  </a:cubicBezTo>
                  <a:cubicBezTo>
                    <a:pt x="3123" y="2608"/>
                    <a:pt x="3103" y="2608"/>
                    <a:pt x="3082" y="2610"/>
                  </a:cubicBezTo>
                  <a:cubicBezTo>
                    <a:pt x="3039" y="2614"/>
                    <a:pt x="2994" y="2622"/>
                    <a:pt x="2949" y="2622"/>
                  </a:cubicBezTo>
                  <a:cubicBezTo>
                    <a:pt x="2922" y="2622"/>
                    <a:pt x="2894" y="2619"/>
                    <a:pt x="2868" y="2610"/>
                  </a:cubicBezTo>
                  <a:cubicBezTo>
                    <a:pt x="2740" y="2573"/>
                    <a:pt x="2733" y="2399"/>
                    <a:pt x="2863" y="2399"/>
                  </a:cubicBezTo>
                  <a:cubicBezTo>
                    <a:pt x="2874" y="2399"/>
                    <a:pt x="2885" y="2400"/>
                    <a:pt x="2897" y="2402"/>
                  </a:cubicBezTo>
                  <a:cubicBezTo>
                    <a:pt x="2939" y="2413"/>
                    <a:pt x="2980" y="2431"/>
                    <a:pt x="3021" y="2431"/>
                  </a:cubicBezTo>
                  <a:cubicBezTo>
                    <a:pt x="3029" y="2431"/>
                    <a:pt x="3038" y="2431"/>
                    <a:pt x="3046" y="2429"/>
                  </a:cubicBezTo>
                  <a:cubicBezTo>
                    <a:pt x="3125" y="2416"/>
                    <a:pt x="3171" y="2327"/>
                    <a:pt x="3250" y="2314"/>
                  </a:cubicBezTo>
                  <a:cubicBezTo>
                    <a:pt x="3258" y="2312"/>
                    <a:pt x="3266" y="2311"/>
                    <a:pt x="3275" y="2311"/>
                  </a:cubicBezTo>
                  <a:close/>
                  <a:moveTo>
                    <a:pt x="6338" y="3061"/>
                  </a:moveTo>
                  <a:cubicBezTo>
                    <a:pt x="6342" y="3061"/>
                    <a:pt x="6345" y="3061"/>
                    <a:pt x="6348" y="3061"/>
                  </a:cubicBezTo>
                  <a:cubicBezTo>
                    <a:pt x="6365" y="3113"/>
                    <a:pt x="6223" y="3209"/>
                    <a:pt x="6256" y="3256"/>
                  </a:cubicBezTo>
                  <a:cubicBezTo>
                    <a:pt x="6236" y="3263"/>
                    <a:pt x="6220" y="3267"/>
                    <a:pt x="6208" y="3267"/>
                  </a:cubicBezTo>
                  <a:cubicBezTo>
                    <a:pt x="6110" y="3267"/>
                    <a:pt x="6219" y="3061"/>
                    <a:pt x="6338" y="3061"/>
                  </a:cubicBezTo>
                  <a:close/>
                  <a:moveTo>
                    <a:pt x="4991" y="0"/>
                  </a:moveTo>
                  <a:cubicBezTo>
                    <a:pt x="4682" y="0"/>
                    <a:pt x="4371" y="85"/>
                    <a:pt x="4105" y="246"/>
                  </a:cubicBezTo>
                  <a:cubicBezTo>
                    <a:pt x="4139" y="318"/>
                    <a:pt x="4119" y="414"/>
                    <a:pt x="4056" y="470"/>
                  </a:cubicBezTo>
                  <a:cubicBezTo>
                    <a:pt x="4172" y="446"/>
                    <a:pt x="4287" y="427"/>
                    <a:pt x="4402" y="407"/>
                  </a:cubicBezTo>
                  <a:lnTo>
                    <a:pt x="4402" y="407"/>
                  </a:lnTo>
                  <a:cubicBezTo>
                    <a:pt x="4192" y="624"/>
                    <a:pt x="3882" y="707"/>
                    <a:pt x="3592" y="802"/>
                  </a:cubicBezTo>
                  <a:cubicBezTo>
                    <a:pt x="3306" y="898"/>
                    <a:pt x="3003" y="1033"/>
                    <a:pt x="2861" y="1303"/>
                  </a:cubicBezTo>
                  <a:cubicBezTo>
                    <a:pt x="2996" y="1233"/>
                    <a:pt x="3131" y="1165"/>
                    <a:pt x="3266" y="1095"/>
                  </a:cubicBezTo>
                  <a:lnTo>
                    <a:pt x="3266" y="1095"/>
                  </a:lnTo>
                  <a:cubicBezTo>
                    <a:pt x="3220" y="1290"/>
                    <a:pt x="3095" y="1464"/>
                    <a:pt x="2927" y="1569"/>
                  </a:cubicBezTo>
                  <a:cubicBezTo>
                    <a:pt x="2821" y="1632"/>
                    <a:pt x="2707" y="1668"/>
                    <a:pt x="2604" y="1730"/>
                  </a:cubicBezTo>
                  <a:cubicBezTo>
                    <a:pt x="2502" y="1797"/>
                    <a:pt x="2414" y="1902"/>
                    <a:pt x="2417" y="2024"/>
                  </a:cubicBezTo>
                  <a:cubicBezTo>
                    <a:pt x="2420" y="2133"/>
                    <a:pt x="2499" y="2238"/>
                    <a:pt x="2466" y="2343"/>
                  </a:cubicBezTo>
                  <a:cubicBezTo>
                    <a:pt x="2426" y="2461"/>
                    <a:pt x="2275" y="2488"/>
                    <a:pt x="2154" y="2501"/>
                  </a:cubicBezTo>
                  <a:cubicBezTo>
                    <a:pt x="1435" y="2580"/>
                    <a:pt x="741" y="2857"/>
                    <a:pt x="165" y="3291"/>
                  </a:cubicBezTo>
                  <a:cubicBezTo>
                    <a:pt x="105" y="3338"/>
                    <a:pt x="0" y="3387"/>
                    <a:pt x="20" y="3473"/>
                  </a:cubicBezTo>
                  <a:cubicBezTo>
                    <a:pt x="43" y="3561"/>
                    <a:pt x="128" y="3634"/>
                    <a:pt x="198" y="3690"/>
                  </a:cubicBezTo>
                  <a:cubicBezTo>
                    <a:pt x="882" y="4243"/>
                    <a:pt x="1725" y="4605"/>
                    <a:pt x="2601" y="4714"/>
                  </a:cubicBezTo>
                  <a:cubicBezTo>
                    <a:pt x="2799" y="4739"/>
                    <a:pt x="2999" y="4752"/>
                    <a:pt x="3199" y="4752"/>
                  </a:cubicBezTo>
                  <a:cubicBezTo>
                    <a:pt x="3882" y="4752"/>
                    <a:pt x="4563" y="4605"/>
                    <a:pt x="5183" y="4322"/>
                  </a:cubicBezTo>
                  <a:cubicBezTo>
                    <a:pt x="5650" y="4108"/>
                    <a:pt x="6091" y="3809"/>
                    <a:pt x="6381" y="3387"/>
                  </a:cubicBezTo>
                  <a:cubicBezTo>
                    <a:pt x="6388" y="3377"/>
                    <a:pt x="6397" y="3364"/>
                    <a:pt x="6404" y="3354"/>
                  </a:cubicBezTo>
                  <a:cubicBezTo>
                    <a:pt x="6503" y="3192"/>
                    <a:pt x="6565" y="2975"/>
                    <a:pt x="6433" y="2847"/>
                  </a:cubicBezTo>
                  <a:cubicBezTo>
                    <a:pt x="6377" y="2792"/>
                    <a:pt x="6305" y="2771"/>
                    <a:pt x="6227" y="2771"/>
                  </a:cubicBezTo>
                  <a:cubicBezTo>
                    <a:pt x="6124" y="2771"/>
                    <a:pt x="6011" y="2807"/>
                    <a:pt x="5913" y="2847"/>
                  </a:cubicBezTo>
                  <a:cubicBezTo>
                    <a:pt x="5920" y="2762"/>
                    <a:pt x="5927" y="2672"/>
                    <a:pt x="5933" y="2584"/>
                  </a:cubicBezTo>
                  <a:cubicBezTo>
                    <a:pt x="6151" y="2548"/>
                    <a:pt x="6358" y="2472"/>
                    <a:pt x="6549" y="2360"/>
                  </a:cubicBezTo>
                  <a:cubicBezTo>
                    <a:pt x="6384" y="2007"/>
                    <a:pt x="6094" y="1715"/>
                    <a:pt x="5745" y="1543"/>
                  </a:cubicBezTo>
                  <a:cubicBezTo>
                    <a:pt x="5762" y="1438"/>
                    <a:pt x="5834" y="1352"/>
                    <a:pt x="5883" y="1260"/>
                  </a:cubicBezTo>
                  <a:cubicBezTo>
                    <a:pt x="5933" y="1165"/>
                    <a:pt x="5956" y="1039"/>
                    <a:pt x="5883" y="960"/>
                  </a:cubicBezTo>
                  <a:cubicBezTo>
                    <a:pt x="5846" y="921"/>
                    <a:pt x="5797" y="906"/>
                    <a:pt x="5744" y="906"/>
                  </a:cubicBezTo>
                  <a:cubicBezTo>
                    <a:pt x="5673" y="906"/>
                    <a:pt x="5594" y="934"/>
                    <a:pt x="5528" y="964"/>
                  </a:cubicBezTo>
                  <a:cubicBezTo>
                    <a:pt x="5567" y="855"/>
                    <a:pt x="5611" y="747"/>
                    <a:pt x="5654" y="634"/>
                  </a:cubicBezTo>
                  <a:cubicBezTo>
                    <a:pt x="5666" y="601"/>
                    <a:pt x="5680" y="562"/>
                    <a:pt x="5670" y="525"/>
                  </a:cubicBezTo>
                  <a:cubicBezTo>
                    <a:pt x="5660" y="473"/>
                    <a:pt x="5607" y="440"/>
                    <a:pt x="5564" y="411"/>
                  </a:cubicBezTo>
                  <a:cubicBezTo>
                    <a:pt x="5446" y="322"/>
                    <a:pt x="5367" y="183"/>
                    <a:pt x="5347" y="39"/>
                  </a:cubicBezTo>
                  <a:cubicBezTo>
                    <a:pt x="5230" y="13"/>
                    <a:pt x="5110" y="0"/>
                    <a:pt x="4991" y="0"/>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6"/>
            <p:cNvSpPr/>
            <p:nvPr/>
          </p:nvSpPr>
          <p:spPr>
            <a:xfrm>
              <a:off x="5249625" y="374425"/>
              <a:ext cx="213700" cy="23150"/>
            </a:xfrm>
            <a:custGeom>
              <a:avLst/>
              <a:gdLst/>
              <a:ahLst/>
              <a:cxnLst/>
              <a:rect l="l" t="t" r="r" b="b"/>
              <a:pathLst>
                <a:path w="8548" h="926" extrusionOk="0">
                  <a:moveTo>
                    <a:pt x="4455" y="3"/>
                  </a:moveTo>
                  <a:cubicBezTo>
                    <a:pt x="4379" y="3"/>
                    <a:pt x="4304" y="3"/>
                    <a:pt x="4228" y="4"/>
                  </a:cubicBezTo>
                  <a:cubicBezTo>
                    <a:pt x="2967" y="11"/>
                    <a:pt x="1633" y="1"/>
                    <a:pt x="366" y="175"/>
                  </a:cubicBezTo>
                  <a:cubicBezTo>
                    <a:pt x="221" y="412"/>
                    <a:pt x="99" y="663"/>
                    <a:pt x="0" y="926"/>
                  </a:cubicBezTo>
                  <a:cubicBezTo>
                    <a:pt x="13" y="926"/>
                    <a:pt x="26" y="926"/>
                    <a:pt x="39" y="926"/>
                  </a:cubicBezTo>
                  <a:cubicBezTo>
                    <a:pt x="1491" y="926"/>
                    <a:pt x="2953" y="748"/>
                    <a:pt x="4406" y="745"/>
                  </a:cubicBezTo>
                  <a:cubicBezTo>
                    <a:pt x="4441" y="745"/>
                    <a:pt x="4476" y="745"/>
                    <a:pt x="4511" y="745"/>
                  </a:cubicBezTo>
                  <a:cubicBezTo>
                    <a:pt x="5859" y="745"/>
                    <a:pt x="7203" y="804"/>
                    <a:pt x="8548" y="909"/>
                  </a:cubicBezTo>
                  <a:cubicBezTo>
                    <a:pt x="8446" y="639"/>
                    <a:pt x="8318" y="382"/>
                    <a:pt x="8169" y="139"/>
                  </a:cubicBezTo>
                  <a:cubicBezTo>
                    <a:pt x="6931" y="52"/>
                    <a:pt x="5693" y="3"/>
                    <a:pt x="4455" y="3"/>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6"/>
            <p:cNvSpPr/>
            <p:nvPr/>
          </p:nvSpPr>
          <p:spPr>
            <a:xfrm>
              <a:off x="5242300" y="399275"/>
              <a:ext cx="227950" cy="44825"/>
            </a:xfrm>
            <a:custGeom>
              <a:avLst/>
              <a:gdLst/>
              <a:ahLst/>
              <a:cxnLst/>
              <a:rect l="l" t="t" r="r" b="b"/>
              <a:pathLst>
                <a:path w="9118" h="1793" extrusionOk="0">
                  <a:moveTo>
                    <a:pt x="8766" y="1"/>
                  </a:moveTo>
                  <a:cubicBezTo>
                    <a:pt x="8508" y="1"/>
                    <a:pt x="8247" y="65"/>
                    <a:pt x="8004" y="212"/>
                  </a:cubicBezTo>
                  <a:cubicBezTo>
                    <a:pt x="8004" y="212"/>
                    <a:pt x="8001" y="212"/>
                    <a:pt x="8001" y="215"/>
                  </a:cubicBezTo>
                  <a:cubicBezTo>
                    <a:pt x="7526" y="179"/>
                    <a:pt x="7050" y="157"/>
                    <a:pt x="6573" y="157"/>
                  </a:cubicBezTo>
                  <a:cubicBezTo>
                    <a:pt x="6136" y="157"/>
                    <a:pt x="5698" y="176"/>
                    <a:pt x="5262" y="218"/>
                  </a:cubicBezTo>
                  <a:cubicBezTo>
                    <a:pt x="4883" y="254"/>
                    <a:pt x="4505" y="307"/>
                    <a:pt x="4126" y="367"/>
                  </a:cubicBezTo>
                  <a:cubicBezTo>
                    <a:pt x="4023" y="332"/>
                    <a:pt x="3935" y="318"/>
                    <a:pt x="3855" y="318"/>
                  </a:cubicBezTo>
                  <a:cubicBezTo>
                    <a:pt x="3656" y="318"/>
                    <a:pt x="3506" y="406"/>
                    <a:pt x="3292" y="495"/>
                  </a:cubicBezTo>
                  <a:cubicBezTo>
                    <a:pt x="3141" y="521"/>
                    <a:pt x="2990" y="544"/>
                    <a:pt x="2838" y="567"/>
                  </a:cubicBezTo>
                  <a:cubicBezTo>
                    <a:pt x="2795" y="531"/>
                    <a:pt x="2746" y="475"/>
                    <a:pt x="2617" y="416"/>
                  </a:cubicBezTo>
                  <a:cubicBezTo>
                    <a:pt x="2493" y="360"/>
                    <a:pt x="2420" y="307"/>
                    <a:pt x="2275" y="297"/>
                  </a:cubicBezTo>
                  <a:cubicBezTo>
                    <a:pt x="2271" y="297"/>
                    <a:pt x="2267" y="297"/>
                    <a:pt x="2263" y="297"/>
                  </a:cubicBezTo>
                  <a:cubicBezTo>
                    <a:pt x="2098" y="297"/>
                    <a:pt x="1665" y="534"/>
                    <a:pt x="1488" y="672"/>
                  </a:cubicBezTo>
                  <a:cubicBezTo>
                    <a:pt x="1441" y="539"/>
                    <a:pt x="1331" y="430"/>
                    <a:pt x="1184" y="430"/>
                  </a:cubicBezTo>
                  <a:cubicBezTo>
                    <a:pt x="1148" y="430"/>
                    <a:pt x="1108" y="437"/>
                    <a:pt x="1067" y="452"/>
                  </a:cubicBezTo>
                  <a:cubicBezTo>
                    <a:pt x="807" y="544"/>
                    <a:pt x="576" y="649"/>
                    <a:pt x="356" y="771"/>
                  </a:cubicBezTo>
                  <a:cubicBezTo>
                    <a:pt x="260" y="775"/>
                    <a:pt x="165" y="775"/>
                    <a:pt x="69" y="778"/>
                  </a:cubicBezTo>
                  <a:cubicBezTo>
                    <a:pt x="26" y="1025"/>
                    <a:pt x="0" y="1275"/>
                    <a:pt x="0" y="1535"/>
                  </a:cubicBezTo>
                  <a:cubicBezTo>
                    <a:pt x="0" y="1621"/>
                    <a:pt x="10" y="1707"/>
                    <a:pt x="13" y="1792"/>
                  </a:cubicBezTo>
                  <a:cubicBezTo>
                    <a:pt x="214" y="1670"/>
                    <a:pt x="412" y="1558"/>
                    <a:pt x="613" y="1453"/>
                  </a:cubicBezTo>
                  <a:cubicBezTo>
                    <a:pt x="776" y="1465"/>
                    <a:pt x="940" y="1471"/>
                    <a:pt x="1105" y="1471"/>
                  </a:cubicBezTo>
                  <a:cubicBezTo>
                    <a:pt x="1567" y="1471"/>
                    <a:pt x="2033" y="1427"/>
                    <a:pt x="2499" y="1364"/>
                  </a:cubicBezTo>
                  <a:cubicBezTo>
                    <a:pt x="2532" y="1394"/>
                    <a:pt x="2565" y="1420"/>
                    <a:pt x="2598" y="1433"/>
                  </a:cubicBezTo>
                  <a:cubicBezTo>
                    <a:pt x="2681" y="1468"/>
                    <a:pt x="2758" y="1482"/>
                    <a:pt x="2831" y="1482"/>
                  </a:cubicBezTo>
                  <a:cubicBezTo>
                    <a:pt x="3125" y="1482"/>
                    <a:pt x="3358" y="1254"/>
                    <a:pt x="3645" y="1183"/>
                  </a:cubicBezTo>
                  <a:cubicBezTo>
                    <a:pt x="3652" y="1180"/>
                    <a:pt x="3661" y="1180"/>
                    <a:pt x="3668" y="1180"/>
                  </a:cubicBezTo>
                  <a:cubicBezTo>
                    <a:pt x="3714" y="1170"/>
                    <a:pt x="3760" y="1160"/>
                    <a:pt x="3813" y="1160"/>
                  </a:cubicBezTo>
                  <a:cubicBezTo>
                    <a:pt x="4256" y="1163"/>
                    <a:pt x="4526" y="1573"/>
                    <a:pt x="4988" y="1573"/>
                  </a:cubicBezTo>
                  <a:cubicBezTo>
                    <a:pt x="5003" y="1573"/>
                    <a:pt x="5019" y="1573"/>
                    <a:pt x="5035" y="1572"/>
                  </a:cubicBezTo>
                  <a:cubicBezTo>
                    <a:pt x="5564" y="1538"/>
                    <a:pt x="5766" y="1098"/>
                    <a:pt x="6263" y="1098"/>
                  </a:cubicBezTo>
                  <a:cubicBezTo>
                    <a:pt x="6353" y="1098"/>
                    <a:pt x="6453" y="1113"/>
                    <a:pt x="6565" y="1146"/>
                  </a:cubicBezTo>
                  <a:cubicBezTo>
                    <a:pt x="6890" y="1240"/>
                    <a:pt x="7108" y="1436"/>
                    <a:pt x="7426" y="1436"/>
                  </a:cubicBezTo>
                  <a:cubicBezTo>
                    <a:pt x="7489" y="1436"/>
                    <a:pt x="7556" y="1428"/>
                    <a:pt x="7629" y="1410"/>
                  </a:cubicBezTo>
                  <a:cubicBezTo>
                    <a:pt x="7836" y="1361"/>
                    <a:pt x="7915" y="1249"/>
                    <a:pt x="8097" y="1127"/>
                  </a:cubicBezTo>
                  <a:cubicBezTo>
                    <a:pt x="8166" y="1081"/>
                    <a:pt x="8238" y="1035"/>
                    <a:pt x="8307" y="988"/>
                  </a:cubicBezTo>
                  <a:cubicBezTo>
                    <a:pt x="8577" y="1025"/>
                    <a:pt x="8848" y="1067"/>
                    <a:pt x="9117" y="1107"/>
                  </a:cubicBezTo>
                  <a:cubicBezTo>
                    <a:pt x="9085" y="722"/>
                    <a:pt x="8995" y="353"/>
                    <a:pt x="8874" y="5"/>
                  </a:cubicBezTo>
                  <a:cubicBezTo>
                    <a:pt x="8838" y="2"/>
                    <a:pt x="8802" y="1"/>
                    <a:pt x="87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6"/>
            <p:cNvSpPr/>
            <p:nvPr/>
          </p:nvSpPr>
          <p:spPr>
            <a:xfrm>
              <a:off x="5444375" y="442725"/>
              <a:ext cx="26125" cy="29600"/>
            </a:xfrm>
            <a:custGeom>
              <a:avLst/>
              <a:gdLst/>
              <a:ahLst/>
              <a:cxnLst/>
              <a:rect l="l" t="t" r="r" b="b"/>
              <a:pathLst>
                <a:path w="1045" h="1184" extrusionOk="0">
                  <a:moveTo>
                    <a:pt x="856" y="0"/>
                  </a:moveTo>
                  <a:cubicBezTo>
                    <a:pt x="832" y="0"/>
                    <a:pt x="805" y="2"/>
                    <a:pt x="777" y="5"/>
                  </a:cubicBezTo>
                  <a:cubicBezTo>
                    <a:pt x="774" y="8"/>
                    <a:pt x="771" y="8"/>
                    <a:pt x="771" y="8"/>
                  </a:cubicBezTo>
                  <a:cubicBezTo>
                    <a:pt x="646" y="8"/>
                    <a:pt x="517" y="21"/>
                    <a:pt x="415" y="21"/>
                  </a:cubicBezTo>
                  <a:cubicBezTo>
                    <a:pt x="181" y="21"/>
                    <a:pt x="0" y="255"/>
                    <a:pt x="66" y="479"/>
                  </a:cubicBezTo>
                  <a:cubicBezTo>
                    <a:pt x="162" y="815"/>
                    <a:pt x="488" y="1147"/>
                    <a:pt x="840" y="1183"/>
                  </a:cubicBezTo>
                  <a:cubicBezTo>
                    <a:pt x="955" y="821"/>
                    <a:pt x="1025" y="440"/>
                    <a:pt x="1044" y="45"/>
                  </a:cubicBezTo>
                  <a:cubicBezTo>
                    <a:pt x="990" y="15"/>
                    <a:pt x="930" y="0"/>
                    <a:pt x="856"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6"/>
            <p:cNvSpPr/>
            <p:nvPr/>
          </p:nvSpPr>
          <p:spPr>
            <a:xfrm>
              <a:off x="5261800" y="342075"/>
              <a:ext cx="183175" cy="31725"/>
            </a:xfrm>
            <a:custGeom>
              <a:avLst/>
              <a:gdLst/>
              <a:ahLst/>
              <a:cxnLst/>
              <a:rect l="l" t="t" r="r" b="b"/>
              <a:pathLst>
                <a:path w="7327" h="1269" extrusionOk="0">
                  <a:moveTo>
                    <a:pt x="6290" y="1"/>
                  </a:moveTo>
                  <a:cubicBezTo>
                    <a:pt x="5450" y="4"/>
                    <a:pt x="4597" y="109"/>
                    <a:pt x="3981" y="126"/>
                  </a:cubicBezTo>
                  <a:cubicBezTo>
                    <a:pt x="3817" y="129"/>
                    <a:pt x="3645" y="130"/>
                    <a:pt x="3468" y="130"/>
                  </a:cubicBezTo>
                  <a:cubicBezTo>
                    <a:pt x="3355" y="130"/>
                    <a:pt x="3240" y="130"/>
                    <a:pt x="3123" y="130"/>
                  </a:cubicBezTo>
                  <a:cubicBezTo>
                    <a:pt x="2395" y="130"/>
                    <a:pt x="1603" y="141"/>
                    <a:pt x="883" y="297"/>
                  </a:cubicBezTo>
                  <a:cubicBezTo>
                    <a:pt x="544" y="577"/>
                    <a:pt x="248" y="903"/>
                    <a:pt x="0" y="1268"/>
                  </a:cubicBezTo>
                  <a:cubicBezTo>
                    <a:pt x="626" y="1143"/>
                    <a:pt x="1242" y="982"/>
                    <a:pt x="1887" y="929"/>
                  </a:cubicBezTo>
                  <a:cubicBezTo>
                    <a:pt x="2638" y="870"/>
                    <a:pt x="3395" y="877"/>
                    <a:pt x="4146" y="860"/>
                  </a:cubicBezTo>
                  <a:cubicBezTo>
                    <a:pt x="4782" y="846"/>
                    <a:pt x="5420" y="816"/>
                    <a:pt x="6054" y="816"/>
                  </a:cubicBezTo>
                  <a:cubicBezTo>
                    <a:pt x="6182" y="816"/>
                    <a:pt x="6310" y="818"/>
                    <a:pt x="6437" y="820"/>
                  </a:cubicBezTo>
                  <a:cubicBezTo>
                    <a:pt x="6737" y="827"/>
                    <a:pt x="7033" y="877"/>
                    <a:pt x="7326" y="929"/>
                  </a:cubicBezTo>
                  <a:cubicBezTo>
                    <a:pt x="7030" y="567"/>
                    <a:pt x="6681" y="254"/>
                    <a:pt x="6290"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6"/>
            <p:cNvSpPr/>
            <p:nvPr/>
          </p:nvSpPr>
          <p:spPr>
            <a:xfrm>
              <a:off x="5246825" y="461325"/>
              <a:ext cx="189600" cy="39650"/>
            </a:xfrm>
            <a:custGeom>
              <a:avLst/>
              <a:gdLst/>
              <a:ahLst/>
              <a:cxnLst/>
              <a:rect l="l" t="t" r="r" b="b"/>
              <a:pathLst>
                <a:path w="7584" h="1586" extrusionOk="0">
                  <a:moveTo>
                    <a:pt x="7454" y="0"/>
                  </a:moveTo>
                  <a:cubicBezTo>
                    <a:pt x="7448" y="0"/>
                    <a:pt x="7443" y="1"/>
                    <a:pt x="7438" y="2"/>
                  </a:cubicBezTo>
                  <a:cubicBezTo>
                    <a:pt x="6074" y="206"/>
                    <a:pt x="4823" y="831"/>
                    <a:pt x="3450" y="831"/>
                  </a:cubicBezTo>
                  <a:cubicBezTo>
                    <a:pt x="3252" y="831"/>
                    <a:pt x="3052" y="818"/>
                    <a:pt x="2848" y="789"/>
                  </a:cubicBezTo>
                  <a:cubicBezTo>
                    <a:pt x="2067" y="679"/>
                    <a:pt x="1054" y="318"/>
                    <a:pt x="145" y="318"/>
                  </a:cubicBezTo>
                  <a:cubicBezTo>
                    <a:pt x="97" y="318"/>
                    <a:pt x="48" y="319"/>
                    <a:pt x="0" y="321"/>
                  </a:cubicBezTo>
                  <a:cubicBezTo>
                    <a:pt x="86" y="614"/>
                    <a:pt x="198" y="894"/>
                    <a:pt x="339" y="1161"/>
                  </a:cubicBezTo>
                  <a:cubicBezTo>
                    <a:pt x="708" y="1173"/>
                    <a:pt x="1084" y="1197"/>
                    <a:pt x="1465" y="1272"/>
                  </a:cubicBezTo>
                  <a:cubicBezTo>
                    <a:pt x="2154" y="1413"/>
                    <a:pt x="2846" y="1585"/>
                    <a:pt x="3554" y="1585"/>
                  </a:cubicBezTo>
                  <a:cubicBezTo>
                    <a:pt x="3560" y="1585"/>
                    <a:pt x="3566" y="1585"/>
                    <a:pt x="3573" y="1585"/>
                  </a:cubicBezTo>
                  <a:cubicBezTo>
                    <a:pt x="5064" y="1582"/>
                    <a:pt x="6091" y="535"/>
                    <a:pt x="7484" y="160"/>
                  </a:cubicBezTo>
                  <a:cubicBezTo>
                    <a:pt x="7584" y="135"/>
                    <a:pt x="7545" y="0"/>
                    <a:pt x="7454"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6"/>
            <p:cNvSpPr/>
            <p:nvPr/>
          </p:nvSpPr>
          <p:spPr>
            <a:xfrm>
              <a:off x="5295450" y="513550"/>
              <a:ext cx="146325" cy="38275"/>
            </a:xfrm>
            <a:custGeom>
              <a:avLst/>
              <a:gdLst/>
              <a:ahLst/>
              <a:cxnLst/>
              <a:rect l="l" t="t" r="r" b="b"/>
              <a:pathLst>
                <a:path w="5853" h="1531" extrusionOk="0">
                  <a:moveTo>
                    <a:pt x="5852" y="0"/>
                  </a:moveTo>
                  <a:cubicBezTo>
                    <a:pt x="5635" y="82"/>
                    <a:pt x="5411" y="158"/>
                    <a:pt x="5204" y="250"/>
                  </a:cubicBezTo>
                  <a:cubicBezTo>
                    <a:pt x="4555" y="537"/>
                    <a:pt x="4021" y="912"/>
                    <a:pt x="3284" y="961"/>
                  </a:cubicBezTo>
                  <a:cubicBezTo>
                    <a:pt x="3127" y="972"/>
                    <a:pt x="2968" y="976"/>
                    <a:pt x="2809" y="976"/>
                  </a:cubicBezTo>
                  <a:cubicBezTo>
                    <a:pt x="2262" y="976"/>
                    <a:pt x="1708" y="925"/>
                    <a:pt x="1166" y="902"/>
                  </a:cubicBezTo>
                  <a:cubicBezTo>
                    <a:pt x="870" y="890"/>
                    <a:pt x="463" y="818"/>
                    <a:pt x="86" y="818"/>
                  </a:cubicBezTo>
                  <a:cubicBezTo>
                    <a:pt x="58" y="818"/>
                    <a:pt x="29" y="819"/>
                    <a:pt x="1" y="820"/>
                  </a:cubicBezTo>
                  <a:cubicBezTo>
                    <a:pt x="709" y="1268"/>
                    <a:pt x="1546" y="1531"/>
                    <a:pt x="2444" y="1531"/>
                  </a:cubicBezTo>
                  <a:cubicBezTo>
                    <a:pt x="3801" y="1531"/>
                    <a:pt x="5016" y="938"/>
                    <a:pt x="5852" y="0"/>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6"/>
            <p:cNvSpPr/>
            <p:nvPr/>
          </p:nvSpPr>
          <p:spPr>
            <a:xfrm>
              <a:off x="5274150" y="484100"/>
              <a:ext cx="185650" cy="49700"/>
            </a:xfrm>
            <a:custGeom>
              <a:avLst/>
              <a:gdLst/>
              <a:ahLst/>
              <a:cxnLst/>
              <a:rect l="l" t="t" r="r" b="b"/>
              <a:pathLst>
                <a:path w="7426" h="1988" extrusionOk="0">
                  <a:moveTo>
                    <a:pt x="6566" y="1"/>
                  </a:moveTo>
                  <a:cubicBezTo>
                    <a:pt x="6414" y="1"/>
                    <a:pt x="6267" y="14"/>
                    <a:pt x="6131" y="45"/>
                  </a:cubicBezTo>
                  <a:cubicBezTo>
                    <a:pt x="5515" y="191"/>
                    <a:pt x="5176" y="796"/>
                    <a:pt x="4560" y="1010"/>
                  </a:cubicBezTo>
                  <a:cubicBezTo>
                    <a:pt x="3733" y="1292"/>
                    <a:pt x="2782" y="1372"/>
                    <a:pt x="1834" y="1372"/>
                  </a:cubicBezTo>
                  <a:cubicBezTo>
                    <a:pt x="1209" y="1372"/>
                    <a:pt x="586" y="1337"/>
                    <a:pt x="0" y="1303"/>
                  </a:cubicBezTo>
                  <a:lnTo>
                    <a:pt x="0" y="1303"/>
                  </a:lnTo>
                  <a:cubicBezTo>
                    <a:pt x="142" y="1448"/>
                    <a:pt x="293" y="1586"/>
                    <a:pt x="454" y="1715"/>
                  </a:cubicBezTo>
                  <a:cubicBezTo>
                    <a:pt x="1174" y="1895"/>
                    <a:pt x="1897" y="1987"/>
                    <a:pt x="2632" y="1987"/>
                  </a:cubicBezTo>
                  <a:cubicBezTo>
                    <a:pt x="3108" y="1987"/>
                    <a:pt x="3590" y="1949"/>
                    <a:pt x="4080" y="1870"/>
                  </a:cubicBezTo>
                  <a:cubicBezTo>
                    <a:pt x="4594" y="1788"/>
                    <a:pt x="5077" y="1606"/>
                    <a:pt x="5489" y="1290"/>
                  </a:cubicBezTo>
                  <a:cubicBezTo>
                    <a:pt x="5802" y="1046"/>
                    <a:pt x="6036" y="618"/>
                    <a:pt x="6467" y="546"/>
                  </a:cubicBezTo>
                  <a:cubicBezTo>
                    <a:pt x="6517" y="538"/>
                    <a:pt x="6570" y="535"/>
                    <a:pt x="6626" y="535"/>
                  </a:cubicBezTo>
                  <a:cubicBezTo>
                    <a:pt x="6782" y="535"/>
                    <a:pt x="6961" y="562"/>
                    <a:pt x="7145" y="598"/>
                  </a:cubicBezTo>
                  <a:cubicBezTo>
                    <a:pt x="7247" y="437"/>
                    <a:pt x="7343" y="266"/>
                    <a:pt x="7425" y="92"/>
                  </a:cubicBezTo>
                  <a:cubicBezTo>
                    <a:pt x="7139" y="43"/>
                    <a:pt x="6843" y="1"/>
                    <a:pt x="656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6"/>
            <p:cNvSpPr/>
            <p:nvPr/>
          </p:nvSpPr>
          <p:spPr>
            <a:xfrm>
              <a:off x="5316700" y="463400"/>
              <a:ext cx="105325" cy="37575"/>
            </a:xfrm>
            <a:custGeom>
              <a:avLst/>
              <a:gdLst/>
              <a:ahLst/>
              <a:cxnLst/>
              <a:rect l="l" t="t" r="r" b="b"/>
              <a:pathLst>
                <a:path w="4213" h="1503" extrusionOk="0">
                  <a:moveTo>
                    <a:pt x="4188" y="1"/>
                  </a:moveTo>
                  <a:cubicBezTo>
                    <a:pt x="3188" y="215"/>
                    <a:pt x="2233" y="597"/>
                    <a:pt x="1229" y="712"/>
                  </a:cubicBezTo>
                  <a:cubicBezTo>
                    <a:pt x="1067" y="893"/>
                    <a:pt x="807" y="979"/>
                    <a:pt x="593" y="1078"/>
                  </a:cubicBezTo>
                  <a:cubicBezTo>
                    <a:pt x="383" y="1173"/>
                    <a:pt x="188" y="1305"/>
                    <a:pt x="0" y="1440"/>
                  </a:cubicBezTo>
                  <a:cubicBezTo>
                    <a:pt x="244" y="1474"/>
                    <a:pt x="488" y="1502"/>
                    <a:pt x="739" y="1502"/>
                  </a:cubicBezTo>
                  <a:cubicBezTo>
                    <a:pt x="752" y="1502"/>
                    <a:pt x="765" y="1502"/>
                    <a:pt x="778" y="1502"/>
                  </a:cubicBezTo>
                  <a:cubicBezTo>
                    <a:pt x="2094" y="1499"/>
                    <a:pt x="3050" y="683"/>
                    <a:pt x="4212" y="235"/>
                  </a:cubicBezTo>
                  <a:cubicBezTo>
                    <a:pt x="4179" y="169"/>
                    <a:pt x="4166" y="90"/>
                    <a:pt x="4185" y="11"/>
                  </a:cubicBezTo>
                  <a:cubicBezTo>
                    <a:pt x="4185" y="8"/>
                    <a:pt x="4188" y="4"/>
                    <a:pt x="4188"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6"/>
            <p:cNvSpPr/>
            <p:nvPr/>
          </p:nvSpPr>
          <p:spPr>
            <a:xfrm>
              <a:off x="5295450" y="515600"/>
              <a:ext cx="140900" cy="36225"/>
            </a:xfrm>
            <a:custGeom>
              <a:avLst/>
              <a:gdLst/>
              <a:ahLst/>
              <a:cxnLst/>
              <a:rect l="l" t="t" r="r" b="b"/>
              <a:pathLst>
                <a:path w="5636" h="1449" extrusionOk="0">
                  <a:moveTo>
                    <a:pt x="5635" y="0"/>
                  </a:moveTo>
                  <a:lnTo>
                    <a:pt x="5635" y="0"/>
                  </a:lnTo>
                  <a:cubicBezTo>
                    <a:pt x="5486" y="53"/>
                    <a:pt x="5342" y="109"/>
                    <a:pt x="5204" y="168"/>
                  </a:cubicBezTo>
                  <a:cubicBezTo>
                    <a:pt x="4555" y="455"/>
                    <a:pt x="4021" y="830"/>
                    <a:pt x="3284" y="879"/>
                  </a:cubicBezTo>
                  <a:cubicBezTo>
                    <a:pt x="3127" y="890"/>
                    <a:pt x="2968" y="894"/>
                    <a:pt x="2809" y="894"/>
                  </a:cubicBezTo>
                  <a:cubicBezTo>
                    <a:pt x="2262" y="894"/>
                    <a:pt x="1708" y="843"/>
                    <a:pt x="1166" y="820"/>
                  </a:cubicBezTo>
                  <a:cubicBezTo>
                    <a:pt x="870" y="808"/>
                    <a:pt x="463" y="736"/>
                    <a:pt x="86" y="736"/>
                  </a:cubicBezTo>
                  <a:cubicBezTo>
                    <a:pt x="58" y="736"/>
                    <a:pt x="29" y="737"/>
                    <a:pt x="1" y="738"/>
                  </a:cubicBezTo>
                  <a:cubicBezTo>
                    <a:pt x="709" y="1186"/>
                    <a:pt x="1546" y="1449"/>
                    <a:pt x="2444" y="1449"/>
                  </a:cubicBezTo>
                  <a:cubicBezTo>
                    <a:pt x="3643" y="1449"/>
                    <a:pt x="4729" y="985"/>
                    <a:pt x="5546" y="227"/>
                  </a:cubicBezTo>
                  <a:cubicBezTo>
                    <a:pt x="5569" y="148"/>
                    <a:pt x="5599" y="73"/>
                    <a:pt x="5635"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6"/>
            <p:cNvSpPr/>
            <p:nvPr/>
          </p:nvSpPr>
          <p:spPr>
            <a:xfrm>
              <a:off x="5274150" y="484225"/>
              <a:ext cx="167125" cy="49575"/>
            </a:xfrm>
            <a:custGeom>
              <a:avLst/>
              <a:gdLst/>
              <a:ahLst/>
              <a:cxnLst/>
              <a:rect l="l" t="t" r="r" b="b"/>
              <a:pathLst>
                <a:path w="6685" h="1983" extrusionOk="0">
                  <a:moveTo>
                    <a:pt x="6556" y="1"/>
                  </a:moveTo>
                  <a:cubicBezTo>
                    <a:pt x="6408" y="1"/>
                    <a:pt x="6263" y="8"/>
                    <a:pt x="6131" y="40"/>
                  </a:cubicBezTo>
                  <a:cubicBezTo>
                    <a:pt x="5515" y="186"/>
                    <a:pt x="5176" y="791"/>
                    <a:pt x="4560" y="1005"/>
                  </a:cubicBezTo>
                  <a:cubicBezTo>
                    <a:pt x="3733" y="1287"/>
                    <a:pt x="2782" y="1367"/>
                    <a:pt x="1834" y="1367"/>
                  </a:cubicBezTo>
                  <a:cubicBezTo>
                    <a:pt x="1209" y="1367"/>
                    <a:pt x="586" y="1332"/>
                    <a:pt x="0" y="1298"/>
                  </a:cubicBezTo>
                  <a:lnTo>
                    <a:pt x="0" y="1298"/>
                  </a:lnTo>
                  <a:cubicBezTo>
                    <a:pt x="142" y="1443"/>
                    <a:pt x="293" y="1581"/>
                    <a:pt x="454" y="1710"/>
                  </a:cubicBezTo>
                  <a:cubicBezTo>
                    <a:pt x="1174" y="1890"/>
                    <a:pt x="1897" y="1982"/>
                    <a:pt x="2632" y="1982"/>
                  </a:cubicBezTo>
                  <a:cubicBezTo>
                    <a:pt x="3108" y="1982"/>
                    <a:pt x="3590" y="1944"/>
                    <a:pt x="4080" y="1865"/>
                  </a:cubicBezTo>
                  <a:cubicBezTo>
                    <a:pt x="4594" y="1783"/>
                    <a:pt x="5077" y="1601"/>
                    <a:pt x="5489" y="1285"/>
                  </a:cubicBezTo>
                  <a:cubicBezTo>
                    <a:pt x="5802" y="1041"/>
                    <a:pt x="6036" y="613"/>
                    <a:pt x="6467" y="541"/>
                  </a:cubicBezTo>
                  <a:lnTo>
                    <a:pt x="6497" y="541"/>
                  </a:lnTo>
                  <a:cubicBezTo>
                    <a:pt x="6451" y="498"/>
                    <a:pt x="6421" y="435"/>
                    <a:pt x="6467" y="370"/>
                  </a:cubicBezTo>
                  <a:cubicBezTo>
                    <a:pt x="6530" y="287"/>
                    <a:pt x="6606" y="225"/>
                    <a:pt x="6685" y="159"/>
                  </a:cubicBezTo>
                  <a:cubicBezTo>
                    <a:pt x="6674" y="159"/>
                    <a:pt x="6665" y="155"/>
                    <a:pt x="6655" y="155"/>
                  </a:cubicBezTo>
                  <a:cubicBezTo>
                    <a:pt x="6562" y="152"/>
                    <a:pt x="6530" y="67"/>
                    <a:pt x="655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8" name="Google Shape;608;p36"/>
          <p:cNvGrpSpPr/>
          <p:nvPr/>
        </p:nvGrpSpPr>
        <p:grpSpPr>
          <a:xfrm rot="10800000" flipH="1">
            <a:off x="8108024" y="-76527"/>
            <a:ext cx="1035968" cy="2609917"/>
            <a:chOff x="8187824" y="-64516"/>
            <a:chExt cx="1035968" cy="2609917"/>
          </a:xfrm>
        </p:grpSpPr>
        <p:sp>
          <p:nvSpPr>
            <p:cNvPr id="609" name="Google Shape;609;p36"/>
            <p:cNvSpPr/>
            <p:nvPr/>
          </p:nvSpPr>
          <p:spPr>
            <a:xfrm rot="-5400000" flipH="1">
              <a:off x="7400850" y="722459"/>
              <a:ext cx="2609917" cy="1035968"/>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6"/>
            <p:cNvSpPr/>
            <p:nvPr/>
          </p:nvSpPr>
          <p:spPr>
            <a:xfrm rot="-5400000" flipH="1">
              <a:off x="7675982" y="970781"/>
              <a:ext cx="2304383" cy="784975"/>
            </a:xfrm>
            <a:custGeom>
              <a:avLst/>
              <a:gdLst/>
              <a:ahLst/>
              <a:cxnLst/>
              <a:rect l="l" t="t" r="r" b="b"/>
              <a:pathLst>
                <a:path w="44409" h="17629" extrusionOk="0">
                  <a:moveTo>
                    <a:pt x="32328" y="0"/>
                  </a:moveTo>
                  <a:cubicBezTo>
                    <a:pt x="28975" y="0"/>
                    <a:pt x="26273" y="2132"/>
                    <a:pt x="24131" y="4587"/>
                  </a:cubicBezTo>
                  <a:cubicBezTo>
                    <a:pt x="22572" y="6372"/>
                    <a:pt x="21242" y="8129"/>
                    <a:pt x="19220" y="9420"/>
                  </a:cubicBezTo>
                  <a:cubicBezTo>
                    <a:pt x="17769" y="10351"/>
                    <a:pt x="15920" y="10754"/>
                    <a:pt x="14213" y="10754"/>
                  </a:cubicBezTo>
                  <a:cubicBezTo>
                    <a:pt x="13446" y="10754"/>
                    <a:pt x="12707" y="10673"/>
                    <a:pt x="12046" y="10521"/>
                  </a:cubicBezTo>
                  <a:cubicBezTo>
                    <a:pt x="10841" y="10245"/>
                    <a:pt x="9600" y="10035"/>
                    <a:pt x="8361" y="10035"/>
                  </a:cubicBezTo>
                  <a:cubicBezTo>
                    <a:pt x="7716" y="10035"/>
                    <a:pt x="7073" y="10092"/>
                    <a:pt x="6436" y="10225"/>
                  </a:cubicBezTo>
                  <a:cubicBezTo>
                    <a:pt x="4822" y="10563"/>
                    <a:pt x="3259" y="11645"/>
                    <a:pt x="2197" y="12916"/>
                  </a:cubicBezTo>
                  <a:cubicBezTo>
                    <a:pt x="1100" y="14222"/>
                    <a:pt x="354" y="15964"/>
                    <a:pt x="0" y="17628"/>
                  </a:cubicBezTo>
                  <a:lnTo>
                    <a:pt x="43387" y="17570"/>
                  </a:lnTo>
                  <a:cubicBezTo>
                    <a:pt x="43387" y="17570"/>
                    <a:pt x="44409" y="15451"/>
                    <a:pt x="42262" y="9047"/>
                  </a:cubicBezTo>
                  <a:cubicBezTo>
                    <a:pt x="41695" y="7356"/>
                    <a:pt x="40932" y="5719"/>
                    <a:pt x="39887" y="4268"/>
                  </a:cubicBezTo>
                  <a:cubicBezTo>
                    <a:pt x="38235" y="1982"/>
                    <a:pt x="35796" y="232"/>
                    <a:pt x="32919" y="22"/>
                  </a:cubicBezTo>
                  <a:cubicBezTo>
                    <a:pt x="32720" y="8"/>
                    <a:pt x="32523" y="0"/>
                    <a:pt x="32328" y="0"/>
                  </a:cubicBezTo>
                  <a:close/>
                </a:path>
              </a:pathLst>
            </a:custGeom>
            <a:gradFill>
              <a:gsLst>
                <a:gs pos="0">
                  <a:srgbClr val="4949E7">
                    <a:alpha val="40000"/>
                  </a:srgbClr>
                </a:gs>
                <a:gs pos="28000">
                  <a:srgbClr val="4949E7">
                    <a:alpha val="40000"/>
                  </a:srgbClr>
                </a:gs>
                <a:gs pos="57000">
                  <a:srgbClr val="1273EB">
                    <a:alpha val="40000"/>
                  </a:srgbClr>
                </a:gs>
                <a:gs pos="100000">
                  <a:srgbClr val="050A10">
                    <a:alpha val="4000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1" name="Google Shape;611;p36"/>
            <p:cNvGrpSpPr/>
            <p:nvPr/>
          </p:nvGrpSpPr>
          <p:grpSpPr>
            <a:xfrm rot="9899867" flipH="1">
              <a:off x="9116863" y="1122735"/>
              <a:ext cx="30194" cy="145701"/>
              <a:chOff x="2785650" y="3828250"/>
              <a:chExt cx="39675" cy="191450"/>
            </a:xfrm>
          </p:grpSpPr>
          <p:sp>
            <p:nvSpPr>
              <p:cNvPr id="612" name="Google Shape;612;p36"/>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6"/>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6"/>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5" name="Google Shape;615;p36"/>
            <p:cNvSpPr/>
            <p:nvPr/>
          </p:nvSpPr>
          <p:spPr>
            <a:xfrm rot="9899867" flipH="1">
              <a:off x="9110651" y="1701803"/>
              <a:ext cx="20110" cy="1917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6"/>
            <p:cNvSpPr/>
            <p:nvPr/>
          </p:nvSpPr>
          <p:spPr>
            <a:xfrm rot="9899584" flipH="1">
              <a:off x="9005648" y="509289"/>
              <a:ext cx="13430" cy="12807"/>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6"/>
            <p:cNvSpPr/>
            <p:nvPr/>
          </p:nvSpPr>
          <p:spPr>
            <a:xfrm rot="5400000" flipH="1">
              <a:off x="9107277" y="339515"/>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6"/>
            <p:cNvSpPr/>
            <p:nvPr/>
          </p:nvSpPr>
          <p:spPr>
            <a:xfrm rot="5400000" flipH="1">
              <a:off x="8648907" y="1686472"/>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36"/>
            <p:cNvSpPr/>
            <p:nvPr/>
          </p:nvSpPr>
          <p:spPr>
            <a:xfrm rot="5400000" flipH="1">
              <a:off x="9123755" y="831040"/>
              <a:ext cx="49800" cy="49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20" name="Google Shape;620;p36"/>
          <p:cNvPicPr preferRelativeResize="0"/>
          <p:nvPr/>
        </p:nvPicPr>
        <p:blipFill rotWithShape="1">
          <a:blip r:embed="rId2">
            <a:alphaModFix amt="25000"/>
          </a:blip>
          <a:srcRect/>
          <a:stretch/>
        </p:blipFill>
        <p:spPr>
          <a:xfrm>
            <a:off x="0" y="0"/>
            <a:ext cx="9144000" cy="51828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
  <p:cSld name="CUSTOM_4_1">
    <p:spTree>
      <p:nvGrpSpPr>
        <p:cNvPr id="1" name="Shape 621"/>
        <p:cNvGrpSpPr/>
        <p:nvPr/>
      </p:nvGrpSpPr>
      <p:grpSpPr>
        <a:xfrm>
          <a:off x="0" y="0"/>
          <a:ext cx="0" cy="0"/>
          <a:chOff x="0" y="0"/>
          <a:chExt cx="0" cy="0"/>
        </a:xfrm>
      </p:grpSpPr>
      <p:sp>
        <p:nvSpPr>
          <p:cNvPr id="622" name="Google Shape;622;p39"/>
          <p:cNvSpPr/>
          <p:nvPr/>
        </p:nvSpPr>
        <p:spPr>
          <a:xfrm flipH="1">
            <a:off x="-835210" y="2993967"/>
            <a:ext cx="3420675" cy="2464800"/>
          </a:xfrm>
          <a:custGeom>
            <a:avLst/>
            <a:gdLst/>
            <a:ahLst/>
            <a:cxnLst/>
            <a:rect l="l" t="t" r="r" b="b"/>
            <a:pathLst>
              <a:path w="136827" h="98592" extrusionOk="0">
                <a:moveTo>
                  <a:pt x="17560" y="91654"/>
                </a:moveTo>
                <a:cubicBezTo>
                  <a:pt x="-1490" y="88733"/>
                  <a:pt x="669" y="82193"/>
                  <a:pt x="34" y="77557"/>
                </a:cubicBezTo>
                <a:cubicBezTo>
                  <a:pt x="-601" y="72922"/>
                  <a:pt x="7908" y="66572"/>
                  <a:pt x="13750" y="63841"/>
                </a:cubicBezTo>
                <a:cubicBezTo>
                  <a:pt x="19592" y="61111"/>
                  <a:pt x="25815" y="59714"/>
                  <a:pt x="35086" y="61174"/>
                </a:cubicBezTo>
                <a:cubicBezTo>
                  <a:pt x="44357" y="62635"/>
                  <a:pt x="60042" y="73049"/>
                  <a:pt x="69376" y="72604"/>
                </a:cubicBezTo>
                <a:cubicBezTo>
                  <a:pt x="78711" y="72160"/>
                  <a:pt x="86775" y="69556"/>
                  <a:pt x="91093" y="58507"/>
                </a:cubicBezTo>
                <a:cubicBezTo>
                  <a:pt x="95411" y="47458"/>
                  <a:pt x="90903" y="15264"/>
                  <a:pt x="95284" y="6310"/>
                </a:cubicBezTo>
                <a:cubicBezTo>
                  <a:pt x="99666" y="-2643"/>
                  <a:pt x="110461" y="-1056"/>
                  <a:pt x="117382" y="4786"/>
                </a:cubicBezTo>
                <a:cubicBezTo>
                  <a:pt x="124304" y="10628"/>
                  <a:pt x="137321" y="26313"/>
                  <a:pt x="136813" y="41362"/>
                </a:cubicBezTo>
                <a:cubicBezTo>
                  <a:pt x="136305" y="56412"/>
                  <a:pt x="134210" y="86701"/>
                  <a:pt x="114334" y="95083"/>
                </a:cubicBezTo>
                <a:cubicBezTo>
                  <a:pt x="94459" y="103465"/>
                  <a:pt x="36610" y="94575"/>
                  <a:pt x="17560" y="91654"/>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rot="10800000" flipH="1">
            <a:off x="-853900" y="4318226"/>
            <a:ext cx="6000682" cy="85287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9"/>
          <p:cNvSpPr/>
          <p:nvPr/>
        </p:nvSpPr>
        <p:spPr>
          <a:xfrm rot="214331" flipH="1">
            <a:off x="5740421" y="-210800"/>
            <a:ext cx="3379850" cy="904877"/>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19000">
                <a:srgbClr val="4949E7">
                  <a:alpha val="0"/>
                </a:srgbClr>
              </a:gs>
              <a:gs pos="71000">
                <a:schemeClr val="lt2"/>
              </a:gs>
              <a:gs pos="100000">
                <a:srgbClr val="050A10"/>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9"/>
          <p:cNvSpPr/>
          <p:nvPr/>
        </p:nvSpPr>
        <p:spPr>
          <a:xfrm flipH="1">
            <a:off x="5077022" y="-87460"/>
            <a:ext cx="3967721" cy="776251"/>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accent3"/>
              </a:gs>
              <a:gs pos="24000">
                <a:schemeClr val="accent6"/>
              </a:gs>
              <a:gs pos="56000">
                <a:schemeClr val="accent4"/>
              </a:gs>
              <a:gs pos="82000">
                <a:srgbClr val="FFD966">
                  <a:alpha val="9803"/>
                </a:srgbClr>
              </a:gs>
              <a:gs pos="91000">
                <a:srgbClr val="FFD966">
                  <a:alpha val="0"/>
                </a:srgbClr>
              </a:gs>
              <a:gs pos="100000">
                <a:srgbClr val="4949E7">
                  <a:alpha val="0"/>
                </a:srgbClr>
              </a:gs>
            </a:gsLst>
            <a:lin ang="8100019"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6" name="Google Shape;626;p39"/>
          <p:cNvGrpSpPr/>
          <p:nvPr/>
        </p:nvGrpSpPr>
        <p:grpSpPr>
          <a:xfrm rot="2700000" flipH="1">
            <a:off x="1486033" y="4901590"/>
            <a:ext cx="39675" cy="191448"/>
            <a:chOff x="2785650" y="3828250"/>
            <a:chExt cx="39675" cy="191450"/>
          </a:xfrm>
        </p:grpSpPr>
        <p:sp>
          <p:nvSpPr>
            <p:cNvPr id="627" name="Google Shape;627;p39"/>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9"/>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9"/>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 name="Google Shape;630;p39"/>
          <p:cNvGrpSpPr/>
          <p:nvPr/>
        </p:nvGrpSpPr>
        <p:grpSpPr>
          <a:xfrm flipH="1">
            <a:off x="184525" y="4471538"/>
            <a:ext cx="105325" cy="278500"/>
            <a:chOff x="2581525" y="3787700"/>
            <a:chExt cx="105325" cy="278500"/>
          </a:xfrm>
        </p:grpSpPr>
        <p:sp>
          <p:nvSpPr>
            <p:cNvPr id="631" name="Google Shape;631;p39"/>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9"/>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9"/>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9"/>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5" name="Google Shape;635;p39"/>
          <p:cNvSpPr/>
          <p:nvPr/>
        </p:nvSpPr>
        <p:spPr>
          <a:xfrm rot="4500040" flipH="1">
            <a:off x="766928" y="46799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9"/>
          <p:cNvSpPr/>
          <p:nvPr/>
        </p:nvSpPr>
        <p:spPr>
          <a:xfrm rot="4500040" flipH="1">
            <a:off x="2045278" y="474772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7" name="Google Shape;637;p39"/>
          <p:cNvGrpSpPr/>
          <p:nvPr/>
        </p:nvGrpSpPr>
        <p:grpSpPr>
          <a:xfrm rot="-8099683" flipH="1">
            <a:off x="7735586" y="71971"/>
            <a:ext cx="30380" cy="146598"/>
            <a:chOff x="2785650" y="3828250"/>
            <a:chExt cx="39675" cy="191450"/>
          </a:xfrm>
        </p:grpSpPr>
        <p:sp>
          <p:nvSpPr>
            <p:cNvPr id="638" name="Google Shape;638;p39"/>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9"/>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9"/>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1" name="Google Shape;641;p39"/>
          <p:cNvGrpSpPr/>
          <p:nvPr/>
        </p:nvGrpSpPr>
        <p:grpSpPr>
          <a:xfrm rot="10800000" flipH="1">
            <a:off x="8735320" y="127012"/>
            <a:ext cx="80647" cy="213247"/>
            <a:chOff x="2581525" y="3787700"/>
            <a:chExt cx="105325" cy="278500"/>
          </a:xfrm>
        </p:grpSpPr>
        <p:sp>
          <p:nvSpPr>
            <p:cNvPr id="642" name="Google Shape;642;p39"/>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9"/>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9"/>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9"/>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6" name="Google Shape;646;p39"/>
          <p:cNvSpPr/>
          <p:nvPr/>
        </p:nvSpPr>
        <p:spPr>
          <a:xfrm rot="-6300107" flipH="1">
            <a:off x="8448289" y="112315"/>
            <a:ext cx="20234" cy="1929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9"/>
          <p:cNvSpPr/>
          <p:nvPr/>
        </p:nvSpPr>
        <p:spPr>
          <a:xfrm rot="-6300107" flipH="1">
            <a:off x="7377559" y="524740"/>
            <a:ext cx="20234" cy="1929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8" name="Google Shape;648;p39"/>
          <p:cNvGrpSpPr/>
          <p:nvPr/>
        </p:nvGrpSpPr>
        <p:grpSpPr>
          <a:xfrm rot="-2912903" flipH="1">
            <a:off x="7981397" y="260786"/>
            <a:ext cx="373749" cy="222582"/>
            <a:chOff x="3225675" y="238200"/>
            <a:chExt cx="725350" cy="431975"/>
          </a:xfrm>
        </p:grpSpPr>
        <p:sp>
          <p:nvSpPr>
            <p:cNvPr id="649" name="Google Shape;649;p39"/>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9"/>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9"/>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9"/>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9"/>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9"/>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9"/>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9"/>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9"/>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39"/>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9" name="Google Shape;659;p39"/>
          <p:cNvSpPr/>
          <p:nvPr/>
        </p:nvSpPr>
        <p:spPr>
          <a:xfrm rot="-6299960" flipH="1">
            <a:off x="3255933" y="4947982"/>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0" name="Google Shape;660;p39"/>
          <p:cNvGrpSpPr/>
          <p:nvPr/>
        </p:nvGrpSpPr>
        <p:grpSpPr>
          <a:xfrm flipH="1">
            <a:off x="2463535" y="4767201"/>
            <a:ext cx="314094" cy="278511"/>
            <a:chOff x="3836100" y="3594875"/>
            <a:chExt cx="257750" cy="228550"/>
          </a:xfrm>
        </p:grpSpPr>
        <p:sp>
          <p:nvSpPr>
            <p:cNvPr id="661" name="Google Shape;661;p39"/>
            <p:cNvSpPr/>
            <p:nvPr/>
          </p:nvSpPr>
          <p:spPr>
            <a:xfrm>
              <a:off x="3836100" y="3594875"/>
              <a:ext cx="257750" cy="228550"/>
            </a:xfrm>
            <a:custGeom>
              <a:avLst/>
              <a:gdLst/>
              <a:ahLst/>
              <a:cxnLst/>
              <a:rect l="l" t="t" r="r" b="b"/>
              <a:pathLst>
                <a:path w="10310" h="9142" extrusionOk="0">
                  <a:moveTo>
                    <a:pt x="5151" y="0"/>
                  </a:moveTo>
                  <a:cubicBezTo>
                    <a:pt x="4164" y="0"/>
                    <a:pt x="3171" y="318"/>
                    <a:pt x="2335" y="974"/>
                  </a:cubicBezTo>
                  <a:cubicBezTo>
                    <a:pt x="349" y="2531"/>
                    <a:pt x="1" y="5405"/>
                    <a:pt x="1558" y="7391"/>
                  </a:cubicBezTo>
                  <a:cubicBezTo>
                    <a:pt x="2460" y="8540"/>
                    <a:pt x="3802" y="9141"/>
                    <a:pt x="5158" y="9141"/>
                  </a:cubicBezTo>
                  <a:cubicBezTo>
                    <a:pt x="6144" y="9141"/>
                    <a:pt x="7138" y="8824"/>
                    <a:pt x="7975" y="8168"/>
                  </a:cubicBezTo>
                  <a:cubicBezTo>
                    <a:pt x="9961" y="6610"/>
                    <a:pt x="10309" y="3736"/>
                    <a:pt x="8753" y="1750"/>
                  </a:cubicBezTo>
                  <a:cubicBezTo>
                    <a:pt x="7851" y="601"/>
                    <a:pt x="6508" y="0"/>
                    <a:pt x="5151"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39"/>
            <p:cNvSpPr/>
            <p:nvPr/>
          </p:nvSpPr>
          <p:spPr>
            <a:xfrm>
              <a:off x="3860125" y="3621250"/>
              <a:ext cx="233725" cy="202175"/>
            </a:xfrm>
            <a:custGeom>
              <a:avLst/>
              <a:gdLst/>
              <a:ahLst/>
              <a:cxnLst/>
              <a:rect l="l" t="t" r="r" b="b"/>
              <a:pathLst>
                <a:path w="9349" h="8087" extrusionOk="0">
                  <a:moveTo>
                    <a:pt x="7113" y="1"/>
                  </a:moveTo>
                  <a:lnTo>
                    <a:pt x="7113" y="1"/>
                  </a:lnTo>
                  <a:cubicBezTo>
                    <a:pt x="7265" y="255"/>
                    <a:pt x="7380" y="528"/>
                    <a:pt x="7446" y="817"/>
                  </a:cubicBezTo>
                  <a:cubicBezTo>
                    <a:pt x="7558" y="1311"/>
                    <a:pt x="7544" y="1864"/>
                    <a:pt x="7505" y="2368"/>
                  </a:cubicBezTo>
                  <a:cubicBezTo>
                    <a:pt x="7468" y="2829"/>
                    <a:pt x="7353" y="3481"/>
                    <a:pt x="6824" y="3607"/>
                  </a:cubicBezTo>
                  <a:cubicBezTo>
                    <a:pt x="6659" y="3646"/>
                    <a:pt x="6468" y="3619"/>
                    <a:pt x="6313" y="3692"/>
                  </a:cubicBezTo>
                  <a:cubicBezTo>
                    <a:pt x="6155" y="3768"/>
                    <a:pt x="6046" y="3955"/>
                    <a:pt x="5958" y="4097"/>
                  </a:cubicBezTo>
                  <a:cubicBezTo>
                    <a:pt x="5783" y="4380"/>
                    <a:pt x="5634" y="4680"/>
                    <a:pt x="5408" y="4923"/>
                  </a:cubicBezTo>
                  <a:cubicBezTo>
                    <a:pt x="4943" y="5417"/>
                    <a:pt x="4275" y="5483"/>
                    <a:pt x="3649" y="5611"/>
                  </a:cubicBezTo>
                  <a:cubicBezTo>
                    <a:pt x="3155" y="5710"/>
                    <a:pt x="2675" y="5803"/>
                    <a:pt x="2168" y="5815"/>
                  </a:cubicBezTo>
                  <a:cubicBezTo>
                    <a:pt x="2107" y="5817"/>
                    <a:pt x="2044" y="5818"/>
                    <a:pt x="1981" y="5818"/>
                  </a:cubicBezTo>
                  <a:cubicBezTo>
                    <a:pt x="1319" y="5818"/>
                    <a:pt x="545" y="5715"/>
                    <a:pt x="1" y="5321"/>
                  </a:cubicBezTo>
                  <a:lnTo>
                    <a:pt x="1" y="5321"/>
                  </a:lnTo>
                  <a:cubicBezTo>
                    <a:pt x="153" y="5677"/>
                    <a:pt x="350" y="6017"/>
                    <a:pt x="597" y="6336"/>
                  </a:cubicBezTo>
                  <a:cubicBezTo>
                    <a:pt x="1499" y="7485"/>
                    <a:pt x="2841" y="8086"/>
                    <a:pt x="4197" y="8086"/>
                  </a:cubicBezTo>
                  <a:cubicBezTo>
                    <a:pt x="5183" y="8086"/>
                    <a:pt x="6177" y="7769"/>
                    <a:pt x="7014" y="7113"/>
                  </a:cubicBezTo>
                  <a:cubicBezTo>
                    <a:pt x="9000" y="5555"/>
                    <a:pt x="9348" y="2681"/>
                    <a:pt x="7792" y="695"/>
                  </a:cubicBezTo>
                  <a:cubicBezTo>
                    <a:pt x="7587" y="435"/>
                    <a:pt x="7357" y="205"/>
                    <a:pt x="7113"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39"/>
            <p:cNvSpPr/>
            <p:nvPr/>
          </p:nvSpPr>
          <p:spPr>
            <a:xfrm>
              <a:off x="3982700" y="3671875"/>
              <a:ext cx="50900" cy="30575"/>
            </a:xfrm>
            <a:custGeom>
              <a:avLst/>
              <a:gdLst/>
              <a:ahLst/>
              <a:cxnLst/>
              <a:rect l="l" t="t" r="r" b="b"/>
              <a:pathLst>
                <a:path w="2036" h="1223" extrusionOk="0">
                  <a:moveTo>
                    <a:pt x="662" y="0"/>
                  </a:moveTo>
                  <a:cubicBezTo>
                    <a:pt x="535" y="0"/>
                    <a:pt x="409" y="23"/>
                    <a:pt x="301" y="76"/>
                  </a:cubicBezTo>
                  <a:cubicBezTo>
                    <a:pt x="106" y="172"/>
                    <a:pt x="0" y="419"/>
                    <a:pt x="129" y="610"/>
                  </a:cubicBezTo>
                  <a:cubicBezTo>
                    <a:pt x="194" y="709"/>
                    <a:pt x="313" y="763"/>
                    <a:pt x="431" y="763"/>
                  </a:cubicBezTo>
                  <a:cubicBezTo>
                    <a:pt x="505" y="763"/>
                    <a:pt x="580" y="742"/>
                    <a:pt x="640" y="696"/>
                  </a:cubicBezTo>
                  <a:cubicBezTo>
                    <a:pt x="667" y="670"/>
                    <a:pt x="702" y="643"/>
                    <a:pt x="739" y="643"/>
                  </a:cubicBezTo>
                  <a:cubicBezTo>
                    <a:pt x="741" y="643"/>
                    <a:pt x="743" y="643"/>
                    <a:pt x="745" y="643"/>
                  </a:cubicBezTo>
                  <a:cubicBezTo>
                    <a:pt x="775" y="649"/>
                    <a:pt x="798" y="673"/>
                    <a:pt x="818" y="699"/>
                  </a:cubicBezTo>
                  <a:cubicBezTo>
                    <a:pt x="946" y="860"/>
                    <a:pt x="1041" y="1068"/>
                    <a:pt x="1225" y="1163"/>
                  </a:cubicBezTo>
                  <a:cubicBezTo>
                    <a:pt x="1307" y="1206"/>
                    <a:pt x="1398" y="1223"/>
                    <a:pt x="1491" y="1223"/>
                  </a:cubicBezTo>
                  <a:cubicBezTo>
                    <a:pt x="1589" y="1223"/>
                    <a:pt x="1689" y="1205"/>
                    <a:pt x="1786" y="1183"/>
                  </a:cubicBezTo>
                  <a:cubicBezTo>
                    <a:pt x="1842" y="1173"/>
                    <a:pt x="1897" y="1157"/>
                    <a:pt x="1940" y="1117"/>
                  </a:cubicBezTo>
                  <a:cubicBezTo>
                    <a:pt x="2035" y="1018"/>
                    <a:pt x="1970" y="851"/>
                    <a:pt x="1887" y="738"/>
                  </a:cubicBezTo>
                  <a:cubicBezTo>
                    <a:pt x="1699" y="478"/>
                    <a:pt x="1466" y="245"/>
                    <a:pt x="1173" y="113"/>
                  </a:cubicBezTo>
                  <a:cubicBezTo>
                    <a:pt x="1047" y="53"/>
                    <a:pt x="903" y="14"/>
                    <a:pt x="755" y="4"/>
                  </a:cubicBezTo>
                  <a:cubicBezTo>
                    <a:pt x="724" y="2"/>
                    <a:pt x="693" y="0"/>
                    <a:pt x="66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39"/>
            <p:cNvSpPr/>
            <p:nvPr/>
          </p:nvSpPr>
          <p:spPr>
            <a:xfrm>
              <a:off x="3965075" y="3705125"/>
              <a:ext cx="10300" cy="7700"/>
            </a:xfrm>
            <a:custGeom>
              <a:avLst/>
              <a:gdLst/>
              <a:ahLst/>
              <a:cxnLst/>
              <a:rect l="l" t="t" r="r" b="b"/>
              <a:pathLst>
                <a:path w="412" h="308" extrusionOk="0">
                  <a:moveTo>
                    <a:pt x="204" y="0"/>
                  </a:moveTo>
                  <a:cubicBezTo>
                    <a:pt x="23" y="0"/>
                    <a:pt x="0" y="292"/>
                    <a:pt x="192" y="307"/>
                  </a:cubicBezTo>
                  <a:cubicBezTo>
                    <a:pt x="197" y="307"/>
                    <a:pt x="202" y="308"/>
                    <a:pt x="207" y="308"/>
                  </a:cubicBezTo>
                  <a:cubicBezTo>
                    <a:pt x="391" y="308"/>
                    <a:pt x="411" y="17"/>
                    <a:pt x="222" y="1"/>
                  </a:cubicBezTo>
                  <a:cubicBezTo>
                    <a:pt x="216" y="1"/>
                    <a:pt x="210" y="0"/>
                    <a:pt x="204"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39"/>
            <p:cNvSpPr/>
            <p:nvPr/>
          </p:nvSpPr>
          <p:spPr>
            <a:xfrm>
              <a:off x="3946975" y="3673225"/>
              <a:ext cx="11700" cy="8900"/>
            </a:xfrm>
            <a:custGeom>
              <a:avLst/>
              <a:gdLst/>
              <a:ahLst/>
              <a:cxnLst/>
              <a:rect l="l" t="t" r="r" b="b"/>
              <a:pathLst>
                <a:path w="468" h="356" extrusionOk="0">
                  <a:moveTo>
                    <a:pt x="240" y="0"/>
                  </a:moveTo>
                  <a:cubicBezTo>
                    <a:pt x="213" y="0"/>
                    <a:pt x="185" y="9"/>
                    <a:pt x="159" y="26"/>
                  </a:cubicBezTo>
                  <a:cubicBezTo>
                    <a:pt x="149" y="36"/>
                    <a:pt x="136" y="46"/>
                    <a:pt x="126" y="52"/>
                  </a:cubicBezTo>
                  <a:cubicBezTo>
                    <a:pt x="1" y="145"/>
                    <a:pt x="77" y="342"/>
                    <a:pt x="218" y="355"/>
                  </a:cubicBezTo>
                  <a:cubicBezTo>
                    <a:pt x="223" y="355"/>
                    <a:pt x="228" y="356"/>
                    <a:pt x="233" y="356"/>
                  </a:cubicBezTo>
                  <a:cubicBezTo>
                    <a:pt x="367" y="356"/>
                    <a:pt x="468" y="183"/>
                    <a:pt x="367" y="75"/>
                  </a:cubicBezTo>
                  <a:cubicBezTo>
                    <a:pt x="356" y="66"/>
                    <a:pt x="347" y="52"/>
                    <a:pt x="337" y="42"/>
                  </a:cubicBezTo>
                  <a:cubicBezTo>
                    <a:pt x="309" y="14"/>
                    <a:pt x="275" y="0"/>
                    <a:pt x="240"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39"/>
            <p:cNvSpPr/>
            <p:nvPr/>
          </p:nvSpPr>
          <p:spPr>
            <a:xfrm>
              <a:off x="3901125" y="3659975"/>
              <a:ext cx="29925" cy="26550"/>
            </a:xfrm>
            <a:custGeom>
              <a:avLst/>
              <a:gdLst/>
              <a:ahLst/>
              <a:cxnLst/>
              <a:rect l="l" t="t" r="r" b="b"/>
              <a:pathLst>
                <a:path w="1197" h="1062" extrusionOk="0">
                  <a:moveTo>
                    <a:pt x="657" y="0"/>
                  </a:moveTo>
                  <a:cubicBezTo>
                    <a:pt x="361" y="0"/>
                    <a:pt x="124" y="436"/>
                    <a:pt x="37" y="664"/>
                  </a:cubicBezTo>
                  <a:cubicBezTo>
                    <a:pt x="14" y="730"/>
                    <a:pt x="1" y="796"/>
                    <a:pt x="37" y="845"/>
                  </a:cubicBezTo>
                  <a:cubicBezTo>
                    <a:pt x="60" y="875"/>
                    <a:pt x="99" y="892"/>
                    <a:pt x="136" y="902"/>
                  </a:cubicBezTo>
                  <a:cubicBezTo>
                    <a:pt x="211" y="923"/>
                    <a:pt x="290" y="934"/>
                    <a:pt x="368" y="934"/>
                  </a:cubicBezTo>
                  <a:cubicBezTo>
                    <a:pt x="444" y="934"/>
                    <a:pt x="519" y="924"/>
                    <a:pt x="593" y="905"/>
                  </a:cubicBezTo>
                  <a:cubicBezTo>
                    <a:pt x="630" y="894"/>
                    <a:pt x="670" y="881"/>
                    <a:pt x="708" y="881"/>
                  </a:cubicBezTo>
                  <a:cubicBezTo>
                    <a:pt x="729" y="881"/>
                    <a:pt x="749" y="885"/>
                    <a:pt x="768" y="895"/>
                  </a:cubicBezTo>
                  <a:cubicBezTo>
                    <a:pt x="804" y="918"/>
                    <a:pt x="821" y="961"/>
                    <a:pt x="850" y="994"/>
                  </a:cubicBezTo>
                  <a:cubicBezTo>
                    <a:pt x="887" y="1037"/>
                    <a:pt x="946" y="1061"/>
                    <a:pt x="1003" y="1061"/>
                  </a:cubicBezTo>
                  <a:cubicBezTo>
                    <a:pt x="1042" y="1061"/>
                    <a:pt x="1080" y="1050"/>
                    <a:pt x="1110" y="1026"/>
                  </a:cubicBezTo>
                  <a:cubicBezTo>
                    <a:pt x="1180" y="971"/>
                    <a:pt x="1196" y="868"/>
                    <a:pt x="1189" y="777"/>
                  </a:cubicBezTo>
                  <a:cubicBezTo>
                    <a:pt x="1183" y="582"/>
                    <a:pt x="1117" y="391"/>
                    <a:pt x="1008" y="230"/>
                  </a:cubicBezTo>
                  <a:cubicBezTo>
                    <a:pt x="949" y="145"/>
                    <a:pt x="877" y="69"/>
                    <a:pt x="781" y="26"/>
                  </a:cubicBezTo>
                  <a:cubicBezTo>
                    <a:pt x="739" y="8"/>
                    <a:pt x="698" y="0"/>
                    <a:pt x="657"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39"/>
            <p:cNvSpPr/>
            <p:nvPr/>
          </p:nvSpPr>
          <p:spPr>
            <a:xfrm>
              <a:off x="4048900" y="3706100"/>
              <a:ext cx="11275" cy="8450"/>
            </a:xfrm>
            <a:custGeom>
              <a:avLst/>
              <a:gdLst/>
              <a:ahLst/>
              <a:cxnLst/>
              <a:rect l="l" t="t" r="r" b="b"/>
              <a:pathLst>
                <a:path w="451" h="338" extrusionOk="0">
                  <a:moveTo>
                    <a:pt x="194" y="1"/>
                  </a:moveTo>
                  <a:cubicBezTo>
                    <a:pt x="21" y="1"/>
                    <a:pt x="1" y="337"/>
                    <a:pt x="190" y="337"/>
                  </a:cubicBezTo>
                  <a:cubicBezTo>
                    <a:pt x="205" y="337"/>
                    <a:pt x="220" y="335"/>
                    <a:pt x="237" y="331"/>
                  </a:cubicBezTo>
                  <a:lnTo>
                    <a:pt x="296" y="318"/>
                  </a:lnTo>
                  <a:cubicBezTo>
                    <a:pt x="434" y="281"/>
                    <a:pt x="451" y="100"/>
                    <a:pt x="320" y="44"/>
                  </a:cubicBezTo>
                  <a:lnTo>
                    <a:pt x="267" y="18"/>
                  </a:lnTo>
                  <a:cubicBezTo>
                    <a:pt x="240" y="6"/>
                    <a:pt x="216" y="1"/>
                    <a:pt x="194"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39"/>
            <p:cNvSpPr/>
            <p:nvPr/>
          </p:nvSpPr>
          <p:spPr>
            <a:xfrm>
              <a:off x="3932525" y="3723925"/>
              <a:ext cx="40700" cy="25200"/>
            </a:xfrm>
            <a:custGeom>
              <a:avLst/>
              <a:gdLst/>
              <a:ahLst/>
              <a:cxnLst/>
              <a:rect l="l" t="t" r="r" b="b"/>
              <a:pathLst>
                <a:path w="1628" h="1008" extrusionOk="0">
                  <a:moveTo>
                    <a:pt x="904" y="0"/>
                  </a:moveTo>
                  <a:cubicBezTo>
                    <a:pt x="265" y="0"/>
                    <a:pt x="0" y="947"/>
                    <a:pt x="661" y="1004"/>
                  </a:cubicBezTo>
                  <a:cubicBezTo>
                    <a:pt x="682" y="1006"/>
                    <a:pt x="702" y="1007"/>
                    <a:pt x="722" y="1007"/>
                  </a:cubicBezTo>
                  <a:cubicBezTo>
                    <a:pt x="1363" y="1007"/>
                    <a:pt x="1628" y="64"/>
                    <a:pt x="964" y="3"/>
                  </a:cubicBezTo>
                  <a:cubicBezTo>
                    <a:pt x="944" y="1"/>
                    <a:pt x="924" y="0"/>
                    <a:pt x="904"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39"/>
            <p:cNvSpPr/>
            <p:nvPr/>
          </p:nvSpPr>
          <p:spPr>
            <a:xfrm>
              <a:off x="4021825" y="3641375"/>
              <a:ext cx="11600" cy="8900"/>
            </a:xfrm>
            <a:custGeom>
              <a:avLst/>
              <a:gdLst/>
              <a:ahLst/>
              <a:cxnLst/>
              <a:rect l="l" t="t" r="r" b="b"/>
              <a:pathLst>
                <a:path w="464" h="356" extrusionOk="0">
                  <a:moveTo>
                    <a:pt x="236" y="1"/>
                  </a:moveTo>
                  <a:cubicBezTo>
                    <a:pt x="210" y="1"/>
                    <a:pt x="182" y="10"/>
                    <a:pt x="158" y="29"/>
                  </a:cubicBezTo>
                  <a:cubicBezTo>
                    <a:pt x="145" y="36"/>
                    <a:pt x="134" y="45"/>
                    <a:pt x="122" y="56"/>
                  </a:cubicBezTo>
                  <a:cubicBezTo>
                    <a:pt x="0" y="144"/>
                    <a:pt x="75" y="345"/>
                    <a:pt x="217" y="355"/>
                  </a:cubicBezTo>
                  <a:cubicBezTo>
                    <a:pt x="222" y="356"/>
                    <a:pt x="227" y="356"/>
                    <a:pt x="231" y="356"/>
                  </a:cubicBezTo>
                  <a:cubicBezTo>
                    <a:pt x="366" y="356"/>
                    <a:pt x="464" y="183"/>
                    <a:pt x="362" y="75"/>
                  </a:cubicBezTo>
                  <a:lnTo>
                    <a:pt x="332" y="45"/>
                  </a:lnTo>
                  <a:cubicBezTo>
                    <a:pt x="305" y="16"/>
                    <a:pt x="271" y="1"/>
                    <a:pt x="236" y="1"/>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0" name="Google Shape;670;p39"/>
          <p:cNvSpPr/>
          <p:nvPr/>
        </p:nvSpPr>
        <p:spPr>
          <a:xfrm flipH="1">
            <a:off x="7837821" y="434233"/>
            <a:ext cx="50100" cy="5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39"/>
          <p:cNvSpPr/>
          <p:nvPr/>
        </p:nvSpPr>
        <p:spPr>
          <a:xfrm flipH="1">
            <a:off x="7273732" y="47997"/>
            <a:ext cx="50100" cy="5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39"/>
          <p:cNvSpPr/>
          <p:nvPr/>
        </p:nvSpPr>
        <p:spPr>
          <a:xfrm flipH="1">
            <a:off x="6633415" y="134391"/>
            <a:ext cx="50100" cy="50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39"/>
          <p:cNvSpPr/>
          <p:nvPr/>
        </p:nvSpPr>
        <p:spPr>
          <a:xfrm flipH="1">
            <a:off x="7796618" y="1325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39"/>
          <p:cNvSpPr/>
          <p:nvPr/>
        </p:nvSpPr>
        <p:spPr>
          <a:xfrm flipH="1">
            <a:off x="491268" y="47742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39"/>
          <p:cNvSpPr/>
          <p:nvPr/>
        </p:nvSpPr>
        <p:spPr>
          <a:xfrm flipH="1">
            <a:off x="1171893" y="47007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39"/>
          <p:cNvSpPr/>
          <p:nvPr/>
        </p:nvSpPr>
        <p:spPr>
          <a:xfrm flipH="1">
            <a:off x="2243368" y="47808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39"/>
          <p:cNvSpPr/>
          <p:nvPr/>
        </p:nvSpPr>
        <p:spPr>
          <a:xfrm flipH="1">
            <a:off x="2833493" y="46598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39"/>
          <p:cNvSpPr/>
          <p:nvPr/>
        </p:nvSpPr>
        <p:spPr>
          <a:xfrm flipH="1">
            <a:off x="1732343" y="48671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39"/>
          <p:cNvSpPr/>
          <p:nvPr/>
        </p:nvSpPr>
        <p:spPr>
          <a:xfrm flipH="1">
            <a:off x="143" y="4263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39"/>
          <p:cNvSpPr/>
          <p:nvPr/>
        </p:nvSpPr>
        <p:spPr>
          <a:xfrm flipH="1">
            <a:off x="-13132" y="48737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39"/>
          <p:cNvSpPr/>
          <p:nvPr/>
        </p:nvSpPr>
        <p:spPr>
          <a:xfrm>
            <a:off x="7524732" y="401156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39"/>
          <p:cNvSpPr/>
          <p:nvPr/>
        </p:nvSpPr>
        <p:spPr>
          <a:xfrm rot="4500040" flipH="1">
            <a:off x="671678" y="45084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39"/>
          <p:cNvSpPr/>
          <p:nvPr/>
        </p:nvSpPr>
        <p:spPr>
          <a:xfrm rot="4500040" flipH="1">
            <a:off x="1262228" y="4965673"/>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39"/>
          <p:cNvSpPr/>
          <p:nvPr/>
        </p:nvSpPr>
        <p:spPr>
          <a:xfrm rot="4500040" flipH="1">
            <a:off x="1681328" y="4498948"/>
            <a:ext cx="26424" cy="25199"/>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5" name="Google Shape;685;p39"/>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686" name="Google Shape;686;p39"/>
          <p:cNvSpPr txBox="1">
            <a:spLocks noGrp="1"/>
          </p:cNvSpPr>
          <p:nvPr>
            <p:ph type="subTitle" idx="1"/>
          </p:nvPr>
        </p:nvSpPr>
        <p:spPr>
          <a:xfrm>
            <a:off x="3406656" y="3622886"/>
            <a:ext cx="2330700" cy="5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687" name="Google Shape;687;p39"/>
          <p:cNvSpPr txBox="1">
            <a:spLocks noGrp="1"/>
          </p:cNvSpPr>
          <p:nvPr>
            <p:ph type="subTitle" idx="2"/>
          </p:nvPr>
        </p:nvSpPr>
        <p:spPr>
          <a:xfrm>
            <a:off x="5946725" y="3622886"/>
            <a:ext cx="2330700" cy="5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688" name="Google Shape;688;p39"/>
          <p:cNvSpPr txBox="1">
            <a:spLocks noGrp="1"/>
          </p:cNvSpPr>
          <p:nvPr>
            <p:ph type="subTitle" idx="3"/>
          </p:nvPr>
        </p:nvSpPr>
        <p:spPr>
          <a:xfrm>
            <a:off x="5946725" y="3238306"/>
            <a:ext cx="2330700" cy="3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689" name="Google Shape;689;p39"/>
          <p:cNvSpPr txBox="1">
            <a:spLocks noGrp="1"/>
          </p:cNvSpPr>
          <p:nvPr>
            <p:ph type="subTitle" idx="4"/>
          </p:nvPr>
        </p:nvSpPr>
        <p:spPr>
          <a:xfrm>
            <a:off x="866575" y="3622886"/>
            <a:ext cx="2330700" cy="52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Clr>
                <a:schemeClr val="dk1"/>
              </a:buClr>
              <a:buSzPts val="1400"/>
              <a:buNone/>
              <a:defRPr>
                <a:solidFill>
                  <a:schemeClr val="dk1"/>
                </a:solidFill>
              </a:defRPr>
            </a:lvl2pPr>
            <a:lvl3pPr lvl="2" algn="l">
              <a:lnSpc>
                <a:spcPct val="100000"/>
              </a:lnSpc>
              <a:spcBef>
                <a:spcPts val="0"/>
              </a:spcBef>
              <a:spcAft>
                <a:spcPts val="0"/>
              </a:spcAft>
              <a:buClr>
                <a:schemeClr val="dk1"/>
              </a:buClr>
              <a:buSzPts val="1400"/>
              <a:buNone/>
              <a:defRPr>
                <a:solidFill>
                  <a:schemeClr val="dk1"/>
                </a:solidFill>
              </a:defRPr>
            </a:lvl3pPr>
            <a:lvl4pPr lvl="3" algn="l">
              <a:lnSpc>
                <a:spcPct val="100000"/>
              </a:lnSpc>
              <a:spcBef>
                <a:spcPts val="0"/>
              </a:spcBef>
              <a:spcAft>
                <a:spcPts val="0"/>
              </a:spcAft>
              <a:buClr>
                <a:schemeClr val="dk1"/>
              </a:buClr>
              <a:buSzPts val="1400"/>
              <a:buNone/>
              <a:defRPr>
                <a:solidFill>
                  <a:schemeClr val="dk1"/>
                </a:solidFill>
              </a:defRPr>
            </a:lvl4pPr>
            <a:lvl5pPr lvl="4" algn="l">
              <a:lnSpc>
                <a:spcPct val="100000"/>
              </a:lnSpc>
              <a:spcBef>
                <a:spcPts val="0"/>
              </a:spcBef>
              <a:spcAft>
                <a:spcPts val="0"/>
              </a:spcAft>
              <a:buClr>
                <a:schemeClr val="dk1"/>
              </a:buClr>
              <a:buSzPts val="1400"/>
              <a:buNone/>
              <a:defRPr>
                <a:solidFill>
                  <a:schemeClr val="dk1"/>
                </a:solidFill>
              </a:defRPr>
            </a:lvl5pPr>
            <a:lvl6pPr lvl="5" algn="l">
              <a:lnSpc>
                <a:spcPct val="100000"/>
              </a:lnSpc>
              <a:spcBef>
                <a:spcPts val="0"/>
              </a:spcBef>
              <a:spcAft>
                <a:spcPts val="0"/>
              </a:spcAft>
              <a:buClr>
                <a:schemeClr val="dk1"/>
              </a:buClr>
              <a:buSzPts val="1400"/>
              <a:buNone/>
              <a:defRPr>
                <a:solidFill>
                  <a:schemeClr val="dk1"/>
                </a:solidFill>
              </a:defRPr>
            </a:lvl6pPr>
            <a:lvl7pPr lvl="6" algn="l">
              <a:lnSpc>
                <a:spcPct val="100000"/>
              </a:lnSpc>
              <a:spcBef>
                <a:spcPts val="0"/>
              </a:spcBef>
              <a:spcAft>
                <a:spcPts val="0"/>
              </a:spcAft>
              <a:buClr>
                <a:schemeClr val="dk1"/>
              </a:buClr>
              <a:buSzPts val="1400"/>
              <a:buNone/>
              <a:defRPr>
                <a:solidFill>
                  <a:schemeClr val="dk1"/>
                </a:solidFill>
              </a:defRPr>
            </a:lvl7pPr>
            <a:lvl8pPr lvl="7" algn="l">
              <a:lnSpc>
                <a:spcPct val="100000"/>
              </a:lnSpc>
              <a:spcBef>
                <a:spcPts val="0"/>
              </a:spcBef>
              <a:spcAft>
                <a:spcPts val="0"/>
              </a:spcAft>
              <a:buClr>
                <a:schemeClr val="dk1"/>
              </a:buClr>
              <a:buSzPts val="1400"/>
              <a:buNone/>
              <a:defRPr>
                <a:solidFill>
                  <a:schemeClr val="dk1"/>
                </a:solidFill>
              </a:defRPr>
            </a:lvl8pPr>
            <a:lvl9pPr lvl="8" algn="l">
              <a:lnSpc>
                <a:spcPct val="100000"/>
              </a:lnSpc>
              <a:spcBef>
                <a:spcPts val="0"/>
              </a:spcBef>
              <a:spcAft>
                <a:spcPts val="0"/>
              </a:spcAft>
              <a:buClr>
                <a:schemeClr val="dk1"/>
              </a:buClr>
              <a:buSzPts val="1400"/>
              <a:buNone/>
              <a:defRPr>
                <a:solidFill>
                  <a:schemeClr val="dk1"/>
                </a:solidFill>
              </a:defRPr>
            </a:lvl9pPr>
          </a:lstStyle>
          <a:p>
            <a:endParaRPr/>
          </a:p>
        </p:txBody>
      </p:sp>
      <p:sp>
        <p:nvSpPr>
          <p:cNvPr id="690" name="Google Shape;690;p39"/>
          <p:cNvSpPr txBox="1">
            <a:spLocks noGrp="1"/>
          </p:cNvSpPr>
          <p:nvPr>
            <p:ph type="subTitle" idx="5"/>
          </p:nvPr>
        </p:nvSpPr>
        <p:spPr>
          <a:xfrm>
            <a:off x="866575" y="3238306"/>
            <a:ext cx="2330700" cy="3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691" name="Google Shape;691;p39"/>
          <p:cNvSpPr txBox="1">
            <a:spLocks noGrp="1"/>
          </p:cNvSpPr>
          <p:nvPr>
            <p:ph type="subTitle" idx="6"/>
          </p:nvPr>
        </p:nvSpPr>
        <p:spPr>
          <a:xfrm>
            <a:off x="3406656" y="3238306"/>
            <a:ext cx="2330700" cy="33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500"/>
              <a:buFont typeface="Delius Swash Caps"/>
              <a:buNone/>
              <a:defRPr sz="2000" b="1"/>
            </a:lvl1pPr>
            <a:lvl2pPr lvl="1"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2pPr>
            <a:lvl3pPr lvl="2"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3pPr>
            <a:lvl4pPr lvl="3"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4pPr>
            <a:lvl5pPr lvl="4"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5pPr>
            <a:lvl6pPr lvl="5"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6pPr>
            <a:lvl7pPr lvl="6"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7pPr>
            <a:lvl8pPr lvl="7"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8pPr>
            <a:lvl9pPr lvl="8" algn="l">
              <a:lnSpc>
                <a:spcPct val="100000"/>
              </a:lnSpc>
              <a:spcBef>
                <a:spcPts val="0"/>
              </a:spcBef>
              <a:spcAft>
                <a:spcPts val="0"/>
              </a:spcAft>
              <a:buClr>
                <a:schemeClr val="dk1"/>
              </a:buClr>
              <a:buSzPts val="2500"/>
              <a:buFont typeface="Delius Swash Caps"/>
              <a:buNone/>
              <a:defRPr sz="2500">
                <a:solidFill>
                  <a:schemeClr val="dk1"/>
                </a:solidFill>
                <a:latin typeface="Delius Swash Caps"/>
                <a:ea typeface="Delius Swash Caps"/>
                <a:cs typeface="Delius Swash Caps"/>
                <a:sym typeface="Delius Swash Caps"/>
              </a:defRPr>
            </a:lvl9pPr>
          </a:lstStyle>
          <a:p>
            <a:endParaRPr/>
          </a:p>
        </p:txBody>
      </p:sp>
      <p:sp>
        <p:nvSpPr>
          <p:cNvPr id="692" name="Google Shape;692;p39"/>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693"/>
        <p:cNvGrpSpPr/>
        <p:nvPr/>
      </p:nvGrpSpPr>
      <p:grpSpPr>
        <a:xfrm>
          <a:off x="0" y="0"/>
          <a:ext cx="0" cy="0"/>
          <a:chOff x="0" y="0"/>
          <a:chExt cx="0" cy="0"/>
        </a:xfrm>
      </p:grpSpPr>
      <p:sp>
        <p:nvSpPr>
          <p:cNvPr id="694" name="Google Shape;694;p40"/>
          <p:cNvSpPr/>
          <p:nvPr/>
        </p:nvSpPr>
        <p:spPr>
          <a:xfrm rot="10800000">
            <a:off x="4867807" y="4393684"/>
            <a:ext cx="4328443" cy="874380"/>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rgbClr val="4949E7">
                  <a:alpha val="0"/>
                </a:srgbClr>
              </a:gs>
              <a:gs pos="28000">
                <a:srgbClr val="4949E7">
                  <a:alpha val="0"/>
                </a:srgbClr>
              </a:gs>
              <a:gs pos="57000">
                <a:schemeClr val="lt2"/>
              </a:gs>
              <a:gs pos="100000">
                <a:srgbClr val="050A10"/>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40"/>
          <p:cNvSpPr/>
          <p:nvPr/>
        </p:nvSpPr>
        <p:spPr>
          <a:xfrm>
            <a:off x="5208259" y="4104665"/>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0"/>
          <p:cNvSpPr/>
          <p:nvPr/>
        </p:nvSpPr>
        <p:spPr>
          <a:xfrm rot="10800000">
            <a:off x="-693254" y="-482460"/>
            <a:ext cx="3438600" cy="1623775"/>
          </a:xfrm>
          <a:custGeom>
            <a:avLst/>
            <a:gdLst/>
            <a:ahLst/>
            <a:cxnLst/>
            <a:rect l="l" t="t" r="r" b="b"/>
            <a:pathLst>
              <a:path w="137544" h="64951" extrusionOk="0">
                <a:moveTo>
                  <a:pt x="42182" y="59843"/>
                </a:moveTo>
                <a:cubicBezTo>
                  <a:pt x="33410" y="62986"/>
                  <a:pt x="31535" y="63393"/>
                  <a:pt x="26088" y="64022"/>
                </a:cubicBezTo>
                <a:cubicBezTo>
                  <a:pt x="20641" y="64651"/>
                  <a:pt x="13843" y="65944"/>
                  <a:pt x="9499" y="63616"/>
                </a:cubicBezTo>
                <a:cubicBezTo>
                  <a:pt x="5155" y="61289"/>
                  <a:pt x="-407" y="54959"/>
                  <a:pt x="24" y="50057"/>
                </a:cubicBezTo>
                <a:cubicBezTo>
                  <a:pt x="456" y="45155"/>
                  <a:pt x="1728" y="38020"/>
                  <a:pt x="12088" y="34202"/>
                </a:cubicBezTo>
                <a:cubicBezTo>
                  <a:pt x="22449" y="30384"/>
                  <a:pt x="49877" y="29634"/>
                  <a:pt x="62187" y="27148"/>
                </a:cubicBezTo>
                <a:cubicBezTo>
                  <a:pt x="74498" y="24663"/>
                  <a:pt x="77325" y="23761"/>
                  <a:pt x="85951" y="19289"/>
                </a:cubicBezTo>
                <a:cubicBezTo>
                  <a:pt x="94577" y="14817"/>
                  <a:pt x="105648" y="1848"/>
                  <a:pt x="113943" y="314"/>
                </a:cubicBezTo>
                <a:cubicBezTo>
                  <a:pt x="122238" y="-1220"/>
                  <a:pt x="133066" y="2993"/>
                  <a:pt x="135720" y="10083"/>
                </a:cubicBezTo>
                <a:cubicBezTo>
                  <a:pt x="138374" y="17174"/>
                  <a:pt x="139369" y="37010"/>
                  <a:pt x="129869" y="42857"/>
                </a:cubicBezTo>
                <a:cubicBezTo>
                  <a:pt x="120369" y="48704"/>
                  <a:pt x="93337" y="42336"/>
                  <a:pt x="78722" y="45167"/>
                </a:cubicBezTo>
                <a:cubicBezTo>
                  <a:pt x="64108" y="47998"/>
                  <a:pt x="50954" y="56701"/>
                  <a:pt x="42182" y="59843"/>
                </a:cubicBezTo>
                <a:close/>
              </a:path>
            </a:pathLst>
          </a:custGeom>
          <a:gradFill>
            <a:gsLst>
              <a:gs pos="0">
                <a:schemeClr val="accent3"/>
              </a:gs>
              <a:gs pos="20000">
                <a:schemeClr val="accent6"/>
              </a:gs>
              <a:gs pos="39000">
                <a:schemeClr val="accent4"/>
              </a:gs>
              <a:gs pos="58999">
                <a:srgbClr val="FFD966">
                  <a:alpha val="9803"/>
                </a:srgbClr>
              </a:gs>
              <a:gs pos="74000">
                <a:srgbClr val="FFD966">
                  <a:alpha val="0"/>
                </a:srgbClr>
              </a:gs>
              <a:gs pos="100000">
                <a:srgbClr val="4949E7">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66375" y="-55950"/>
            <a:ext cx="3128874" cy="678434"/>
          </a:xfrm>
          <a:custGeom>
            <a:avLst/>
            <a:gdLst/>
            <a:ahLst/>
            <a:cxnLst/>
            <a:rect l="l" t="t" r="r" b="b"/>
            <a:pathLst>
              <a:path w="87289" h="20779" extrusionOk="0">
                <a:moveTo>
                  <a:pt x="1" y="0"/>
                </a:moveTo>
                <a:lnTo>
                  <a:pt x="1" y="20779"/>
                </a:lnTo>
                <a:cubicBezTo>
                  <a:pt x="1392" y="17028"/>
                  <a:pt x="6615" y="14295"/>
                  <a:pt x="13490" y="14295"/>
                </a:cubicBezTo>
                <a:cubicBezTo>
                  <a:pt x="17548" y="14295"/>
                  <a:pt x="22180" y="15247"/>
                  <a:pt x="26940" y="17502"/>
                </a:cubicBezTo>
                <a:cubicBezTo>
                  <a:pt x="29598" y="18781"/>
                  <a:pt x="32067" y="19328"/>
                  <a:pt x="34443" y="19328"/>
                </a:cubicBezTo>
                <a:cubicBezTo>
                  <a:pt x="48563" y="19328"/>
                  <a:pt x="59411" y="0"/>
                  <a:pt x="87288" y="0"/>
                </a:cubicBezTo>
                <a:close/>
              </a:path>
            </a:pathLst>
          </a:custGeom>
          <a:gradFill>
            <a:gsLst>
              <a:gs pos="0">
                <a:schemeClr val="dk1"/>
              </a:gs>
              <a:gs pos="39000">
                <a:schemeClr val="accent1"/>
              </a:gs>
              <a:gs pos="78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8" name="Google Shape;698;p40"/>
          <p:cNvGrpSpPr/>
          <p:nvPr/>
        </p:nvGrpSpPr>
        <p:grpSpPr>
          <a:xfrm rot="7294961" flipH="1">
            <a:off x="422344" y="82399"/>
            <a:ext cx="93977" cy="248493"/>
            <a:chOff x="2581525" y="3787700"/>
            <a:chExt cx="105325" cy="278500"/>
          </a:xfrm>
        </p:grpSpPr>
        <p:sp>
          <p:nvSpPr>
            <p:cNvPr id="699" name="Google Shape;699;p40"/>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40"/>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40"/>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40"/>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3" name="Google Shape;703;p40"/>
          <p:cNvSpPr/>
          <p:nvPr/>
        </p:nvSpPr>
        <p:spPr>
          <a:xfrm rot="-6299731" flipH="1">
            <a:off x="1448941" y="166509"/>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4" name="Google Shape;704;p40"/>
          <p:cNvGrpSpPr/>
          <p:nvPr/>
        </p:nvGrpSpPr>
        <p:grpSpPr>
          <a:xfrm rot="5688890" flipH="1">
            <a:off x="1342313" y="244015"/>
            <a:ext cx="35404" cy="170840"/>
            <a:chOff x="2785650" y="3828250"/>
            <a:chExt cx="39675" cy="191450"/>
          </a:xfrm>
        </p:grpSpPr>
        <p:sp>
          <p:nvSpPr>
            <p:cNvPr id="705" name="Google Shape;705;p40"/>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0"/>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0"/>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8" name="Google Shape;708;p40"/>
          <p:cNvGrpSpPr/>
          <p:nvPr/>
        </p:nvGrpSpPr>
        <p:grpSpPr>
          <a:xfrm rot="-3505059" flipH="1">
            <a:off x="8634176" y="4841509"/>
            <a:ext cx="132007" cy="349053"/>
            <a:chOff x="2581525" y="3787700"/>
            <a:chExt cx="105325" cy="278500"/>
          </a:xfrm>
        </p:grpSpPr>
        <p:sp>
          <p:nvSpPr>
            <p:cNvPr id="709" name="Google Shape;709;p40"/>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0"/>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40"/>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40"/>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3" name="Google Shape;713;p40"/>
          <p:cNvSpPr/>
          <p:nvPr/>
        </p:nvSpPr>
        <p:spPr>
          <a:xfrm rot="4500016" flipH="1">
            <a:off x="8068158" y="5070607"/>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0"/>
          <p:cNvSpPr/>
          <p:nvPr/>
        </p:nvSpPr>
        <p:spPr>
          <a:xfrm rot="4500016" flipH="1">
            <a:off x="6963224" y="4909999"/>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5" name="Google Shape;715;p40"/>
          <p:cNvGrpSpPr/>
          <p:nvPr/>
        </p:nvGrpSpPr>
        <p:grpSpPr>
          <a:xfrm rot="-5110856" flipH="1">
            <a:off x="7544207" y="4594183"/>
            <a:ext cx="49730" cy="239969"/>
            <a:chOff x="2785650" y="3828250"/>
            <a:chExt cx="39675" cy="191450"/>
          </a:xfrm>
        </p:grpSpPr>
        <p:sp>
          <p:nvSpPr>
            <p:cNvPr id="716" name="Google Shape;716;p40"/>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40"/>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40"/>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9" name="Google Shape;719;p40"/>
          <p:cNvSpPr/>
          <p:nvPr/>
        </p:nvSpPr>
        <p:spPr>
          <a:xfrm flipH="1">
            <a:off x="1705079" y="18326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40"/>
          <p:cNvSpPr/>
          <p:nvPr/>
        </p:nvSpPr>
        <p:spPr>
          <a:xfrm flipH="1">
            <a:off x="734257" y="15448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40"/>
          <p:cNvSpPr/>
          <p:nvPr/>
        </p:nvSpPr>
        <p:spPr>
          <a:xfrm rot="-6299731" flipH="1">
            <a:off x="142453" y="356390"/>
            <a:ext cx="23581" cy="22488"/>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40"/>
          <p:cNvSpPr/>
          <p:nvPr/>
        </p:nvSpPr>
        <p:spPr>
          <a:xfrm rot="-6299984" flipH="1">
            <a:off x="6276427" y="4958368"/>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40"/>
          <p:cNvSpPr/>
          <p:nvPr/>
        </p:nvSpPr>
        <p:spPr>
          <a:xfrm flipH="1">
            <a:off x="8391300" y="49833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40"/>
          <p:cNvSpPr/>
          <p:nvPr/>
        </p:nvSpPr>
        <p:spPr>
          <a:xfrm flipH="1">
            <a:off x="6744887" y="5053698"/>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40"/>
          <p:cNvSpPr/>
          <p:nvPr/>
        </p:nvSpPr>
        <p:spPr>
          <a:xfrm flipH="1">
            <a:off x="8892650" y="47981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0"/>
          <p:cNvSpPr/>
          <p:nvPr/>
        </p:nvSpPr>
        <p:spPr>
          <a:xfrm flipH="1">
            <a:off x="7242650" y="5053711"/>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0"/>
          <p:cNvSpPr/>
          <p:nvPr/>
        </p:nvSpPr>
        <p:spPr>
          <a:xfrm rot="4500016" flipH="1">
            <a:off x="8107233" y="4815082"/>
            <a:ext cx="33121" cy="31586"/>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0"/>
          <p:cNvSpPr/>
          <p:nvPr/>
        </p:nvSpPr>
        <p:spPr>
          <a:xfrm flipH="1">
            <a:off x="6999325" y="4681473"/>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0"/>
          <p:cNvSpPr/>
          <p:nvPr/>
        </p:nvSpPr>
        <p:spPr>
          <a:xfrm flipH="1">
            <a:off x="1060431" y="428521"/>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0"/>
          <p:cNvSpPr/>
          <p:nvPr/>
        </p:nvSpPr>
        <p:spPr>
          <a:xfrm flipH="1">
            <a:off x="157829" y="126128"/>
            <a:ext cx="46500" cy="465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1" name="Google Shape;731;p40"/>
          <p:cNvGrpSpPr/>
          <p:nvPr/>
        </p:nvGrpSpPr>
        <p:grpSpPr>
          <a:xfrm flipH="1">
            <a:off x="7581750" y="4905706"/>
            <a:ext cx="243312" cy="220652"/>
            <a:chOff x="4832775" y="4525200"/>
            <a:chExt cx="362125" cy="328400"/>
          </a:xfrm>
        </p:grpSpPr>
        <p:sp>
          <p:nvSpPr>
            <p:cNvPr id="732" name="Google Shape;732;p40"/>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0"/>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0"/>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40"/>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40"/>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0"/>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0"/>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40"/>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40"/>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0"/>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0"/>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40"/>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40"/>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40"/>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40"/>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47" name="Google Shape;747;p40"/>
          <p:cNvPicPr preferRelativeResize="0"/>
          <p:nvPr/>
        </p:nvPicPr>
        <p:blipFill rotWithShape="1">
          <a:blip r:embed="rId2">
            <a:alphaModFix amt="25000"/>
          </a:blip>
          <a:srcRect/>
          <a:stretch/>
        </p:blipFill>
        <p:spPr>
          <a:xfrm>
            <a:off x="0" y="0"/>
            <a:ext cx="9144000" cy="51828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48"/>
        <p:cNvGrpSpPr/>
        <p:nvPr/>
      </p:nvGrpSpPr>
      <p:grpSpPr>
        <a:xfrm>
          <a:off x="0" y="0"/>
          <a:ext cx="0" cy="0"/>
          <a:chOff x="0" y="0"/>
          <a:chExt cx="0" cy="0"/>
        </a:xfrm>
      </p:grpSpPr>
      <p:sp>
        <p:nvSpPr>
          <p:cNvPr id="749" name="Google Shape;749;p41"/>
          <p:cNvSpPr/>
          <p:nvPr/>
        </p:nvSpPr>
        <p:spPr>
          <a:xfrm rot="5400000">
            <a:off x="6019968" y="2168395"/>
            <a:ext cx="5893999" cy="1131887"/>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20000">
                <a:schemeClr val="accent6"/>
              </a:gs>
              <a:gs pos="39000">
                <a:schemeClr val="accent4"/>
              </a:gs>
              <a:gs pos="67000">
                <a:srgbClr val="FFD966">
                  <a:alpha val="9803"/>
                </a:srgbClr>
              </a:gs>
              <a:gs pos="84000">
                <a:srgbClr val="FFD966">
                  <a:alpha val="0"/>
                </a:srgbClr>
              </a:gs>
              <a:gs pos="100000">
                <a:srgbClr val="4949E7">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41"/>
          <p:cNvSpPr/>
          <p:nvPr/>
        </p:nvSpPr>
        <p:spPr>
          <a:xfrm rot="5400000">
            <a:off x="6107915" y="2398778"/>
            <a:ext cx="5893999" cy="956870"/>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1" name="Google Shape;751;p41"/>
          <p:cNvGrpSpPr/>
          <p:nvPr/>
        </p:nvGrpSpPr>
        <p:grpSpPr>
          <a:xfrm rot="-8904990" flipH="1">
            <a:off x="9054323" y="273727"/>
            <a:ext cx="154808" cy="409343"/>
            <a:chOff x="2581525" y="3787700"/>
            <a:chExt cx="105325" cy="278500"/>
          </a:xfrm>
        </p:grpSpPr>
        <p:sp>
          <p:nvSpPr>
            <p:cNvPr id="752" name="Google Shape;752;p4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6" name="Google Shape;756;p41"/>
          <p:cNvSpPr/>
          <p:nvPr/>
        </p:nvSpPr>
        <p:spPr>
          <a:xfrm rot="-899923" flipH="1">
            <a:off x="9147600" y="1785108"/>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41"/>
          <p:cNvSpPr/>
          <p:nvPr/>
        </p:nvSpPr>
        <p:spPr>
          <a:xfrm rot="-899923" flipH="1">
            <a:off x="9194719" y="2950480"/>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58" name="Google Shape;758;p41"/>
          <p:cNvGrpSpPr/>
          <p:nvPr/>
        </p:nvGrpSpPr>
        <p:grpSpPr>
          <a:xfrm rot="-10510821" flipH="1">
            <a:off x="8740557" y="2047379"/>
            <a:ext cx="58318" cy="281412"/>
            <a:chOff x="2785650" y="3828250"/>
            <a:chExt cx="39675" cy="191450"/>
          </a:xfrm>
        </p:grpSpPr>
        <p:sp>
          <p:nvSpPr>
            <p:cNvPr id="759" name="Google Shape;759;p4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4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2" name="Google Shape;762;p41"/>
          <p:cNvSpPr/>
          <p:nvPr/>
        </p:nvSpPr>
        <p:spPr>
          <a:xfrm rot="-899923" flipH="1">
            <a:off x="9144463" y="1785108"/>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1"/>
          <p:cNvSpPr/>
          <p:nvPr/>
        </p:nvSpPr>
        <p:spPr>
          <a:xfrm rot="-899897" flipH="1">
            <a:off x="8663265" y="3767903"/>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4" name="Google Shape;764;p41"/>
          <p:cNvGrpSpPr/>
          <p:nvPr/>
        </p:nvGrpSpPr>
        <p:grpSpPr>
          <a:xfrm rot="8941613" flipH="1">
            <a:off x="9007119" y="3561029"/>
            <a:ext cx="154804" cy="409333"/>
            <a:chOff x="2581525" y="3787700"/>
            <a:chExt cx="105325" cy="278500"/>
          </a:xfrm>
        </p:grpSpPr>
        <p:sp>
          <p:nvSpPr>
            <p:cNvPr id="765" name="Google Shape;765;p41"/>
            <p:cNvSpPr/>
            <p:nvPr/>
          </p:nvSpPr>
          <p:spPr>
            <a:xfrm>
              <a:off x="2596275" y="3793925"/>
              <a:ext cx="84050" cy="262250"/>
            </a:xfrm>
            <a:custGeom>
              <a:avLst/>
              <a:gdLst/>
              <a:ahLst/>
              <a:cxnLst/>
              <a:rect l="l" t="t" r="r" b="b"/>
              <a:pathLst>
                <a:path w="3362" h="10490" extrusionOk="0">
                  <a:moveTo>
                    <a:pt x="157" y="121"/>
                  </a:moveTo>
                  <a:cubicBezTo>
                    <a:pt x="366" y="667"/>
                    <a:pt x="584" y="1210"/>
                    <a:pt x="807" y="1750"/>
                  </a:cubicBezTo>
                  <a:cubicBezTo>
                    <a:pt x="1041" y="2323"/>
                    <a:pt x="1284" y="2893"/>
                    <a:pt x="1525" y="3462"/>
                  </a:cubicBezTo>
                  <a:cubicBezTo>
                    <a:pt x="1766" y="4035"/>
                    <a:pt x="2015" y="4602"/>
                    <a:pt x="2266" y="5168"/>
                  </a:cubicBezTo>
                  <a:lnTo>
                    <a:pt x="2644" y="6014"/>
                  </a:lnTo>
                  <a:lnTo>
                    <a:pt x="2994" y="6766"/>
                  </a:lnTo>
                  <a:lnTo>
                    <a:pt x="2994" y="6766"/>
                  </a:lnTo>
                  <a:cubicBezTo>
                    <a:pt x="2518" y="7351"/>
                    <a:pt x="2041" y="7931"/>
                    <a:pt x="1574" y="8523"/>
                  </a:cubicBezTo>
                  <a:cubicBezTo>
                    <a:pt x="1121" y="9092"/>
                    <a:pt x="676" y="9670"/>
                    <a:pt x="226" y="10240"/>
                  </a:cubicBezTo>
                  <a:lnTo>
                    <a:pt x="226" y="10240"/>
                  </a:lnTo>
                  <a:cubicBezTo>
                    <a:pt x="207" y="9434"/>
                    <a:pt x="202" y="8626"/>
                    <a:pt x="221" y="7822"/>
                  </a:cubicBezTo>
                  <a:cubicBezTo>
                    <a:pt x="248" y="6953"/>
                    <a:pt x="284" y="6087"/>
                    <a:pt x="294" y="5217"/>
                  </a:cubicBezTo>
                  <a:cubicBezTo>
                    <a:pt x="297" y="4786"/>
                    <a:pt x="294" y="4351"/>
                    <a:pt x="287" y="3917"/>
                  </a:cubicBezTo>
                  <a:cubicBezTo>
                    <a:pt x="284" y="3485"/>
                    <a:pt x="274" y="3051"/>
                    <a:pt x="264" y="2616"/>
                  </a:cubicBezTo>
                  <a:lnTo>
                    <a:pt x="221" y="1315"/>
                  </a:lnTo>
                  <a:cubicBezTo>
                    <a:pt x="214" y="1098"/>
                    <a:pt x="198" y="881"/>
                    <a:pt x="188" y="667"/>
                  </a:cubicBezTo>
                  <a:cubicBezTo>
                    <a:pt x="180" y="485"/>
                    <a:pt x="170" y="303"/>
                    <a:pt x="157" y="121"/>
                  </a:cubicBezTo>
                  <a:close/>
                  <a:moveTo>
                    <a:pt x="134" y="1"/>
                  </a:moveTo>
                  <a:cubicBezTo>
                    <a:pt x="131" y="1"/>
                    <a:pt x="129" y="1"/>
                    <a:pt x="126" y="2"/>
                  </a:cubicBezTo>
                  <a:cubicBezTo>
                    <a:pt x="122" y="5"/>
                    <a:pt x="119" y="8"/>
                    <a:pt x="116" y="15"/>
                  </a:cubicBezTo>
                  <a:cubicBezTo>
                    <a:pt x="102" y="232"/>
                    <a:pt x="93" y="449"/>
                    <a:pt x="83" y="667"/>
                  </a:cubicBezTo>
                  <a:cubicBezTo>
                    <a:pt x="73" y="884"/>
                    <a:pt x="60" y="1098"/>
                    <a:pt x="56" y="1315"/>
                  </a:cubicBezTo>
                  <a:lnTo>
                    <a:pt x="20" y="2616"/>
                  </a:lnTo>
                  <a:cubicBezTo>
                    <a:pt x="14" y="3051"/>
                    <a:pt x="4" y="3485"/>
                    <a:pt x="4" y="3920"/>
                  </a:cubicBezTo>
                  <a:cubicBezTo>
                    <a:pt x="0" y="4351"/>
                    <a:pt x="0" y="4786"/>
                    <a:pt x="7" y="5221"/>
                  </a:cubicBezTo>
                  <a:cubicBezTo>
                    <a:pt x="20" y="6087"/>
                    <a:pt x="63" y="6953"/>
                    <a:pt x="93" y="7822"/>
                  </a:cubicBezTo>
                  <a:cubicBezTo>
                    <a:pt x="116" y="8687"/>
                    <a:pt x="119" y="9557"/>
                    <a:pt x="99" y="10423"/>
                  </a:cubicBezTo>
                  <a:cubicBezTo>
                    <a:pt x="99" y="10459"/>
                    <a:pt x="126" y="10489"/>
                    <a:pt x="162" y="10489"/>
                  </a:cubicBezTo>
                  <a:cubicBezTo>
                    <a:pt x="181" y="10489"/>
                    <a:pt x="201" y="10482"/>
                    <a:pt x="214" y="10465"/>
                  </a:cubicBezTo>
                  <a:cubicBezTo>
                    <a:pt x="731" y="9870"/>
                    <a:pt x="1262" y="9287"/>
                    <a:pt x="1775" y="8691"/>
                  </a:cubicBezTo>
                  <a:cubicBezTo>
                    <a:pt x="2295" y="8099"/>
                    <a:pt x="2802" y="7496"/>
                    <a:pt x="3313" y="6897"/>
                  </a:cubicBezTo>
                  <a:cubicBezTo>
                    <a:pt x="3356" y="6847"/>
                    <a:pt x="3362" y="6781"/>
                    <a:pt x="3339" y="6725"/>
                  </a:cubicBezTo>
                  <a:lnTo>
                    <a:pt x="3336" y="6722"/>
                  </a:lnTo>
                  <a:lnTo>
                    <a:pt x="2964" y="5873"/>
                  </a:lnTo>
                  <a:lnTo>
                    <a:pt x="2582" y="5026"/>
                  </a:lnTo>
                  <a:cubicBezTo>
                    <a:pt x="2322" y="4464"/>
                    <a:pt x="2062" y="3900"/>
                    <a:pt x="1792" y="3344"/>
                  </a:cubicBezTo>
                  <a:cubicBezTo>
                    <a:pt x="1529" y="2784"/>
                    <a:pt x="1262" y="2224"/>
                    <a:pt x="985" y="1668"/>
                  </a:cubicBezTo>
                  <a:cubicBezTo>
                    <a:pt x="715" y="1111"/>
                    <a:pt x="435" y="558"/>
                    <a:pt x="149" y="8"/>
                  </a:cubicBezTo>
                  <a:cubicBezTo>
                    <a:pt x="147" y="4"/>
                    <a:pt x="140" y="1"/>
                    <a:pt x="134" y="1"/>
                  </a:cubicBezTo>
                  <a:close/>
                </a:path>
              </a:pathLst>
            </a:custGeom>
            <a:solidFill>
              <a:srgbClr val="1273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41"/>
            <p:cNvSpPr/>
            <p:nvPr/>
          </p:nvSpPr>
          <p:spPr>
            <a:xfrm>
              <a:off x="2585750" y="3787700"/>
              <a:ext cx="26350" cy="20825"/>
            </a:xfrm>
            <a:custGeom>
              <a:avLst/>
              <a:gdLst/>
              <a:ahLst/>
              <a:cxnLst/>
              <a:rect l="l" t="t" r="r" b="b"/>
              <a:pathLst>
                <a:path w="1054" h="833" extrusionOk="0">
                  <a:moveTo>
                    <a:pt x="571" y="0"/>
                  </a:moveTo>
                  <a:cubicBezTo>
                    <a:pt x="552" y="0"/>
                    <a:pt x="533" y="2"/>
                    <a:pt x="514" y="4"/>
                  </a:cubicBezTo>
                  <a:cubicBezTo>
                    <a:pt x="441" y="11"/>
                    <a:pt x="369" y="46"/>
                    <a:pt x="326" y="106"/>
                  </a:cubicBezTo>
                  <a:cubicBezTo>
                    <a:pt x="187" y="145"/>
                    <a:pt x="73" y="251"/>
                    <a:pt x="43" y="399"/>
                  </a:cubicBezTo>
                  <a:cubicBezTo>
                    <a:pt x="0" y="593"/>
                    <a:pt x="125" y="791"/>
                    <a:pt x="326" y="827"/>
                  </a:cubicBezTo>
                  <a:cubicBezTo>
                    <a:pt x="349" y="831"/>
                    <a:pt x="372" y="833"/>
                    <a:pt x="394" y="833"/>
                  </a:cubicBezTo>
                  <a:cubicBezTo>
                    <a:pt x="524" y="833"/>
                    <a:pt x="650" y="774"/>
                    <a:pt x="767" y="715"/>
                  </a:cubicBezTo>
                  <a:cubicBezTo>
                    <a:pt x="797" y="709"/>
                    <a:pt x="824" y="698"/>
                    <a:pt x="843" y="682"/>
                  </a:cubicBezTo>
                  <a:cubicBezTo>
                    <a:pt x="846" y="679"/>
                    <a:pt x="850" y="679"/>
                    <a:pt x="853" y="675"/>
                  </a:cubicBezTo>
                  <a:cubicBezTo>
                    <a:pt x="955" y="633"/>
                    <a:pt x="1054" y="520"/>
                    <a:pt x="1031" y="399"/>
                  </a:cubicBezTo>
                  <a:cubicBezTo>
                    <a:pt x="982" y="167"/>
                    <a:pt x="806" y="0"/>
                    <a:pt x="571"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41"/>
            <p:cNvSpPr/>
            <p:nvPr/>
          </p:nvSpPr>
          <p:spPr>
            <a:xfrm>
              <a:off x="2653000" y="3951600"/>
              <a:ext cx="33850" cy="26600"/>
            </a:xfrm>
            <a:custGeom>
              <a:avLst/>
              <a:gdLst/>
              <a:ahLst/>
              <a:cxnLst/>
              <a:rect l="l" t="t" r="r" b="b"/>
              <a:pathLst>
                <a:path w="1354" h="1064" extrusionOk="0">
                  <a:moveTo>
                    <a:pt x="838" y="1"/>
                  </a:moveTo>
                  <a:cubicBezTo>
                    <a:pt x="689" y="1"/>
                    <a:pt x="541" y="58"/>
                    <a:pt x="438" y="168"/>
                  </a:cubicBezTo>
                  <a:cubicBezTo>
                    <a:pt x="155" y="382"/>
                    <a:pt x="0" y="777"/>
                    <a:pt x="346" y="1014"/>
                  </a:cubicBezTo>
                  <a:cubicBezTo>
                    <a:pt x="399" y="1049"/>
                    <a:pt x="452" y="1064"/>
                    <a:pt x="502" y="1064"/>
                  </a:cubicBezTo>
                  <a:cubicBezTo>
                    <a:pt x="557" y="1064"/>
                    <a:pt x="607" y="1045"/>
                    <a:pt x="649" y="1014"/>
                  </a:cubicBezTo>
                  <a:cubicBezTo>
                    <a:pt x="706" y="1036"/>
                    <a:pt x="768" y="1048"/>
                    <a:pt x="831" y="1048"/>
                  </a:cubicBezTo>
                  <a:cubicBezTo>
                    <a:pt x="929" y="1048"/>
                    <a:pt x="1031" y="1018"/>
                    <a:pt x="1126" y="952"/>
                  </a:cubicBezTo>
                  <a:cubicBezTo>
                    <a:pt x="1287" y="839"/>
                    <a:pt x="1343" y="666"/>
                    <a:pt x="1324" y="497"/>
                  </a:cubicBezTo>
                  <a:cubicBezTo>
                    <a:pt x="1354" y="425"/>
                    <a:pt x="1350" y="346"/>
                    <a:pt x="1307" y="270"/>
                  </a:cubicBezTo>
                  <a:cubicBezTo>
                    <a:pt x="1207" y="88"/>
                    <a:pt x="1022" y="1"/>
                    <a:pt x="838" y="1"/>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41"/>
            <p:cNvSpPr/>
            <p:nvPr/>
          </p:nvSpPr>
          <p:spPr>
            <a:xfrm>
              <a:off x="2581525" y="4045775"/>
              <a:ext cx="28925" cy="20425"/>
            </a:xfrm>
            <a:custGeom>
              <a:avLst/>
              <a:gdLst/>
              <a:ahLst/>
              <a:cxnLst/>
              <a:rect l="l" t="t" r="r" b="b"/>
              <a:pathLst>
                <a:path w="1157" h="817" extrusionOk="0">
                  <a:moveTo>
                    <a:pt x="515" y="0"/>
                  </a:moveTo>
                  <a:cubicBezTo>
                    <a:pt x="256" y="0"/>
                    <a:pt x="0" y="208"/>
                    <a:pt x="110" y="514"/>
                  </a:cubicBezTo>
                  <a:cubicBezTo>
                    <a:pt x="173" y="686"/>
                    <a:pt x="354" y="817"/>
                    <a:pt x="539" y="817"/>
                  </a:cubicBezTo>
                  <a:cubicBezTo>
                    <a:pt x="545" y="817"/>
                    <a:pt x="552" y="817"/>
                    <a:pt x="558" y="816"/>
                  </a:cubicBezTo>
                  <a:cubicBezTo>
                    <a:pt x="650" y="813"/>
                    <a:pt x="732" y="777"/>
                    <a:pt x="804" y="721"/>
                  </a:cubicBezTo>
                  <a:cubicBezTo>
                    <a:pt x="897" y="645"/>
                    <a:pt x="920" y="520"/>
                    <a:pt x="1005" y="444"/>
                  </a:cubicBezTo>
                  <a:cubicBezTo>
                    <a:pt x="1157" y="309"/>
                    <a:pt x="1131" y="56"/>
                    <a:pt x="910" y="10"/>
                  </a:cubicBezTo>
                  <a:cubicBezTo>
                    <a:pt x="876" y="3"/>
                    <a:pt x="841" y="0"/>
                    <a:pt x="808" y="0"/>
                  </a:cubicBezTo>
                  <a:cubicBezTo>
                    <a:pt x="753" y="0"/>
                    <a:pt x="700" y="8"/>
                    <a:pt x="650" y="20"/>
                  </a:cubicBezTo>
                  <a:cubicBezTo>
                    <a:pt x="606" y="7"/>
                    <a:pt x="560" y="0"/>
                    <a:pt x="515" y="0"/>
                  </a:cubicBezTo>
                  <a:close/>
                </a:path>
              </a:pathLst>
            </a:custGeom>
            <a:solidFill>
              <a:srgbClr val="CFE6F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9" name="Google Shape;769;p41"/>
          <p:cNvGrpSpPr/>
          <p:nvPr/>
        </p:nvGrpSpPr>
        <p:grpSpPr>
          <a:xfrm rot="5400000" flipH="1">
            <a:off x="8824306" y="1356262"/>
            <a:ext cx="285318" cy="258714"/>
            <a:chOff x="4832775" y="4525200"/>
            <a:chExt cx="362125" cy="328400"/>
          </a:xfrm>
        </p:grpSpPr>
        <p:sp>
          <p:nvSpPr>
            <p:cNvPr id="770" name="Google Shape;770;p41"/>
            <p:cNvSpPr/>
            <p:nvPr/>
          </p:nvSpPr>
          <p:spPr>
            <a:xfrm>
              <a:off x="4832775" y="4525200"/>
              <a:ext cx="362125" cy="328400"/>
            </a:xfrm>
            <a:custGeom>
              <a:avLst/>
              <a:gdLst/>
              <a:ahLst/>
              <a:cxnLst/>
              <a:rect l="l" t="t" r="r" b="b"/>
              <a:pathLst>
                <a:path w="14485" h="13136" extrusionOk="0">
                  <a:moveTo>
                    <a:pt x="7242" y="0"/>
                  </a:moveTo>
                  <a:cubicBezTo>
                    <a:pt x="5597" y="0"/>
                    <a:pt x="3949" y="615"/>
                    <a:pt x="2674" y="1849"/>
                  </a:cubicBezTo>
                  <a:cubicBezTo>
                    <a:pt x="66" y="4375"/>
                    <a:pt x="1" y="8533"/>
                    <a:pt x="2526" y="11138"/>
                  </a:cubicBezTo>
                  <a:cubicBezTo>
                    <a:pt x="3813" y="12467"/>
                    <a:pt x="5527" y="13135"/>
                    <a:pt x="7243" y="13135"/>
                  </a:cubicBezTo>
                  <a:cubicBezTo>
                    <a:pt x="8889" y="13135"/>
                    <a:pt x="10536" y="12521"/>
                    <a:pt x="11811" y="11286"/>
                  </a:cubicBezTo>
                  <a:cubicBezTo>
                    <a:pt x="14418" y="8761"/>
                    <a:pt x="14485" y="4602"/>
                    <a:pt x="11959" y="1997"/>
                  </a:cubicBezTo>
                  <a:cubicBezTo>
                    <a:pt x="10672" y="668"/>
                    <a:pt x="8958" y="0"/>
                    <a:pt x="7242" y="0"/>
                  </a:cubicBezTo>
                  <a:close/>
                </a:path>
              </a:pathLst>
            </a:custGeom>
            <a:solidFill>
              <a:srgbClr val="8080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41"/>
            <p:cNvSpPr/>
            <p:nvPr/>
          </p:nvSpPr>
          <p:spPr>
            <a:xfrm>
              <a:off x="4832775" y="4543850"/>
              <a:ext cx="351275" cy="309750"/>
            </a:xfrm>
            <a:custGeom>
              <a:avLst/>
              <a:gdLst/>
              <a:ahLst/>
              <a:cxnLst/>
              <a:rect l="l" t="t" r="r" b="b"/>
              <a:pathLst>
                <a:path w="14051" h="12390" extrusionOk="0">
                  <a:moveTo>
                    <a:pt x="4202" y="0"/>
                  </a:moveTo>
                  <a:cubicBezTo>
                    <a:pt x="3656" y="287"/>
                    <a:pt x="3138" y="652"/>
                    <a:pt x="2674" y="1103"/>
                  </a:cubicBezTo>
                  <a:cubicBezTo>
                    <a:pt x="66" y="3629"/>
                    <a:pt x="1" y="7787"/>
                    <a:pt x="2526" y="10392"/>
                  </a:cubicBezTo>
                  <a:cubicBezTo>
                    <a:pt x="3813" y="11721"/>
                    <a:pt x="5527" y="12389"/>
                    <a:pt x="7243" y="12389"/>
                  </a:cubicBezTo>
                  <a:cubicBezTo>
                    <a:pt x="8889" y="12389"/>
                    <a:pt x="10536" y="11775"/>
                    <a:pt x="11811" y="10540"/>
                  </a:cubicBezTo>
                  <a:cubicBezTo>
                    <a:pt x="13411" y="8989"/>
                    <a:pt x="14050" y="6826"/>
                    <a:pt x="13724" y="4781"/>
                  </a:cubicBezTo>
                  <a:lnTo>
                    <a:pt x="13724" y="4781"/>
                  </a:lnTo>
                  <a:cubicBezTo>
                    <a:pt x="13731" y="6082"/>
                    <a:pt x="13401" y="7372"/>
                    <a:pt x="12124" y="7827"/>
                  </a:cubicBezTo>
                  <a:cubicBezTo>
                    <a:pt x="12106" y="7833"/>
                    <a:pt x="12088" y="7837"/>
                    <a:pt x="12070" y="7837"/>
                  </a:cubicBezTo>
                  <a:cubicBezTo>
                    <a:pt x="11958" y="7837"/>
                    <a:pt x="11860" y="7711"/>
                    <a:pt x="11897" y="7600"/>
                  </a:cubicBezTo>
                  <a:cubicBezTo>
                    <a:pt x="12087" y="7007"/>
                    <a:pt x="12002" y="6388"/>
                    <a:pt x="11607" y="5898"/>
                  </a:cubicBezTo>
                  <a:cubicBezTo>
                    <a:pt x="11081" y="5238"/>
                    <a:pt x="10304" y="5054"/>
                    <a:pt x="9510" y="5054"/>
                  </a:cubicBezTo>
                  <a:cubicBezTo>
                    <a:pt x="9440" y="5054"/>
                    <a:pt x="9369" y="5055"/>
                    <a:pt x="9299" y="5058"/>
                  </a:cubicBezTo>
                  <a:cubicBezTo>
                    <a:pt x="8861" y="5074"/>
                    <a:pt x="7853" y="5120"/>
                    <a:pt x="7622" y="5624"/>
                  </a:cubicBezTo>
                  <a:cubicBezTo>
                    <a:pt x="7667" y="5620"/>
                    <a:pt x="7712" y="5618"/>
                    <a:pt x="7756" y="5618"/>
                  </a:cubicBezTo>
                  <a:cubicBezTo>
                    <a:pt x="8010" y="5618"/>
                    <a:pt x="8258" y="5682"/>
                    <a:pt x="8502" y="5782"/>
                  </a:cubicBezTo>
                  <a:cubicBezTo>
                    <a:pt x="8831" y="5918"/>
                    <a:pt x="9160" y="6079"/>
                    <a:pt x="9430" y="6313"/>
                  </a:cubicBezTo>
                  <a:cubicBezTo>
                    <a:pt x="9815" y="6648"/>
                    <a:pt x="10052" y="7126"/>
                    <a:pt x="10086" y="7636"/>
                  </a:cubicBezTo>
                  <a:cubicBezTo>
                    <a:pt x="10161" y="8743"/>
                    <a:pt x="9295" y="9598"/>
                    <a:pt x="8239" y="9723"/>
                  </a:cubicBezTo>
                  <a:cubicBezTo>
                    <a:pt x="8233" y="9724"/>
                    <a:pt x="8227" y="9724"/>
                    <a:pt x="8221" y="9724"/>
                  </a:cubicBezTo>
                  <a:cubicBezTo>
                    <a:pt x="8089" y="9724"/>
                    <a:pt x="8011" y="9548"/>
                    <a:pt x="8077" y="9443"/>
                  </a:cubicBezTo>
                  <a:cubicBezTo>
                    <a:pt x="8397" y="8950"/>
                    <a:pt x="8061" y="8340"/>
                    <a:pt x="7705" y="7850"/>
                  </a:cubicBezTo>
                  <a:cubicBezTo>
                    <a:pt x="7675" y="8755"/>
                    <a:pt x="7238" y="9638"/>
                    <a:pt x="6263" y="9858"/>
                  </a:cubicBezTo>
                  <a:cubicBezTo>
                    <a:pt x="6153" y="9884"/>
                    <a:pt x="6046" y="9898"/>
                    <a:pt x="5945" y="9898"/>
                  </a:cubicBezTo>
                  <a:cubicBezTo>
                    <a:pt x="5618" y="9898"/>
                    <a:pt x="5355" y="9750"/>
                    <a:pt x="5242" y="9368"/>
                  </a:cubicBezTo>
                  <a:cubicBezTo>
                    <a:pt x="5101" y="8881"/>
                    <a:pt x="5150" y="8354"/>
                    <a:pt x="5098" y="7857"/>
                  </a:cubicBezTo>
                  <a:cubicBezTo>
                    <a:pt x="5028" y="7217"/>
                    <a:pt x="4745" y="6569"/>
                    <a:pt x="4455" y="6000"/>
                  </a:cubicBezTo>
                  <a:cubicBezTo>
                    <a:pt x="4156" y="5413"/>
                    <a:pt x="3764" y="4877"/>
                    <a:pt x="3513" y="4268"/>
                  </a:cubicBezTo>
                  <a:cubicBezTo>
                    <a:pt x="3063" y="3181"/>
                    <a:pt x="2951" y="1854"/>
                    <a:pt x="3557" y="804"/>
                  </a:cubicBezTo>
                  <a:cubicBezTo>
                    <a:pt x="3731" y="504"/>
                    <a:pt x="3955" y="237"/>
                    <a:pt x="4202" y="0"/>
                  </a:cubicBezTo>
                  <a:close/>
                </a:path>
              </a:pathLst>
            </a:custGeom>
            <a:solidFill>
              <a:srgbClr val="5F5F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41"/>
            <p:cNvSpPr/>
            <p:nvPr/>
          </p:nvSpPr>
          <p:spPr>
            <a:xfrm>
              <a:off x="4849650" y="4681075"/>
              <a:ext cx="13450" cy="37625"/>
            </a:xfrm>
            <a:custGeom>
              <a:avLst/>
              <a:gdLst/>
              <a:ahLst/>
              <a:cxnLst/>
              <a:rect l="l" t="t" r="r" b="b"/>
              <a:pathLst>
                <a:path w="538" h="1505" extrusionOk="0">
                  <a:moveTo>
                    <a:pt x="13" y="0"/>
                  </a:moveTo>
                  <a:cubicBezTo>
                    <a:pt x="10" y="69"/>
                    <a:pt x="4" y="138"/>
                    <a:pt x="1" y="207"/>
                  </a:cubicBezTo>
                  <a:cubicBezTo>
                    <a:pt x="109" y="286"/>
                    <a:pt x="201" y="382"/>
                    <a:pt x="247" y="543"/>
                  </a:cubicBezTo>
                  <a:cubicBezTo>
                    <a:pt x="326" y="827"/>
                    <a:pt x="231" y="1076"/>
                    <a:pt x="76" y="1301"/>
                  </a:cubicBezTo>
                  <a:cubicBezTo>
                    <a:pt x="86" y="1367"/>
                    <a:pt x="92" y="1436"/>
                    <a:pt x="106" y="1505"/>
                  </a:cubicBezTo>
                  <a:cubicBezTo>
                    <a:pt x="356" y="1192"/>
                    <a:pt x="537" y="827"/>
                    <a:pt x="402" y="418"/>
                  </a:cubicBezTo>
                  <a:cubicBezTo>
                    <a:pt x="317" y="161"/>
                    <a:pt x="178" y="108"/>
                    <a:pt x="13"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41"/>
            <p:cNvSpPr/>
            <p:nvPr/>
          </p:nvSpPr>
          <p:spPr>
            <a:xfrm>
              <a:off x="5058975" y="4531925"/>
              <a:ext cx="93525" cy="69500"/>
            </a:xfrm>
            <a:custGeom>
              <a:avLst/>
              <a:gdLst/>
              <a:ahLst/>
              <a:cxnLst/>
              <a:rect l="l" t="t" r="r" b="b"/>
              <a:pathLst>
                <a:path w="3741" h="2780" extrusionOk="0">
                  <a:moveTo>
                    <a:pt x="47" y="0"/>
                  </a:moveTo>
                  <a:cubicBezTo>
                    <a:pt x="1" y="494"/>
                    <a:pt x="10" y="968"/>
                    <a:pt x="392" y="1327"/>
                  </a:cubicBezTo>
                  <a:cubicBezTo>
                    <a:pt x="827" y="1732"/>
                    <a:pt x="1548" y="1821"/>
                    <a:pt x="2088" y="1998"/>
                  </a:cubicBezTo>
                  <a:cubicBezTo>
                    <a:pt x="2688" y="2193"/>
                    <a:pt x="3237" y="2436"/>
                    <a:pt x="3741" y="2779"/>
                  </a:cubicBezTo>
                  <a:cubicBezTo>
                    <a:pt x="3566" y="2506"/>
                    <a:pt x="3362" y="2246"/>
                    <a:pt x="3145" y="1995"/>
                  </a:cubicBezTo>
                  <a:cubicBezTo>
                    <a:pt x="2618" y="1693"/>
                    <a:pt x="2045" y="1459"/>
                    <a:pt x="1472" y="1211"/>
                  </a:cubicBezTo>
                  <a:cubicBezTo>
                    <a:pt x="791" y="918"/>
                    <a:pt x="702" y="616"/>
                    <a:pt x="715" y="234"/>
                  </a:cubicBezTo>
                  <a:cubicBezTo>
                    <a:pt x="495" y="145"/>
                    <a:pt x="273" y="66"/>
                    <a:pt x="4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41"/>
            <p:cNvSpPr/>
            <p:nvPr/>
          </p:nvSpPr>
          <p:spPr>
            <a:xfrm>
              <a:off x="5110100" y="4597125"/>
              <a:ext cx="22575" cy="21200"/>
            </a:xfrm>
            <a:custGeom>
              <a:avLst/>
              <a:gdLst/>
              <a:ahLst/>
              <a:cxnLst/>
              <a:rect l="l" t="t" r="r" b="b"/>
              <a:pathLst>
                <a:path w="903" h="848" extrusionOk="0">
                  <a:moveTo>
                    <a:pt x="405" y="1"/>
                  </a:moveTo>
                  <a:cubicBezTo>
                    <a:pt x="316" y="1"/>
                    <a:pt x="226" y="17"/>
                    <a:pt x="149" y="49"/>
                  </a:cubicBezTo>
                  <a:cubicBezTo>
                    <a:pt x="59" y="85"/>
                    <a:pt x="0" y="223"/>
                    <a:pt x="33" y="313"/>
                  </a:cubicBezTo>
                  <a:cubicBezTo>
                    <a:pt x="93" y="477"/>
                    <a:pt x="175" y="619"/>
                    <a:pt x="307" y="724"/>
                  </a:cubicBezTo>
                  <a:cubicBezTo>
                    <a:pt x="310" y="731"/>
                    <a:pt x="310" y="740"/>
                    <a:pt x="316" y="744"/>
                  </a:cubicBezTo>
                  <a:cubicBezTo>
                    <a:pt x="377" y="817"/>
                    <a:pt x="447" y="847"/>
                    <a:pt x="517" y="847"/>
                  </a:cubicBezTo>
                  <a:cubicBezTo>
                    <a:pt x="710" y="847"/>
                    <a:pt x="903" y="619"/>
                    <a:pt x="903" y="421"/>
                  </a:cubicBezTo>
                  <a:cubicBezTo>
                    <a:pt x="903" y="128"/>
                    <a:pt x="653" y="1"/>
                    <a:pt x="405"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41"/>
            <p:cNvSpPr/>
            <p:nvPr/>
          </p:nvSpPr>
          <p:spPr>
            <a:xfrm>
              <a:off x="5153225" y="4658675"/>
              <a:ext cx="24625" cy="78075"/>
            </a:xfrm>
            <a:custGeom>
              <a:avLst/>
              <a:gdLst/>
              <a:ahLst/>
              <a:cxnLst/>
              <a:rect l="l" t="t" r="r" b="b"/>
              <a:pathLst>
                <a:path w="985" h="3123" extrusionOk="0">
                  <a:moveTo>
                    <a:pt x="873" y="1"/>
                  </a:moveTo>
                  <a:cubicBezTo>
                    <a:pt x="797" y="451"/>
                    <a:pt x="603" y="873"/>
                    <a:pt x="323" y="1281"/>
                  </a:cubicBezTo>
                  <a:cubicBezTo>
                    <a:pt x="149" y="1532"/>
                    <a:pt x="0" y="1749"/>
                    <a:pt x="14" y="2065"/>
                  </a:cubicBezTo>
                  <a:cubicBezTo>
                    <a:pt x="20" y="2279"/>
                    <a:pt x="356" y="2717"/>
                    <a:pt x="711" y="3122"/>
                  </a:cubicBezTo>
                  <a:cubicBezTo>
                    <a:pt x="767" y="2937"/>
                    <a:pt x="817" y="2756"/>
                    <a:pt x="854" y="2572"/>
                  </a:cubicBezTo>
                  <a:cubicBezTo>
                    <a:pt x="639" y="2293"/>
                    <a:pt x="550" y="1966"/>
                    <a:pt x="794" y="1505"/>
                  </a:cubicBezTo>
                  <a:cubicBezTo>
                    <a:pt x="863" y="1374"/>
                    <a:pt x="926" y="1245"/>
                    <a:pt x="985" y="1120"/>
                  </a:cubicBezTo>
                  <a:cubicBezTo>
                    <a:pt x="978" y="744"/>
                    <a:pt x="945" y="369"/>
                    <a:pt x="873"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41"/>
            <p:cNvSpPr/>
            <p:nvPr/>
          </p:nvSpPr>
          <p:spPr>
            <a:xfrm>
              <a:off x="5053450" y="4699325"/>
              <a:ext cx="110650" cy="104225"/>
            </a:xfrm>
            <a:custGeom>
              <a:avLst/>
              <a:gdLst/>
              <a:ahLst/>
              <a:cxnLst/>
              <a:rect l="l" t="t" r="r" b="b"/>
              <a:pathLst>
                <a:path w="4426" h="4169" extrusionOk="0">
                  <a:moveTo>
                    <a:pt x="2484" y="1"/>
                  </a:moveTo>
                  <a:cubicBezTo>
                    <a:pt x="2454" y="1"/>
                    <a:pt x="2429" y="33"/>
                    <a:pt x="2444" y="67"/>
                  </a:cubicBezTo>
                  <a:cubicBezTo>
                    <a:pt x="2615" y="436"/>
                    <a:pt x="2793" y="808"/>
                    <a:pt x="3010" y="1153"/>
                  </a:cubicBezTo>
                  <a:cubicBezTo>
                    <a:pt x="3284" y="1595"/>
                    <a:pt x="3550" y="1980"/>
                    <a:pt x="3116" y="2445"/>
                  </a:cubicBezTo>
                  <a:cubicBezTo>
                    <a:pt x="2784" y="2798"/>
                    <a:pt x="2261" y="2975"/>
                    <a:pt x="1752" y="2975"/>
                  </a:cubicBezTo>
                  <a:cubicBezTo>
                    <a:pt x="1432" y="2975"/>
                    <a:pt x="1118" y="2905"/>
                    <a:pt x="860" y="2767"/>
                  </a:cubicBezTo>
                  <a:cubicBezTo>
                    <a:pt x="852" y="2762"/>
                    <a:pt x="843" y="2761"/>
                    <a:pt x="836" y="2761"/>
                  </a:cubicBezTo>
                  <a:cubicBezTo>
                    <a:pt x="826" y="2761"/>
                    <a:pt x="817" y="2763"/>
                    <a:pt x="807" y="2767"/>
                  </a:cubicBezTo>
                  <a:cubicBezTo>
                    <a:pt x="639" y="2664"/>
                    <a:pt x="458" y="2595"/>
                    <a:pt x="259" y="2595"/>
                  </a:cubicBezTo>
                  <a:cubicBezTo>
                    <a:pt x="198" y="2595"/>
                    <a:pt x="135" y="2601"/>
                    <a:pt x="70" y="2615"/>
                  </a:cubicBezTo>
                  <a:cubicBezTo>
                    <a:pt x="1" y="2632"/>
                    <a:pt x="1" y="2734"/>
                    <a:pt x="67" y="2750"/>
                  </a:cubicBezTo>
                  <a:cubicBezTo>
                    <a:pt x="929" y="2971"/>
                    <a:pt x="1255" y="3910"/>
                    <a:pt x="2095" y="4124"/>
                  </a:cubicBezTo>
                  <a:cubicBezTo>
                    <a:pt x="2213" y="4154"/>
                    <a:pt x="2341" y="4169"/>
                    <a:pt x="2474" y="4169"/>
                  </a:cubicBezTo>
                  <a:cubicBezTo>
                    <a:pt x="2738" y="4169"/>
                    <a:pt x="3020" y="4111"/>
                    <a:pt x="3274" y="4008"/>
                  </a:cubicBezTo>
                  <a:cubicBezTo>
                    <a:pt x="3402" y="3870"/>
                    <a:pt x="3521" y="3729"/>
                    <a:pt x="3629" y="3583"/>
                  </a:cubicBezTo>
                  <a:lnTo>
                    <a:pt x="3629" y="3583"/>
                  </a:lnTo>
                  <a:cubicBezTo>
                    <a:pt x="3293" y="3734"/>
                    <a:pt x="2855" y="3884"/>
                    <a:pt x="2496" y="3884"/>
                  </a:cubicBezTo>
                  <a:cubicBezTo>
                    <a:pt x="2462" y="3884"/>
                    <a:pt x="2428" y="3882"/>
                    <a:pt x="2395" y="3880"/>
                  </a:cubicBezTo>
                  <a:cubicBezTo>
                    <a:pt x="1871" y="3840"/>
                    <a:pt x="1575" y="3442"/>
                    <a:pt x="1229" y="3109"/>
                  </a:cubicBezTo>
                  <a:cubicBezTo>
                    <a:pt x="1210" y="3089"/>
                    <a:pt x="1190" y="3073"/>
                    <a:pt x="1170" y="3053"/>
                  </a:cubicBezTo>
                  <a:lnTo>
                    <a:pt x="1170" y="3053"/>
                  </a:lnTo>
                  <a:cubicBezTo>
                    <a:pt x="1434" y="3157"/>
                    <a:pt x="1722" y="3210"/>
                    <a:pt x="2010" y="3210"/>
                  </a:cubicBezTo>
                  <a:cubicBezTo>
                    <a:pt x="2560" y="3210"/>
                    <a:pt x="3112" y="3019"/>
                    <a:pt x="3508" y="2635"/>
                  </a:cubicBezTo>
                  <a:cubicBezTo>
                    <a:pt x="4426" y="1743"/>
                    <a:pt x="3146" y="620"/>
                    <a:pt x="2517" y="15"/>
                  </a:cubicBezTo>
                  <a:cubicBezTo>
                    <a:pt x="2506" y="5"/>
                    <a:pt x="2495" y="1"/>
                    <a:pt x="24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41"/>
            <p:cNvSpPr/>
            <p:nvPr/>
          </p:nvSpPr>
          <p:spPr>
            <a:xfrm>
              <a:off x="4882625" y="4525350"/>
              <a:ext cx="235400" cy="290975"/>
            </a:xfrm>
            <a:custGeom>
              <a:avLst/>
              <a:gdLst/>
              <a:ahLst/>
              <a:cxnLst/>
              <a:rect l="l" t="t" r="r" b="b"/>
              <a:pathLst>
                <a:path w="9416" h="11639" extrusionOk="0">
                  <a:moveTo>
                    <a:pt x="5284" y="1"/>
                  </a:moveTo>
                  <a:cubicBezTo>
                    <a:pt x="5225" y="1"/>
                    <a:pt x="5165" y="2"/>
                    <a:pt x="5105" y="3"/>
                  </a:cubicBezTo>
                  <a:cubicBezTo>
                    <a:pt x="5362" y="642"/>
                    <a:pt x="5270" y="1003"/>
                    <a:pt x="4818" y="1086"/>
                  </a:cubicBezTo>
                  <a:cubicBezTo>
                    <a:pt x="4420" y="1313"/>
                    <a:pt x="4111" y="1228"/>
                    <a:pt x="3946" y="1708"/>
                  </a:cubicBezTo>
                  <a:cubicBezTo>
                    <a:pt x="3910" y="1813"/>
                    <a:pt x="3949" y="1939"/>
                    <a:pt x="4025" y="2015"/>
                  </a:cubicBezTo>
                  <a:cubicBezTo>
                    <a:pt x="4121" y="2117"/>
                    <a:pt x="4219" y="2166"/>
                    <a:pt x="4325" y="2202"/>
                  </a:cubicBezTo>
                  <a:cubicBezTo>
                    <a:pt x="3850" y="2360"/>
                    <a:pt x="3403" y="2608"/>
                    <a:pt x="2995" y="2900"/>
                  </a:cubicBezTo>
                  <a:cubicBezTo>
                    <a:pt x="2709" y="3111"/>
                    <a:pt x="2405" y="3339"/>
                    <a:pt x="2125" y="3591"/>
                  </a:cubicBezTo>
                  <a:lnTo>
                    <a:pt x="2125" y="3588"/>
                  </a:lnTo>
                  <a:cubicBezTo>
                    <a:pt x="2577" y="2529"/>
                    <a:pt x="3104" y="1448"/>
                    <a:pt x="4078" y="783"/>
                  </a:cubicBezTo>
                  <a:cubicBezTo>
                    <a:pt x="4147" y="738"/>
                    <a:pt x="4120" y="629"/>
                    <a:pt x="4042" y="629"/>
                  </a:cubicBezTo>
                  <a:cubicBezTo>
                    <a:pt x="4035" y="629"/>
                    <a:pt x="4027" y="630"/>
                    <a:pt x="4019" y="632"/>
                  </a:cubicBezTo>
                  <a:cubicBezTo>
                    <a:pt x="2712" y="918"/>
                    <a:pt x="1931" y="2499"/>
                    <a:pt x="1437" y="3605"/>
                  </a:cubicBezTo>
                  <a:cubicBezTo>
                    <a:pt x="1197" y="4145"/>
                    <a:pt x="828" y="4863"/>
                    <a:pt x="861" y="5478"/>
                  </a:cubicBezTo>
                  <a:cubicBezTo>
                    <a:pt x="867" y="5630"/>
                    <a:pt x="907" y="5765"/>
                    <a:pt x="966" y="5883"/>
                  </a:cubicBezTo>
                  <a:cubicBezTo>
                    <a:pt x="1013" y="7023"/>
                    <a:pt x="1753" y="8073"/>
                    <a:pt x="2603" y="8781"/>
                  </a:cubicBezTo>
                  <a:cubicBezTo>
                    <a:pt x="2619" y="8794"/>
                    <a:pt x="2639" y="8801"/>
                    <a:pt x="2656" y="8811"/>
                  </a:cubicBezTo>
                  <a:cubicBezTo>
                    <a:pt x="2527" y="8945"/>
                    <a:pt x="2349" y="9028"/>
                    <a:pt x="2053" y="9031"/>
                  </a:cubicBezTo>
                  <a:cubicBezTo>
                    <a:pt x="2051" y="9031"/>
                    <a:pt x="2049" y="9031"/>
                    <a:pt x="2047" y="9031"/>
                  </a:cubicBezTo>
                  <a:cubicBezTo>
                    <a:pt x="1445" y="9031"/>
                    <a:pt x="485" y="8499"/>
                    <a:pt x="341" y="7869"/>
                  </a:cubicBezTo>
                  <a:cubicBezTo>
                    <a:pt x="327" y="7811"/>
                    <a:pt x="284" y="7786"/>
                    <a:pt x="240" y="7786"/>
                  </a:cubicBezTo>
                  <a:cubicBezTo>
                    <a:pt x="201" y="7786"/>
                    <a:pt x="162" y="7805"/>
                    <a:pt x="140" y="7839"/>
                  </a:cubicBezTo>
                  <a:cubicBezTo>
                    <a:pt x="132" y="7837"/>
                    <a:pt x="123" y="7836"/>
                    <a:pt x="114" y="7836"/>
                  </a:cubicBezTo>
                  <a:cubicBezTo>
                    <a:pt x="56" y="7836"/>
                    <a:pt x="0" y="7881"/>
                    <a:pt x="15" y="7957"/>
                  </a:cubicBezTo>
                  <a:cubicBezTo>
                    <a:pt x="235" y="9110"/>
                    <a:pt x="1270" y="10236"/>
                    <a:pt x="2441" y="10556"/>
                  </a:cubicBezTo>
                  <a:cubicBezTo>
                    <a:pt x="2433" y="10555"/>
                    <a:pt x="2424" y="10555"/>
                    <a:pt x="2415" y="10555"/>
                  </a:cubicBezTo>
                  <a:cubicBezTo>
                    <a:pt x="2399" y="10555"/>
                    <a:pt x="2383" y="10555"/>
                    <a:pt x="2367" y="10555"/>
                  </a:cubicBezTo>
                  <a:cubicBezTo>
                    <a:pt x="2352" y="10555"/>
                    <a:pt x="2338" y="10555"/>
                    <a:pt x="2323" y="10553"/>
                  </a:cubicBezTo>
                  <a:cubicBezTo>
                    <a:pt x="1329" y="10394"/>
                    <a:pt x="726" y="9700"/>
                    <a:pt x="136" y="8955"/>
                  </a:cubicBezTo>
                  <a:cubicBezTo>
                    <a:pt x="127" y="8944"/>
                    <a:pt x="114" y="8939"/>
                    <a:pt x="101" y="8939"/>
                  </a:cubicBezTo>
                  <a:cubicBezTo>
                    <a:pt x="69" y="8939"/>
                    <a:pt x="35" y="8972"/>
                    <a:pt x="45" y="9008"/>
                  </a:cubicBezTo>
                  <a:cubicBezTo>
                    <a:pt x="311" y="10059"/>
                    <a:pt x="1431" y="10839"/>
                    <a:pt x="2487" y="10948"/>
                  </a:cubicBezTo>
                  <a:cubicBezTo>
                    <a:pt x="2542" y="10953"/>
                    <a:pt x="2599" y="10956"/>
                    <a:pt x="2656" y="10956"/>
                  </a:cubicBezTo>
                  <a:cubicBezTo>
                    <a:pt x="3188" y="10956"/>
                    <a:pt x="3792" y="10725"/>
                    <a:pt x="4289" y="10372"/>
                  </a:cubicBezTo>
                  <a:cubicBezTo>
                    <a:pt x="4378" y="10332"/>
                    <a:pt x="4467" y="10285"/>
                    <a:pt x="4552" y="10240"/>
                  </a:cubicBezTo>
                  <a:lnTo>
                    <a:pt x="4552" y="10240"/>
                  </a:lnTo>
                  <a:cubicBezTo>
                    <a:pt x="4549" y="10243"/>
                    <a:pt x="4549" y="10246"/>
                    <a:pt x="4546" y="10246"/>
                  </a:cubicBezTo>
                  <a:cubicBezTo>
                    <a:pt x="4182" y="10570"/>
                    <a:pt x="3429" y="11361"/>
                    <a:pt x="2878" y="11361"/>
                  </a:cubicBezTo>
                  <a:cubicBezTo>
                    <a:pt x="2840" y="11361"/>
                    <a:pt x="2803" y="11357"/>
                    <a:pt x="2768" y="11349"/>
                  </a:cubicBezTo>
                  <a:cubicBezTo>
                    <a:pt x="2762" y="11348"/>
                    <a:pt x="2756" y="11347"/>
                    <a:pt x="2750" y="11347"/>
                  </a:cubicBezTo>
                  <a:cubicBezTo>
                    <a:pt x="2686" y="11347"/>
                    <a:pt x="2641" y="11426"/>
                    <a:pt x="2692" y="11478"/>
                  </a:cubicBezTo>
                  <a:cubicBezTo>
                    <a:pt x="2809" y="11596"/>
                    <a:pt x="2936" y="11639"/>
                    <a:pt x="3069" y="11639"/>
                  </a:cubicBezTo>
                  <a:cubicBezTo>
                    <a:pt x="3295" y="11639"/>
                    <a:pt x="3536" y="11514"/>
                    <a:pt x="3768" y="11425"/>
                  </a:cubicBezTo>
                  <a:cubicBezTo>
                    <a:pt x="4305" y="11217"/>
                    <a:pt x="4842" y="10964"/>
                    <a:pt x="5250" y="10542"/>
                  </a:cubicBezTo>
                  <a:cubicBezTo>
                    <a:pt x="5613" y="10170"/>
                    <a:pt x="5692" y="9703"/>
                    <a:pt x="5586" y="9265"/>
                  </a:cubicBezTo>
                  <a:cubicBezTo>
                    <a:pt x="5774" y="8794"/>
                    <a:pt x="5586" y="8313"/>
                    <a:pt x="5438" y="7823"/>
                  </a:cubicBezTo>
                  <a:cubicBezTo>
                    <a:pt x="5418" y="7760"/>
                    <a:pt x="5379" y="7717"/>
                    <a:pt x="5332" y="7691"/>
                  </a:cubicBezTo>
                  <a:cubicBezTo>
                    <a:pt x="5336" y="7645"/>
                    <a:pt x="5336" y="7596"/>
                    <a:pt x="5336" y="7543"/>
                  </a:cubicBezTo>
                  <a:cubicBezTo>
                    <a:pt x="5332" y="7495"/>
                    <a:pt x="5292" y="7467"/>
                    <a:pt x="5253" y="7467"/>
                  </a:cubicBezTo>
                  <a:cubicBezTo>
                    <a:pt x="5223" y="7467"/>
                    <a:pt x="5193" y="7484"/>
                    <a:pt x="5181" y="7523"/>
                  </a:cubicBezTo>
                  <a:cubicBezTo>
                    <a:pt x="5161" y="7579"/>
                    <a:pt x="5139" y="7629"/>
                    <a:pt x="5112" y="7675"/>
                  </a:cubicBezTo>
                  <a:cubicBezTo>
                    <a:pt x="5059" y="7701"/>
                    <a:pt x="5013" y="7744"/>
                    <a:pt x="4993" y="7816"/>
                  </a:cubicBezTo>
                  <a:cubicBezTo>
                    <a:pt x="4990" y="7826"/>
                    <a:pt x="4990" y="7836"/>
                    <a:pt x="4987" y="7846"/>
                  </a:cubicBezTo>
                  <a:cubicBezTo>
                    <a:pt x="4879" y="7947"/>
                    <a:pt x="4746" y="7991"/>
                    <a:pt x="4598" y="7991"/>
                  </a:cubicBezTo>
                  <a:cubicBezTo>
                    <a:pt x="3738" y="7991"/>
                    <a:pt x="2376" y="6479"/>
                    <a:pt x="2649" y="5580"/>
                  </a:cubicBezTo>
                  <a:cubicBezTo>
                    <a:pt x="2837" y="4959"/>
                    <a:pt x="3432" y="4418"/>
                    <a:pt x="4025" y="4198"/>
                  </a:cubicBezTo>
                  <a:cubicBezTo>
                    <a:pt x="4170" y="4145"/>
                    <a:pt x="4305" y="4115"/>
                    <a:pt x="4437" y="4099"/>
                  </a:cubicBezTo>
                  <a:cubicBezTo>
                    <a:pt x="4888" y="4267"/>
                    <a:pt x="5309" y="4497"/>
                    <a:pt x="5662" y="4869"/>
                  </a:cubicBezTo>
                  <a:cubicBezTo>
                    <a:pt x="6399" y="5646"/>
                    <a:pt x="6383" y="6450"/>
                    <a:pt x="6547" y="7418"/>
                  </a:cubicBezTo>
                  <a:cubicBezTo>
                    <a:pt x="6686" y="8221"/>
                    <a:pt x="7219" y="8880"/>
                    <a:pt x="8052" y="9031"/>
                  </a:cubicBezTo>
                  <a:cubicBezTo>
                    <a:pt x="8154" y="9050"/>
                    <a:pt x="8246" y="9058"/>
                    <a:pt x="8329" y="9058"/>
                  </a:cubicBezTo>
                  <a:cubicBezTo>
                    <a:pt x="9416" y="9058"/>
                    <a:pt x="8911" y="7582"/>
                    <a:pt x="8234" y="7582"/>
                  </a:cubicBezTo>
                  <a:cubicBezTo>
                    <a:pt x="8099" y="7582"/>
                    <a:pt x="7958" y="7640"/>
                    <a:pt x="7821" y="7780"/>
                  </a:cubicBezTo>
                  <a:cubicBezTo>
                    <a:pt x="7788" y="7813"/>
                    <a:pt x="7817" y="7862"/>
                    <a:pt x="7856" y="7862"/>
                  </a:cubicBezTo>
                  <a:cubicBezTo>
                    <a:pt x="7864" y="7862"/>
                    <a:pt x="7872" y="7860"/>
                    <a:pt x="7881" y="7855"/>
                  </a:cubicBezTo>
                  <a:cubicBezTo>
                    <a:pt x="8138" y="8465"/>
                    <a:pt x="8168" y="8769"/>
                    <a:pt x="7973" y="8769"/>
                  </a:cubicBezTo>
                  <a:cubicBezTo>
                    <a:pt x="7883" y="8769"/>
                    <a:pt x="7746" y="8705"/>
                    <a:pt x="7561" y="8577"/>
                  </a:cubicBezTo>
                  <a:cubicBezTo>
                    <a:pt x="7219" y="8363"/>
                    <a:pt x="6992" y="8060"/>
                    <a:pt x="6873" y="7665"/>
                  </a:cubicBezTo>
                  <a:cubicBezTo>
                    <a:pt x="6771" y="7299"/>
                    <a:pt x="6841" y="6898"/>
                    <a:pt x="6801" y="6526"/>
                  </a:cubicBezTo>
                  <a:cubicBezTo>
                    <a:pt x="6739" y="5923"/>
                    <a:pt x="6554" y="5330"/>
                    <a:pt x="6201" y="4836"/>
                  </a:cubicBezTo>
                  <a:cubicBezTo>
                    <a:pt x="6166" y="4787"/>
                    <a:pt x="6122" y="4741"/>
                    <a:pt x="6087" y="4695"/>
                  </a:cubicBezTo>
                  <a:cubicBezTo>
                    <a:pt x="6152" y="4669"/>
                    <a:pt x="6198" y="4599"/>
                    <a:pt x="6156" y="4517"/>
                  </a:cubicBezTo>
                  <a:cubicBezTo>
                    <a:pt x="5912" y="4056"/>
                    <a:pt x="5543" y="3799"/>
                    <a:pt x="5128" y="3700"/>
                  </a:cubicBezTo>
                  <a:cubicBezTo>
                    <a:pt x="5275" y="3677"/>
                    <a:pt x="5422" y="3665"/>
                    <a:pt x="5568" y="3665"/>
                  </a:cubicBezTo>
                  <a:cubicBezTo>
                    <a:pt x="6285" y="3665"/>
                    <a:pt x="6979" y="3948"/>
                    <a:pt x="7545" y="4454"/>
                  </a:cubicBezTo>
                  <a:cubicBezTo>
                    <a:pt x="7552" y="4468"/>
                    <a:pt x="7558" y="4480"/>
                    <a:pt x="7564" y="4494"/>
                  </a:cubicBezTo>
                  <a:cubicBezTo>
                    <a:pt x="7588" y="4530"/>
                    <a:pt x="7621" y="4547"/>
                    <a:pt x="7657" y="4550"/>
                  </a:cubicBezTo>
                  <a:cubicBezTo>
                    <a:pt x="7660" y="4553"/>
                    <a:pt x="7663" y="4556"/>
                    <a:pt x="7667" y="4559"/>
                  </a:cubicBezTo>
                  <a:cubicBezTo>
                    <a:pt x="7683" y="4575"/>
                    <a:pt x="7701" y="4581"/>
                    <a:pt x="7720" y="4581"/>
                  </a:cubicBezTo>
                  <a:cubicBezTo>
                    <a:pt x="7772" y="4581"/>
                    <a:pt x="7824" y="4528"/>
                    <a:pt x="7792" y="4474"/>
                  </a:cubicBezTo>
                  <a:cubicBezTo>
                    <a:pt x="7792" y="4471"/>
                    <a:pt x="7795" y="4471"/>
                    <a:pt x="7798" y="4468"/>
                  </a:cubicBezTo>
                  <a:cubicBezTo>
                    <a:pt x="7868" y="4240"/>
                    <a:pt x="7798" y="4006"/>
                    <a:pt x="7716" y="3793"/>
                  </a:cubicBezTo>
                  <a:cubicBezTo>
                    <a:pt x="7703" y="3757"/>
                    <a:pt x="7687" y="3720"/>
                    <a:pt x="7670" y="3684"/>
                  </a:cubicBezTo>
                  <a:cubicBezTo>
                    <a:pt x="7519" y="2959"/>
                    <a:pt x="6906" y="2430"/>
                    <a:pt x="6201" y="2176"/>
                  </a:cubicBezTo>
                  <a:cubicBezTo>
                    <a:pt x="5981" y="2100"/>
                    <a:pt x="5764" y="2061"/>
                    <a:pt x="5546" y="2044"/>
                  </a:cubicBezTo>
                  <a:cubicBezTo>
                    <a:pt x="5329" y="1959"/>
                    <a:pt x="5023" y="1847"/>
                    <a:pt x="4822" y="1764"/>
                  </a:cubicBezTo>
                  <a:cubicBezTo>
                    <a:pt x="5218" y="1742"/>
                    <a:pt x="5971" y="1060"/>
                    <a:pt x="6060" y="842"/>
                  </a:cubicBezTo>
                  <a:cubicBezTo>
                    <a:pt x="6169" y="573"/>
                    <a:pt x="6136" y="289"/>
                    <a:pt x="6024" y="43"/>
                  </a:cubicBezTo>
                  <a:cubicBezTo>
                    <a:pt x="5777" y="13"/>
                    <a:pt x="5531" y="1"/>
                    <a:pt x="5284"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1"/>
            <p:cNvSpPr/>
            <p:nvPr/>
          </p:nvSpPr>
          <p:spPr>
            <a:xfrm>
              <a:off x="4949725" y="4541075"/>
              <a:ext cx="36600" cy="21575"/>
            </a:xfrm>
            <a:custGeom>
              <a:avLst/>
              <a:gdLst/>
              <a:ahLst/>
              <a:cxnLst/>
              <a:rect l="l" t="t" r="r" b="b"/>
              <a:pathLst>
                <a:path w="1464" h="863" extrusionOk="0">
                  <a:moveTo>
                    <a:pt x="1358" y="0"/>
                  </a:moveTo>
                  <a:cubicBezTo>
                    <a:pt x="1351" y="0"/>
                    <a:pt x="1343" y="1"/>
                    <a:pt x="1335" y="3"/>
                  </a:cubicBezTo>
                  <a:cubicBezTo>
                    <a:pt x="808" y="118"/>
                    <a:pt x="370" y="444"/>
                    <a:pt x="1" y="862"/>
                  </a:cubicBezTo>
                  <a:cubicBezTo>
                    <a:pt x="198" y="704"/>
                    <a:pt x="420" y="572"/>
                    <a:pt x="666" y="473"/>
                  </a:cubicBezTo>
                  <a:cubicBezTo>
                    <a:pt x="681" y="467"/>
                    <a:pt x="697" y="464"/>
                    <a:pt x="712" y="464"/>
                  </a:cubicBezTo>
                  <a:cubicBezTo>
                    <a:pt x="795" y="464"/>
                    <a:pt x="875" y="546"/>
                    <a:pt x="847" y="622"/>
                  </a:cubicBezTo>
                  <a:cubicBezTo>
                    <a:pt x="1016" y="450"/>
                    <a:pt x="1193" y="292"/>
                    <a:pt x="1394" y="154"/>
                  </a:cubicBezTo>
                  <a:cubicBezTo>
                    <a:pt x="1463" y="109"/>
                    <a:pt x="1436" y="0"/>
                    <a:pt x="1358"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1"/>
            <p:cNvSpPr/>
            <p:nvPr/>
          </p:nvSpPr>
          <p:spPr>
            <a:xfrm>
              <a:off x="4882625" y="4608475"/>
              <a:ext cx="127650" cy="205625"/>
            </a:xfrm>
            <a:custGeom>
              <a:avLst/>
              <a:gdLst/>
              <a:ahLst/>
              <a:cxnLst/>
              <a:rect l="l" t="t" r="r" b="b"/>
              <a:pathLst>
                <a:path w="5106" h="8225" extrusionOk="0">
                  <a:moveTo>
                    <a:pt x="1566" y="0"/>
                  </a:moveTo>
                  <a:lnTo>
                    <a:pt x="1566" y="0"/>
                  </a:lnTo>
                  <a:cubicBezTo>
                    <a:pt x="1519" y="96"/>
                    <a:pt x="1477" y="191"/>
                    <a:pt x="1437" y="280"/>
                  </a:cubicBezTo>
                  <a:cubicBezTo>
                    <a:pt x="1197" y="820"/>
                    <a:pt x="828" y="1538"/>
                    <a:pt x="861" y="2153"/>
                  </a:cubicBezTo>
                  <a:cubicBezTo>
                    <a:pt x="867" y="2305"/>
                    <a:pt x="907" y="2440"/>
                    <a:pt x="966" y="2558"/>
                  </a:cubicBezTo>
                  <a:cubicBezTo>
                    <a:pt x="1013" y="3698"/>
                    <a:pt x="1753" y="4748"/>
                    <a:pt x="2603" y="5456"/>
                  </a:cubicBezTo>
                  <a:cubicBezTo>
                    <a:pt x="2619" y="5469"/>
                    <a:pt x="2639" y="5476"/>
                    <a:pt x="2656" y="5486"/>
                  </a:cubicBezTo>
                  <a:cubicBezTo>
                    <a:pt x="2527" y="5620"/>
                    <a:pt x="2349" y="5703"/>
                    <a:pt x="2053" y="5706"/>
                  </a:cubicBezTo>
                  <a:cubicBezTo>
                    <a:pt x="2051" y="5706"/>
                    <a:pt x="2049" y="5706"/>
                    <a:pt x="2047" y="5706"/>
                  </a:cubicBezTo>
                  <a:cubicBezTo>
                    <a:pt x="1445" y="5706"/>
                    <a:pt x="485" y="5174"/>
                    <a:pt x="341" y="4544"/>
                  </a:cubicBezTo>
                  <a:cubicBezTo>
                    <a:pt x="327" y="4486"/>
                    <a:pt x="284" y="4461"/>
                    <a:pt x="240" y="4461"/>
                  </a:cubicBezTo>
                  <a:cubicBezTo>
                    <a:pt x="201" y="4461"/>
                    <a:pt x="162" y="4480"/>
                    <a:pt x="140" y="4514"/>
                  </a:cubicBezTo>
                  <a:cubicBezTo>
                    <a:pt x="132" y="4512"/>
                    <a:pt x="123" y="4511"/>
                    <a:pt x="114" y="4511"/>
                  </a:cubicBezTo>
                  <a:cubicBezTo>
                    <a:pt x="56" y="4511"/>
                    <a:pt x="0" y="4556"/>
                    <a:pt x="15" y="4632"/>
                  </a:cubicBezTo>
                  <a:cubicBezTo>
                    <a:pt x="235" y="5785"/>
                    <a:pt x="1270" y="6911"/>
                    <a:pt x="2441" y="7231"/>
                  </a:cubicBezTo>
                  <a:cubicBezTo>
                    <a:pt x="2433" y="7230"/>
                    <a:pt x="2424" y="7230"/>
                    <a:pt x="2415" y="7230"/>
                  </a:cubicBezTo>
                  <a:cubicBezTo>
                    <a:pt x="2399" y="7230"/>
                    <a:pt x="2383" y="7230"/>
                    <a:pt x="2367" y="7230"/>
                  </a:cubicBezTo>
                  <a:cubicBezTo>
                    <a:pt x="2352" y="7230"/>
                    <a:pt x="2338" y="7230"/>
                    <a:pt x="2323" y="7228"/>
                  </a:cubicBezTo>
                  <a:cubicBezTo>
                    <a:pt x="1329" y="7069"/>
                    <a:pt x="726" y="6375"/>
                    <a:pt x="136" y="5630"/>
                  </a:cubicBezTo>
                  <a:cubicBezTo>
                    <a:pt x="127" y="5619"/>
                    <a:pt x="114" y="5614"/>
                    <a:pt x="101" y="5614"/>
                  </a:cubicBezTo>
                  <a:cubicBezTo>
                    <a:pt x="69" y="5614"/>
                    <a:pt x="35" y="5647"/>
                    <a:pt x="45" y="5683"/>
                  </a:cubicBezTo>
                  <a:cubicBezTo>
                    <a:pt x="311" y="6734"/>
                    <a:pt x="1431" y="7514"/>
                    <a:pt x="2487" y="7623"/>
                  </a:cubicBezTo>
                  <a:cubicBezTo>
                    <a:pt x="2542" y="7628"/>
                    <a:pt x="2599" y="7631"/>
                    <a:pt x="2656" y="7631"/>
                  </a:cubicBezTo>
                  <a:cubicBezTo>
                    <a:pt x="3188" y="7631"/>
                    <a:pt x="3792" y="7400"/>
                    <a:pt x="4289" y="7047"/>
                  </a:cubicBezTo>
                  <a:cubicBezTo>
                    <a:pt x="4378" y="7007"/>
                    <a:pt x="4467" y="6960"/>
                    <a:pt x="4552" y="6915"/>
                  </a:cubicBezTo>
                  <a:lnTo>
                    <a:pt x="4552" y="6915"/>
                  </a:lnTo>
                  <a:cubicBezTo>
                    <a:pt x="4549" y="6918"/>
                    <a:pt x="4549" y="6921"/>
                    <a:pt x="4546" y="6921"/>
                  </a:cubicBezTo>
                  <a:cubicBezTo>
                    <a:pt x="4182" y="7245"/>
                    <a:pt x="3429" y="8036"/>
                    <a:pt x="2878" y="8036"/>
                  </a:cubicBezTo>
                  <a:cubicBezTo>
                    <a:pt x="2840" y="8036"/>
                    <a:pt x="2803" y="8032"/>
                    <a:pt x="2768" y="8024"/>
                  </a:cubicBezTo>
                  <a:cubicBezTo>
                    <a:pt x="2762" y="8023"/>
                    <a:pt x="2756" y="8022"/>
                    <a:pt x="2750" y="8022"/>
                  </a:cubicBezTo>
                  <a:cubicBezTo>
                    <a:pt x="2686" y="8022"/>
                    <a:pt x="2641" y="8101"/>
                    <a:pt x="2692" y="8153"/>
                  </a:cubicBezTo>
                  <a:cubicBezTo>
                    <a:pt x="2721" y="8182"/>
                    <a:pt x="2751" y="8202"/>
                    <a:pt x="2780" y="8225"/>
                  </a:cubicBezTo>
                  <a:cubicBezTo>
                    <a:pt x="3884" y="8103"/>
                    <a:pt x="4750" y="6928"/>
                    <a:pt x="5010" y="5920"/>
                  </a:cubicBezTo>
                  <a:cubicBezTo>
                    <a:pt x="5049" y="5778"/>
                    <a:pt x="5075" y="5634"/>
                    <a:pt x="5086" y="5486"/>
                  </a:cubicBezTo>
                  <a:cubicBezTo>
                    <a:pt x="5102" y="5368"/>
                    <a:pt x="5105" y="5310"/>
                    <a:pt x="5094" y="5310"/>
                  </a:cubicBezTo>
                  <a:cubicBezTo>
                    <a:pt x="5085" y="5310"/>
                    <a:pt x="5068" y="5342"/>
                    <a:pt x="5043" y="5407"/>
                  </a:cubicBezTo>
                  <a:cubicBezTo>
                    <a:pt x="5041" y="5407"/>
                    <a:pt x="5040" y="5407"/>
                    <a:pt x="5038" y="5407"/>
                  </a:cubicBezTo>
                  <a:cubicBezTo>
                    <a:pt x="4877" y="5407"/>
                    <a:pt x="4481" y="5750"/>
                    <a:pt x="4344" y="5818"/>
                  </a:cubicBezTo>
                  <a:cubicBezTo>
                    <a:pt x="3910" y="6022"/>
                    <a:pt x="3459" y="6134"/>
                    <a:pt x="2981" y="6170"/>
                  </a:cubicBezTo>
                  <a:cubicBezTo>
                    <a:pt x="2978" y="6171"/>
                    <a:pt x="2975" y="6171"/>
                    <a:pt x="2972" y="6171"/>
                  </a:cubicBezTo>
                  <a:cubicBezTo>
                    <a:pt x="2871" y="6171"/>
                    <a:pt x="2836" y="6008"/>
                    <a:pt x="2929" y="5966"/>
                  </a:cubicBezTo>
                  <a:cubicBezTo>
                    <a:pt x="3265" y="5811"/>
                    <a:pt x="3551" y="5617"/>
                    <a:pt x="3824" y="5380"/>
                  </a:cubicBezTo>
                  <a:cubicBezTo>
                    <a:pt x="1888" y="4764"/>
                    <a:pt x="1036" y="2058"/>
                    <a:pt x="1566"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1"/>
            <p:cNvSpPr/>
            <p:nvPr/>
          </p:nvSpPr>
          <p:spPr>
            <a:xfrm>
              <a:off x="4905700" y="4543850"/>
              <a:ext cx="32300" cy="29000"/>
            </a:xfrm>
            <a:custGeom>
              <a:avLst/>
              <a:gdLst/>
              <a:ahLst/>
              <a:cxnLst/>
              <a:rect l="l" t="t" r="r" b="b"/>
              <a:pathLst>
                <a:path w="1292" h="1160" extrusionOk="0">
                  <a:moveTo>
                    <a:pt x="1292" y="0"/>
                  </a:moveTo>
                  <a:lnTo>
                    <a:pt x="1292" y="0"/>
                  </a:lnTo>
                  <a:cubicBezTo>
                    <a:pt x="833" y="237"/>
                    <a:pt x="403" y="537"/>
                    <a:pt x="0" y="889"/>
                  </a:cubicBezTo>
                  <a:cubicBezTo>
                    <a:pt x="75" y="1049"/>
                    <a:pt x="241" y="1160"/>
                    <a:pt x="418" y="1160"/>
                  </a:cubicBezTo>
                  <a:cubicBezTo>
                    <a:pt x="516" y="1160"/>
                    <a:pt x="617" y="1126"/>
                    <a:pt x="708" y="1047"/>
                  </a:cubicBezTo>
                  <a:cubicBezTo>
                    <a:pt x="810" y="959"/>
                    <a:pt x="807" y="787"/>
                    <a:pt x="847" y="672"/>
                  </a:cubicBezTo>
                  <a:cubicBezTo>
                    <a:pt x="939" y="406"/>
                    <a:pt x="1097" y="198"/>
                    <a:pt x="1292"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1"/>
            <p:cNvSpPr/>
            <p:nvPr/>
          </p:nvSpPr>
          <p:spPr>
            <a:xfrm>
              <a:off x="5107275" y="4653350"/>
              <a:ext cx="55125" cy="33700"/>
            </a:xfrm>
            <a:custGeom>
              <a:avLst/>
              <a:gdLst/>
              <a:ahLst/>
              <a:cxnLst/>
              <a:rect l="l" t="t" r="r" b="b"/>
              <a:pathLst>
                <a:path w="2205" h="1348" extrusionOk="0">
                  <a:moveTo>
                    <a:pt x="851" y="0"/>
                  </a:moveTo>
                  <a:cubicBezTo>
                    <a:pt x="456" y="0"/>
                    <a:pt x="1" y="242"/>
                    <a:pt x="37" y="684"/>
                  </a:cubicBezTo>
                  <a:cubicBezTo>
                    <a:pt x="60" y="921"/>
                    <a:pt x="258" y="991"/>
                    <a:pt x="472" y="994"/>
                  </a:cubicBezTo>
                  <a:cubicBezTo>
                    <a:pt x="534" y="994"/>
                    <a:pt x="627" y="984"/>
                    <a:pt x="726" y="974"/>
                  </a:cubicBezTo>
                  <a:cubicBezTo>
                    <a:pt x="798" y="1017"/>
                    <a:pt x="877" y="1056"/>
                    <a:pt x="953" y="1083"/>
                  </a:cubicBezTo>
                  <a:cubicBezTo>
                    <a:pt x="1065" y="1165"/>
                    <a:pt x="1186" y="1231"/>
                    <a:pt x="1315" y="1277"/>
                  </a:cubicBezTo>
                  <a:cubicBezTo>
                    <a:pt x="1341" y="1287"/>
                    <a:pt x="1371" y="1293"/>
                    <a:pt x="1400" y="1304"/>
                  </a:cubicBezTo>
                  <a:cubicBezTo>
                    <a:pt x="1425" y="1333"/>
                    <a:pt x="1461" y="1347"/>
                    <a:pt x="1497" y="1347"/>
                  </a:cubicBezTo>
                  <a:cubicBezTo>
                    <a:pt x="1517" y="1347"/>
                    <a:pt x="1537" y="1343"/>
                    <a:pt x="1555" y="1333"/>
                  </a:cubicBezTo>
                  <a:cubicBezTo>
                    <a:pt x="1591" y="1337"/>
                    <a:pt x="1626" y="1340"/>
                    <a:pt x="1662" y="1340"/>
                  </a:cubicBezTo>
                  <a:cubicBezTo>
                    <a:pt x="1815" y="1340"/>
                    <a:pt x="1964" y="1294"/>
                    <a:pt x="2049" y="1152"/>
                  </a:cubicBezTo>
                  <a:cubicBezTo>
                    <a:pt x="2204" y="889"/>
                    <a:pt x="1934" y="641"/>
                    <a:pt x="1759" y="471"/>
                  </a:cubicBezTo>
                  <a:cubicBezTo>
                    <a:pt x="1558" y="269"/>
                    <a:pt x="1318" y="85"/>
                    <a:pt x="1035" y="19"/>
                  </a:cubicBezTo>
                  <a:cubicBezTo>
                    <a:pt x="977" y="7"/>
                    <a:pt x="915" y="0"/>
                    <a:pt x="851"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1"/>
            <p:cNvSpPr/>
            <p:nvPr/>
          </p:nvSpPr>
          <p:spPr>
            <a:xfrm>
              <a:off x="4854600" y="4594800"/>
              <a:ext cx="46025" cy="72625"/>
            </a:xfrm>
            <a:custGeom>
              <a:avLst/>
              <a:gdLst/>
              <a:ahLst/>
              <a:cxnLst/>
              <a:rect l="l" t="t" r="r" b="b"/>
              <a:pathLst>
                <a:path w="1841" h="2905" extrusionOk="0">
                  <a:moveTo>
                    <a:pt x="1005" y="0"/>
                  </a:moveTo>
                  <a:cubicBezTo>
                    <a:pt x="915" y="129"/>
                    <a:pt x="833" y="260"/>
                    <a:pt x="754" y="392"/>
                  </a:cubicBezTo>
                  <a:lnTo>
                    <a:pt x="754" y="395"/>
                  </a:lnTo>
                  <a:cubicBezTo>
                    <a:pt x="774" y="531"/>
                    <a:pt x="771" y="672"/>
                    <a:pt x="843" y="794"/>
                  </a:cubicBezTo>
                  <a:cubicBezTo>
                    <a:pt x="889" y="870"/>
                    <a:pt x="945" y="916"/>
                    <a:pt x="1008" y="949"/>
                  </a:cubicBezTo>
                  <a:cubicBezTo>
                    <a:pt x="1076" y="1284"/>
                    <a:pt x="899" y="1676"/>
                    <a:pt x="869" y="2019"/>
                  </a:cubicBezTo>
                  <a:cubicBezTo>
                    <a:pt x="869" y="2124"/>
                    <a:pt x="856" y="2226"/>
                    <a:pt x="833" y="2328"/>
                  </a:cubicBezTo>
                  <a:cubicBezTo>
                    <a:pt x="665" y="2371"/>
                    <a:pt x="497" y="2414"/>
                    <a:pt x="329" y="2457"/>
                  </a:cubicBezTo>
                  <a:cubicBezTo>
                    <a:pt x="260" y="2421"/>
                    <a:pt x="240" y="2150"/>
                    <a:pt x="224" y="2071"/>
                  </a:cubicBezTo>
                  <a:cubicBezTo>
                    <a:pt x="198" y="1940"/>
                    <a:pt x="178" y="1811"/>
                    <a:pt x="151" y="1683"/>
                  </a:cubicBezTo>
                  <a:cubicBezTo>
                    <a:pt x="92" y="1857"/>
                    <a:pt x="43" y="2035"/>
                    <a:pt x="0" y="2213"/>
                  </a:cubicBezTo>
                  <a:cubicBezTo>
                    <a:pt x="91" y="2572"/>
                    <a:pt x="255" y="2905"/>
                    <a:pt x="528" y="2905"/>
                  </a:cubicBezTo>
                  <a:cubicBezTo>
                    <a:pt x="621" y="2905"/>
                    <a:pt x="727" y="2866"/>
                    <a:pt x="846" y="2776"/>
                  </a:cubicBezTo>
                  <a:cubicBezTo>
                    <a:pt x="1222" y="2497"/>
                    <a:pt x="1070" y="1891"/>
                    <a:pt x="1324" y="1532"/>
                  </a:cubicBezTo>
                  <a:cubicBezTo>
                    <a:pt x="1577" y="1173"/>
                    <a:pt x="1841" y="949"/>
                    <a:pt x="1528" y="494"/>
                  </a:cubicBezTo>
                  <a:cubicBezTo>
                    <a:pt x="1457" y="394"/>
                    <a:pt x="1338" y="331"/>
                    <a:pt x="1223" y="331"/>
                  </a:cubicBezTo>
                  <a:cubicBezTo>
                    <a:pt x="1188" y="331"/>
                    <a:pt x="1152" y="337"/>
                    <a:pt x="1119" y="350"/>
                  </a:cubicBezTo>
                  <a:cubicBezTo>
                    <a:pt x="1087" y="228"/>
                    <a:pt x="1067" y="119"/>
                    <a:pt x="1005"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41"/>
            <p:cNvSpPr/>
            <p:nvPr/>
          </p:nvSpPr>
          <p:spPr>
            <a:xfrm>
              <a:off x="5020550" y="4770825"/>
              <a:ext cx="76875" cy="81400"/>
            </a:xfrm>
            <a:custGeom>
              <a:avLst/>
              <a:gdLst/>
              <a:ahLst/>
              <a:cxnLst/>
              <a:rect l="l" t="t" r="r" b="b"/>
              <a:pathLst>
                <a:path w="3075" h="3256" extrusionOk="0">
                  <a:moveTo>
                    <a:pt x="717" y="0"/>
                  </a:moveTo>
                  <a:cubicBezTo>
                    <a:pt x="669" y="0"/>
                    <a:pt x="623" y="22"/>
                    <a:pt x="599" y="74"/>
                  </a:cubicBezTo>
                  <a:cubicBezTo>
                    <a:pt x="546" y="197"/>
                    <a:pt x="517" y="322"/>
                    <a:pt x="500" y="447"/>
                  </a:cubicBezTo>
                  <a:cubicBezTo>
                    <a:pt x="0" y="1231"/>
                    <a:pt x="82" y="2353"/>
                    <a:pt x="537" y="3255"/>
                  </a:cubicBezTo>
                  <a:cubicBezTo>
                    <a:pt x="1419" y="3147"/>
                    <a:pt x="2285" y="2857"/>
                    <a:pt x="3075" y="2390"/>
                  </a:cubicBezTo>
                  <a:cubicBezTo>
                    <a:pt x="2857" y="2363"/>
                    <a:pt x="2644" y="2327"/>
                    <a:pt x="2433" y="2274"/>
                  </a:cubicBezTo>
                  <a:cubicBezTo>
                    <a:pt x="1277" y="1978"/>
                    <a:pt x="1132" y="1095"/>
                    <a:pt x="879" y="114"/>
                  </a:cubicBezTo>
                  <a:cubicBezTo>
                    <a:pt x="860" y="46"/>
                    <a:pt x="786" y="0"/>
                    <a:pt x="7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41"/>
            <p:cNvSpPr/>
            <p:nvPr/>
          </p:nvSpPr>
          <p:spPr>
            <a:xfrm>
              <a:off x="4958475" y="4807575"/>
              <a:ext cx="58200" cy="45550"/>
            </a:xfrm>
            <a:custGeom>
              <a:avLst/>
              <a:gdLst/>
              <a:ahLst/>
              <a:cxnLst/>
              <a:rect l="l" t="t" r="r" b="b"/>
              <a:pathLst>
                <a:path w="2328" h="1822" extrusionOk="0">
                  <a:moveTo>
                    <a:pt x="2065" y="1"/>
                  </a:moveTo>
                  <a:cubicBezTo>
                    <a:pt x="2064" y="1"/>
                    <a:pt x="2063" y="1"/>
                    <a:pt x="2061" y="1"/>
                  </a:cubicBezTo>
                  <a:cubicBezTo>
                    <a:pt x="1528" y="14"/>
                    <a:pt x="1307" y="537"/>
                    <a:pt x="869" y="768"/>
                  </a:cubicBezTo>
                  <a:cubicBezTo>
                    <a:pt x="564" y="926"/>
                    <a:pt x="109" y="1008"/>
                    <a:pt x="155" y="1420"/>
                  </a:cubicBezTo>
                  <a:cubicBezTo>
                    <a:pt x="105" y="1430"/>
                    <a:pt x="53" y="1440"/>
                    <a:pt x="0" y="1449"/>
                  </a:cubicBezTo>
                  <a:cubicBezTo>
                    <a:pt x="583" y="1657"/>
                    <a:pt x="1185" y="1782"/>
                    <a:pt x="1798" y="1821"/>
                  </a:cubicBezTo>
                  <a:cubicBezTo>
                    <a:pt x="2140" y="1463"/>
                    <a:pt x="2269" y="607"/>
                    <a:pt x="2312" y="261"/>
                  </a:cubicBezTo>
                  <a:cubicBezTo>
                    <a:pt x="2328" y="131"/>
                    <a:pt x="2190" y="1"/>
                    <a:pt x="206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5" name="Google Shape;785;p41"/>
          <p:cNvSpPr/>
          <p:nvPr/>
        </p:nvSpPr>
        <p:spPr>
          <a:xfrm rot="5400000" flipH="1">
            <a:off x="9046053" y="110240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1"/>
          <p:cNvSpPr/>
          <p:nvPr/>
        </p:nvSpPr>
        <p:spPr>
          <a:xfrm rot="5400000" flipH="1">
            <a:off x="9177280" y="2386958"/>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41"/>
          <p:cNvSpPr/>
          <p:nvPr/>
        </p:nvSpPr>
        <p:spPr>
          <a:xfrm rot="5400000" flipH="1">
            <a:off x="8727690" y="3221925"/>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41"/>
          <p:cNvSpPr/>
          <p:nvPr/>
        </p:nvSpPr>
        <p:spPr>
          <a:xfrm rot="5400000" flipH="1">
            <a:off x="9244301" y="4344497"/>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1"/>
          <p:cNvSpPr/>
          <p:nvPr/>
        </p:nvSpPr>
        <p:spPr>
          <a:xfrm rot="-899897" flipH="1">
            <a:off x="9322301" y="3435588"/>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1"/>
          <p:cNvSpPr/>
          <p:nvPr/>
        </p:nvSpPr>
        <p:spPr>
          <a:xfrm rot="-899897" flipH="1">
            <a:off x="8696775" y="2787727"/>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41"/>
          <p:cNvSpPr/>
          <p:nvPr/>
        </p:nvSpPr>
        <p:spPr>
          <a:xfrm rot="-899897" flipH="1">
            <a:off x="9271680" y="820729"/>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41"/>
          <p:cNvSpPr/>
          <p:nvPr/>
        </p:nvSpPr>
        <p:spPr>
          <a:xfrm rot="5400000" flipH="1">
            <a:off x="8436453" y="178820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41"/>
          <p:cNvSpPr/>
          <p:nvPr/>
        </p:nvSpPr>
        <p:spPr>
          <a:xfrm rot="-5400000">
            <a:off x="-2751543" y="1808582"/>
            <a:ext cx="5893999" cy="1131887"/>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accent3"/>
              </a:gs>
              <a:gs pos="20000">
                <a:schemeClr val="accent6"/>
              </a:gs>
              <a:gs pos="39000">
                <a:schemeClr val="accent4"/>
              </a:gs>
              <a:gs pos="67000">
                <a:srgbClr val="FFD966">
                  <a:alpha val="9803"/>
                </a:srgbClr>
              </a:gs>
              <a:gs pos="84000">
                <a:srgbClr val="FFD966">
                  <a:alpha val="0"/>
                </a:srgbClr>
              </a:gs>
              <a:gs pos="100000">
                <a:srgbClr val="4949E7">
                  <a:alpha val="0"/>
                </a:srgbClr>
              </a:gs>
            </a:gsLst>
            <a:lin ang="18900044"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41"/>
          <p:cNvSpPr/>
          <p:nvPr/>
        </p:nvSpPr>
        <p:spPr>
          <a:xfrm rot="-5400000">
            <a:off x="-2839490" y="1753215"/>
            <a:ext cx="5893999" cy="956870"/>
          </a:xfrm>
          <a:custGeom>
            <a:avLst/>
            <a:gdLst/>
            <a:ahLst/>
            <a:cxnLst/>
            <a:rect l="l" t="t" r="r" b="b"/>
            <a:pathLst>
              <a:path w="57297" h="22105" extrusionOk="0">
                <a:moveTo>
                  <a:pt x="1" y="1"/>
                </a:moveTo>
                <a:lnTo>
                  <a:pt x="1" y="10726"/>
                </a:lnTo>
                <a:cubicBezTo>
                  <a:pt x="1152" y="10058"/>
                  <a:pt x="2235" y="9769"/>
                  <a:pt x="3261" y="9769"/>
                </a:cubicBezTo>
                <a:cubicBezTo>
                  <a:pt x="9423" y="9769"/>
                  <a:pt x="13558" y="20191"/>
                  <a:pt x="18455" y="21704"/>
                </a:cubicBezTo>
                <a:cubicBezTo>
                  <a:pt x="19418" y="21983"/>
                  <a:pt x="20283" y="22104"/>
                  <a:pt x="21075" y="22104"/>
                </a:cubicBezTo>
                <a:cubicBezTo>
                  <a:pt x="26363" y="22104"/>
                  <a:pt x="28427" y="16695"/>
                  <a:pt x="34952" y="16695"/>
                </a:cubicBezTo>
                <a:cubicBezTo>
                  <a:pt x="35979" y="16695"/>
                  <a:pt x="37116" y="16829"/>
                  <a:pt x="38394" y="17139"/>
                </a:cubicBezTo>
                <a:cubicBezTo>
                  <a:pt x="40341" y="17611"/>
                  <a:pt x="42003" y="17818"/>
                  <a:pt x="43425" y="17818"/>
                </a:cubicBezTo>
                <a:cubicBezTo>
                  <a:pt x="50449" y="17818"/>
                  <a:pt x="51608" y="12764"/>
                  <a:pt x="52284" y="9550"/>
                </a:cubicBezTo>
                <a:cubicBezTo>
                  <a:pt x="52984" y="5714"/>
                  <a:pt x="52508" y="1625"/>
                  <a:pt x="57296" y="1"/>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41"/>
          <p:cNvSpPr/>
          <p:nvPr/>
        </p:nvSpPr>
        <p:spPr>
          <a:xfrm rot="9900077" flipH="1">
            <a:off x="-24018" y="3286715"/>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41"/>
          <p:cNvSpPr/>
          <p:nvPr/>
        </p:nvSpPr>
        <p:spPr>
          <a:xfrm rot="9900077" flipH="1">
            <a:off x="-71136" y="2121342"/>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7" name="Google Shape;797;p41"/>
          <p:cNvGrpSpPr/>
          <p:nvPr/>
        </p:nvGrpSpPr>
        <p:grpSpPr>
          <a:xfrm rot="289179" flipH="1">
            <a:off x="363549" y="2780073"/>
            <a:ext cx="58318" cy="281412"/>
            <a:chOff x="2785650" y="3828250"/>
            <a:chExt cx="39675" cy="191450"/>
          </a:xfrm>
        </p:grpSpPr>
        <p:sp>
          <p:nvSpPr>
            <p:cNvPr id="798" name="Google Shape;798;p4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4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4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1" name="Google Shape;801;p41"/>
          <p:cNvSpPr/>
          <p:nvPr/>
        </p:nvSpPr>
        <p:spPr>
          <a:xfrm rot="9900077" flipH="1">
            <a:off x="-20881" y="3286715"/>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41"/>
          <p:cNvSpPr/>
          <p:nvPr/>
        </p:nvSpPr>
        <p:spPr>
          <a:xfrm rot="9900103" flipH="1">
            <a:off x="477134" y="1319966"/>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41"/>
          <p:cNvSpPr/>
          <p:nvPr/>
        </p:nvSpPr>
        <p:spPr>
          <a:xfrm rot="-5400000" flipH="1">
            <a:off x="39571" y="3929658"/>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1"/>
          <p:cNvSpPr/>
          <p:nvPr/>
        </p:nvSpPr>
        <p:spPr>
          <a:xfrm rot="-5400000" flipH="1">
            <a:off x="-91656" y="2645105"/>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1"/>
          <p:cNvSpPr/>
          <p:nvPr/>
        </p:nvSpPr>
        <p:spPr>
          <a:xfrm rot="-5400000" flipH="1">
            <a:off x="357934" y="1810139"/>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1"/>
          <p:cNvSpPr/>
          <p:nvPr/>
        </p:nvSpPr>
        <p:spPr>
          <a:xfrm rot="-5400000" flipH="1">
            <a:off x="-158677" y="68756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1"/>
          <p:cNvSpPr/>
          <p:nvPr/>
        </p:nvSpPr>
        <p:spPr>
          <a:xfrm rot="9900103" flipH="1">
            <a:off x="-181902" y="1652281"/>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1"/>
          <p:cNvSpPr/>
          <p:nvPr/>
        </p:nvSpPr>
        <p:spPr>
          <a:xfrm rot="9900103" flipH="1">
            <a:off x="443624" y="2300142"/>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41"/>
          <p:cNvSpPr/>
          <p:nvPr/>
        </p:nvSpPr>
        <p:spPr>
          <a:xfrm rot="9900103" flipH="1">
            <a:off x="-161256" y="3898615"/>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41"/>
          <p:cNvSpPr/>
          <p:nvPr/>
        </p:nvSpPr>
        <p:spPr>
          <a:xfrm rot="-5400000" flipH="1">
            <a:off x="649171" y="3243858"/>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1" name="Google Shape;811;p41"/>
          <p:cNvGrpSpPr/>
          <p:nvPr/>
        </p:nvGrpSpPr>
        <p:grpSpPr>
          <a:xfrm rot="8100000">
            <a:off x="-140102" y="4660366"/>
            <a:ext cx="39675" cy="191448"/>
            <a:chOff x="2785650" y="3828250"/>
            <a:chExt cx="39675" cy="191450"/>
          </a:xfrm>
        </p:grpSpPr>
        <p:sp>
          <p:nvSpPr>
            <p:cNvPr id="812" name="Google Shape;812;p41"/>
            <p:cNvSpPr/>
            <p:nvPr/>
          </p:nvSpPr>
          <p:spPr>
            <a:xfrm>
              <a:off x="2801075" y="3851725"/>
              <a:ext cx="8925" cy="153900"/>
            </a:xfrm>
            <a:custGeom>
              <a:avLst/>
              <a:gdLst/>
              <a:ahLst/>
              <a:cxnLst/>
              <a:rect l="l" t="t" r="r" b="b"/>
              <a:pathLst>
                <a:path w="357" h="6156" extrusionOk="0">
                  <a:moveTo>
                    <a:pt x="163" y="1"/>
                  </a:moveTo>
                  <a:cubicBezTo>
                    <a:pt x="155" y="1"/>
                    <a:pt x="148" y="6"/>
                    <a:pt x="148" y="14"/>
                  </a:cubicBezTo>
                  <a:cubicBezTo>
                    <a:pt x="148" y="14"/>
                    <a:pt x="125" y="110"/>
                    <a:pt x="103" y="278"/>
                  </a:cubicBezTo>
                  <a:cubicBezTo>
                    <a:pt x="76" y="446"/>
                    <a:pt x="46" y="686"/>
                    <a:pt x="27" y="973"/>
                  </a:cubicBezTo>
                  <a:cubicBezTo>
                    <a:pt x="20" y="1117"/>
                    <a:pt x="10" y="1272"/>
                    <a:pt x="7" y="1436"/>
                  </a:cubicBezTo>
                  <a:cubicBezTo>
                    <a:pt x="1" y="1602"/>
                    <a:pt x="4" y="1776"/>
                    <a:pt x="10" y="1954"/>
                  </a:cubicBezTo>
                  <a:cubicBezTo>
                    <a:pt x="20" y="2135"/>
                    <a:pt x="34" y="2319"/>
                    <a:pt x="43" y="2507"/>
                  </a:cubicBezTo>
                  <a:cubicBezTo>
                    <a:pt x="54" y="2698"/>
                    <a:pt x="80" y="2889"/>
                    <a:pt x="103" y="3080"/>
                  </a:cubicBezTo>
                  <a:cubicBezTo>
                    <a:pt x="155" y="3462"/>
                    <a:pt x="165" y="3843"/>
                    <a:pt x="116" y="4206"/>
                  </a:cubicBezTo>
                  <a:cubicBezTo>
                    <a:pt x="93" y="4384"/>
                    <a:pt x="69" y="4558"/>
                    <a:pt x="63" y="4723"/>
                  </a:cubicBezTo>
                  <a:cubicBezTo>
                    <a:pt x="57" y="4887"/>
                    <a:pt x="66" y="5042"/>
                    <a:pt x="73" y="5187"/>
                  </a:cubicBezTo>
                  <a:cubicBezTo>
                    <a:pt x="89" y="5474"/>
                    <a:pt x="119" y="5714"/>
                    <a:pt x="148" y="5881"/>
                  </a:cubicBezTo>
                  <a:cubicBezTo>
                    <a:pt x="175" y="6050"/>
                    <a:pt x="201" y="6145"/>
                    <a:pt x="201" y="6145"/>
                  </a:cubicBezTo>
                  <a:cubicBezTo>
                    <a:pt x="204" y="6149"/>
                    <a:pt x="208" y="6155"/>
                    <a:pt x="215" y="6155"/>
                  </a:cubicBezTo>
                  <a:cubicBezTo>
                    <a:pt x="216" y="6155"/>
                    <a:pt x="218" y="6156"/>
                    <a:pt x="220" y="6156"/>
                  </a:cubicBezTo>
                  <a:cubicBezTo>
                    <a:pt x="227" y="6156"/>
                    <a:pt x="232" y="6150"/>
                    <a:pt x="234" y="6142"/>
                  </a:cubicBezTo>
                  <a:cubicBezTo>
                    <a:pt x="234" y="6142"/>
                    <a:pt x="261" y="6047"/>
                    <a:pt x="283" y="5878"/>
                  </a:cubicBezTo>
                  <a:cubicBezTo>
                    <a:pt x="310" y="5711"/>
                    <a:pt x="336" y="5474"/>
                    <a:pt x="350" y="5184"/>
                  </a:cubicBezTo>
                  <a:cubicBezTo>
                    <a:pt x="353" y="5042"/>
                    <a:pt x="356" y="4884"/>
                    <a:pt x="350" y="4720"/>
                  </a:cubicBezTo>
                  <a:cubicBezTo>
                    <a:pt x="340" y="4555"/>
                    <a:pt x="314" y="4384"/>
                    <a:pt x="287" y="4202"/>
                  </a:cubicBezTo>
                  <a:cubicBezTo>
                    <a:pt x="231" y="3843"/>
                    <a:pt x="234" y="3462"/>
                    <a:pt x="280" y="3076"/>
                  </a:cubicBezTo>
                  <a:cubicBezTo>
                    <a:pt x="300" y="2886"/>
                    <a:pt x="323" y="2694"/>
                    <a:pt x="330" y="2507"/>
                  </a:cubicBezTo>
                  <a:cubicBezTo>
                    <a:pt x="336" y="2316"/>
                    <a:pt x="343" y="2132"/>
                    <a:pt x="350" y="1950"/>
                  </a:cubicBezTo>
                  <a:cubicBezTo>
                    <a:pt x="356" y="1772"/>
                    <a:pt x="356" y="1598"/>
                    <a:pt x="346" y="1433"/>
                  </a:cubicBezTo>
                  <a:cubicBezTo>
                    <a:pt x="340" y="1269"/>
                    <a:pt x="330" y="1114"/>
                    <a:pt x="317" y="969"/>
                  </a:cubicBezTo>
                  <a:cubicBezTo>
                    <a:pt x="294" y="683"/>
                    <a:pt x="261" y="442"/>
                    <a:pt x="231" y="278"/>
                  </a:cubicBezTo>
                  <a:cubicBezTo>
                    <a:pt x="201" y="110"/>
                    <a:pt x="182" y="14"/>
                    <a:pt x="182" y="14"/>
                  </a:cubicBezTo>
                  <a:cubicBezTo>
                    <a:pt x="178" y="8"/>
                    <a:pt x="175" y="1"/>
                    <a:pt x="168" y="1"/>
                  </a:cubicBezTo>
                  <a:cubicBezTo>
                    <a:pt x="166" y="1"/>
                    <a:pt x="165" y="1"/>
                    <a:pt x="163" y="1"/>
                  </a:cubicBezTo>
                  <a:close/>
                </a:path>
              </a:pathLst>
            </a:custGeom>
            <a:solidFill>
              <a:srgbClr val="0161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41"/>
            <p:cNvSpPr/>
            <p:nvPr/>
          </p:nvSpPr>
          <p:spPr>
            <a:xfrm>
              <a:off x="2785650" y="3828250"/>
              <a:ext cx="39675" cy="36800"/>
            </a:xfrm>
            <a:custGeom>
              <a:avLst/>
              <a:gdLst/>
              <a:ahLst/>
              <a:cxnLst/>
              <a:rect l="l" t="t" r="r" b="b"/>
              <a:pathLst>
                <a:path w="1587" h="1472" extrusionOk="0">
                  <a:moveTo>
                    <a:pt x="829" y="1"/>
                  </a:moveTo>
                  <a:cubicBezTo>
                    <a:pt x="429" y="1"/>
                    <a:pt x="0" y="297"/>
                    <a:pt x="38" y="755"/>
                  </a:cubicBezTo>
                  <a:cubicBezTo>
                    <a:pt x="51" y="914"/>
                    <a:pt x="121" y="1065"/>
                    <a:pt x="226" y="1184"/>
                  </a:cubicBezTo>
                  <a:cubicBezTo>
                    <a:pt x="239" y="1214"/>
                    <a:pt x="256" y="1243"/>
                    <a:pt x="275" y="1266"/>
                  </a:cubicBezTo>
                  <a:cubicBezTo>
                    <a:pt x="388" y="1411"/>
                    <a:pt x="524" y="1472"/>
                    <a:pt x="663" y="1472"/>
                  </a:cubicBezTo>
                  <a:cubicBezTo>
                    <a:pt x="1107" y="1472"/>
                    <a:pt x="1587" y="857"/>
                    <a:pt x="1444" y="427"/>
                  </a:cubicBezTo>
                  <a:cubicBezTo>
                    <a:pt x="1346" y="130"/>
                    <a:pt x="1094" y="1"/>
                    <a:pt x="829" y="1"/>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41"/>
            <p:cNvSpPr/>
            <p:nvPr/>
          </p:nvSpPr>
          <p:spPr>
            <a:xfrm>
              <a:off x="2789325" y="3994500"/>
              <a:ext cx="26425" cy="25200"/>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92CD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5" name="Google Shape;815;p41"/>
          <p:cNvGrpSpPr/>
          <p:nvPr/>
        </p:nvGrpSpPr>
        <p:grpSpPr>
          <a:xfrm rot="-352091">
            <a:off x="15854" y="1141912"/>
            <a:ext cx="488107" cy="290687"/>
            <a:chOff x="3225675" y="238200"/>
            <a:chExt cx="725350" cy="431975"/>
          </a:xfrm>
        </p:grpSpPr>
        <p:sp>
          <p:nvSpPr>
            <p:cNvPr id="816" name="Google Shape;816;p41"/>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4977" y="556"/>
                    <a:pt x="22906" y="1492"/>
                    <a:pt x="20888" y="2486"/>
                  </a:cubicBezTo>
                  <a:cubicBezTo>
                    <a:pt x="18803" y="3517"/>
                    <a:pt x="16835" y="4735"/>
                    <a:pt x="15103" y="6302"/>
                  </a:cubicBezTo>
                  <a:cubicBezTo>
                    <a:pt x="15019" y="6375"/>
                    <a:pt x="15099" y="6503"/>
                    <a:pt x="15191" y="6503"/>
                  </a:cubicBezTo>
                  <a:cubicBezTo>
                    <a:pt x="15211" y="6503"/>
                    <a:pt x="15232" y="6497"/>
                    <a:pt x="15251" y="6483"/>
                  </a:cubicBezTo>
                  <a:cubicBezTo>
                    <a:pt x="17098" y="5179"/>
                    <a:pt x="19077" y="4073"/>
                    <a:pt x="21086" y="3036"/>
                  </a:cubicBezTo>
                  <a:cubicBezTo>
                    <a:pt x="22103" y="2509"/>
                    <a:pt x="23134" y="1999"/>
                    <a:pt x="24157" y="1485"/>
                  </a:cubicBezTo>
                  <a:cubicBezTo>
                    <a:pt x="24535" y="1295"/>
                    <a:pt x="25442" y="771"/>
                    <a:pt x="26101" y="771"/>
                  </a:cubicBezTo>
                  <a:cubicBezTo>
                    <a:pt x="26333" y="771"/>
                    <a:pt x="26534"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4116" y="13349"/>
                    <a:pt x="5268" y="12440"/>
                    <a:pt x="6414" y="11521"/>
                  </a:cubicBezTo>
                  <a:cubicBezTo>
                    <a:pt x="7477" y="10668"/>
                    <a:pt x="8574" y="9948"/>
                    <a:pt x="9746" y="9217"/>
                  </a:cubicBezTo>
                  <a:cubicBezTo>
                    <a:pt x="9878" y="9138"/>
                    <a:pt x="10009" y="9051"/>
                    <a:pt x="10091" y="8920"/>
                  </a:cubicBezTo>
                  <a:cubicBezTo>
                    <a:pt x="10247" y="8665"/>
                    <a:pt x="10102" y="8451"/>
                    <a:pt x="9864" y="8451"/>
                  </a:cubicBezTo>
                  <a:cubicBezTo>
                    <a:pt x="9819" y="8451"/>
                    <a:pt x="9770" y="8458"/>
                    <a:pt x="9720" y="8475"/>
                  </a:cubicBezTo>
                  <a:cubicBezTo>
                    <a:pt x="9585" y="8522"/>
                    <a:pt x="9469" y="8617"/>
                    <a:pt x="9357" y="8709"/>
                  </a:cubicBezTo>
                  <a:cubicBezTo>
                    <a:pt x="7517" y="10234"/>
                    <a:pt x="5673" y="11755"/>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41"/>
            <p:cNvSpPr/>
            <p:nvPr/>
          </p:nvSpPr>
          <p:spPr>
            <a:xfrm>
              <a:off x="3371025" y="274975"/>
              <a:ext cx="392750" cy="344000"/>
            </a:xfrm>
            <a:custGeom>
              <a:avLst/>
              <a:gdLst/>
              <a:ahLst/>
              <a:cxnLst/>
              <a:rect l="l" t="t" r="r" b="b"/>
              <a:pathLst>
                <a:path w="15710" h="13760" extrusionOk="0">
                  <a:moveTo>
                    <a:pt x="7859" y="1"/>
                  </a:moveTo>
                  <a:cubicBezTo>
                    <a:pt x="5372" y="1"/>
                    <a:pt x="2972" y="1353"/>
                    <a:pt x="1749" y="3712"/>
                  </a:cubicBezTo>
                  <a:cubicBezTo>
                    <a:pt x="1" y="7083"/>
                    <a:pt x="1314" y="11235"/>
                    <a:pt x="4686" y="12984"/>
                  </a:cubicBezTo>
                  <a:cubicBezTo>
                    <a:pt x="5698" y="13510"/>
                    <a:pt x="6781" y="13759"/>
                    <a:pt x="7848" y="13759"/>
                  </a:cubicBezTo>
                  <a:cubicBezTo>
                    <a:pt x="10335" y="13759"/>
                    <a:pt x="12734" y="12406"/>
                    <a:pt x="13957" y="10047"/>
                  </a:cubicBezTo>
                  <a:cubicBezTo>
                    <a:pt x="15709" y="6676"/>
                    <a:pt x="14392" y="2523"/>
                    <a:pt x="11021" y="775"/>
                  </a:cubicBezTo>
                  <a:cubicBezTo>
                    <a:pt x="10009" y="250"/>
                    <a:pt x="8926" y="1"/>
                    <a:pt x="7859" y="1"/>
                  </a:cubicBezTo>
                  <a:close/>
                </a:path>
              </a:pathLst>
            </a:custGeom>
            <a:solidFill>
              <a:srgbClr val="FB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41"/>
            <p:cNvSpPr/>
            <p:nvPr/>
          </p:nvSpPr>
          <p:spPr>
            <a:xfrm>
              <a:off x="3431125" y="342825"/>
              <a:ext cx="320550" cy="276150"/>
            </a:xfrm>
            <a:custGeom>
              <a:avLst/>
              <a:gdLst/>
              <a:ahLst/>
              <a:cxnLst/>
              <a:rect l="l" t="t" r="r" b="b"/>
              <a:pathLst>
                <a:path w="12822" h="11046" extrusionOk="0">
                  <a:moveTo>
                    <a:pt x="10915" y="0"/>
                  </a:moveTo>
                  <a:cubicBezTo>
                    <a:pt x="10540" y="886"/>
                    <a:pt x="9865" y="1656"/>
                    <a:pt x="9301" y="2424"/>
                  </a:cubicBezTo>
                  <a:cubicBezTo>
                    <a:pt x="8271" y="3826"/>
                    <a:pt x="7079" y="4992"/>
                    <a:pt x="5581" y="5887"/>
                  </a:cubicBezTo>
                  <a:cubicBezTo>
                    <a:pt x="4494" y="6539"/>
                    <a:pt x="3546" y="7428"/>
                    <a:pt x="2397" y="7975"/>
                  </a:cubicBezTo>
                  <a:cubicBezTo>
                    <a:pt x="1803" y="8259"/>
                    <a:pt x="1201" y="8396"/>
                    <a:pt x="601" y="8396"/>
                  </a:cubicBezTo>
                  <a:cubicBezTo>
                    <a:pt x="400" y="8396"/>
                    <a:pt x="200" y="8381"/>
                    <a:pt x="0" y="8350"/>
                  </a:cubicBezTo>
                  <a:lnTo>
                    <a:pt x="0" y="8350"/>
                  </a:lnTo>
                  <a:cubicBezTo>
                    <a:pt x="596" y="9127"/>
                    <a:pt x="1360" y="9793"/>
                    <a:pt x="2282" y="10270"/>
                  </a:cubicBezTo>
                  <a:cubicBezTo>
                    <a:pt x="3294" y="10796"/>
                    <a:pt x="4377" y="11045"/>
                    <a:pt x="5444" y="11045"/>
                  </a:cubicBezTo>
                  <a:cubicBezTo>
                    <a:pt x="7931" y="11045"/>
                    <a:pt x="10330" y="9692"/>
                    <a:pt x="11553" y="7333"/>
                  </a:cubicBezTo>
                  <a:cubicBezTo>
                    <a:pt x="12822" y="4893"/>
                    <a:pt x="12476" y="2052"/>
                    <a:pt x="10915"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1"/>
            <p:cNvSpPr/>
            <p:nvPr/>
          </p:nvSpPr>
          <p:spPr>
            <a:xfrm>
              <a:off x="3395800" y="421925"/>
              <a:ext cx="185425" cy="136825"/>
            </a:xfrm>
            <a:custGeom>
              <a:avLst/>
              <a:gdLst/>
              <a:ahLst/>
              <a:cxnLst/>
              <a:rect l="l" t="t" r="r" b="b"/>
              <a:pathLst>
                <a:path w="7417" h="5473" extrusionOk="0">
                  <a:moveTo>
                    <a:pt x="3797" y="0"/>
                  </a:moveTo>
                  <a:cubicBezTo>
                    <a:pt x="3536" y="0"/>
                    <a:pt x="3305" y="125"/>
                    <a:pt x="3096" y="339"/>
                  </a:cubicBezTo>
                  <a:cubicBezTo>
                    <a:pt x="2727" y="711"/>
                    <a:pt x="2799" y="1304"/>
                    <a:pt x="2543" y="1696"/>
                  </a:cubicBezTo>
                  <a:cubicBezTo>
                    <a:pt x="2470" y="1640"/>
                    <a:pt x="2385" y="1600"/>
                    <a:pt x="2269" y="1588"/>
                  </a:cubicBezTo>
                  <a:cubicBezTo>
                    <a:pt x="2255" y="1587"/>
                    <a:pt x="2242" y="1586"/>
                    <a:pt x="2229" y="1586"/>
                  </a:cubicBezTo>
                  <a:cubicBezTo>
                    <a:pt x="1882" y="1586"/>
                    <a:pt x="1698" y="1967"/>
                    <a:pt x="1390" y="1967"/>
                  </a:cubicBezTo>
                  <a:cubicBezTo>
                    <a:pt x="1309" y="1967"/>
                    <a:pt x="1220" y="1940"/>
                    <a:pt x="1117" y="1874"/>
                  </a:cubicBezTo>
                  <a:cubicBezTo>
                    <a:pt x="774" y="1653"/>
                    <a:pt x="788" y="1334"/>
                    <a:pt x="283" y="1311"/>
                  </a:cubicBezTo>
                  <a:cubicBezTo>
                    <a:pt x="271" y="1311"/>
                    <a:pt x="260" y="1311"/>
                    <a:pt x="248" y="1311"/>
                  </a:cubicBezTo>
                  <a:cubicBezTo>
                    <a:pt x="157" y="1311"/>
                    <a:pt x="73" y="1324"/>
                    <a:pt x="0" y="1351"/>
                  </a:cubicBezTo>
                  <a:cubicBezTo>
                    <a:pt x="79" y="2858"/>
                    <a:pt x="649" y="4314"/>
                    <a:pt x="1640" y="5473"/>
                  </a:cubicBezTo>
                  <a:cubicBezTo>
                    <a:pt x="1765" y="5387"/>
                    <a:pt x="1880" y="5285"/>
                    <a:pt x="1986" y="5160"/>
                  </a:cubicBezTo>
                  <a:cubicBezTo>
                    <a:pt x="2385" y="4696"/>
                    <a:pt x="2447" y="3646"/>
                    <a:pt x="2944" y="3326"/>
                  </a:cubicBezTo>
                  <a:cubicBezTo>
                    <a:pt x="3062" y="3252"/>
                    <a:pt x="3621" y="3229"/>
                    <a:pt x="4058" y="3229"/>
                  </a:cubicBezTo>
                  <a:cubicBezTo>
                    <a:pt x="4317" y="3229"/>
                    <a:pt x="4533" y="3237"/>
                    <a:pt x="4587" y="3247"/>
                  </a:cubicBezTo>
                  <a:cubicBezTo>
                    <a:pt x="4860" y="3294"/>
                    <a:pt x="5147" y="3326"/>
                    <a:pt x="5432" y="3326"/>
                  </a:cubicBezTo>
                  <a:cubicBezTo>
                    <a:pt x="6144" y="3326"/>
                    <a:pt x="6849" y="3133"/>
                    <a:pt x="7310" y="2512"/>
                  </a:cubicBezTo>
                  <a:cubicBezTo>
                    <a:pt x="7417" y="2370"/>
                    <a:pt x="7329" y="2183"/>
                    <a:pt x="7163" y="2183"/>
                  </a:cubicBezTo>
                  <a:cubicBezTo>
                    <a:pt x="7145" y="2183"/>
                    <a:pt x="7126" y="2185"/>
                    <a:pt x="7106" y="2190"/>
                  </a:cubicBezTo>
                  <a:cubicBezTo>
                    <a:pt x="6904" y="2239"/>
                    <a:pt x="6692" y="2283"/>
                    <a:pt x="6528" y="2283"/>
                  </a:cubicBezTo>
                  <a:cubicBezTo>
                    <a:pt x="6259" y="2283"/>
                    <a:pt x="6118" y="2165"/>
                    <a:pt x="6355" y="1758"/>
                  </a:cubicBezTo>
                  <a:cubicBezTo>
                    <a:pt x="6441" y="1614"/>
                    <a:pt x="6359" y="1442"/>
                    <a:pt x="6230" y="1363"/>
                  </a:cubicBezTo>
                  <a:cubicBezTo>
                    <a:pt x="6070" y="1264"/>
                    <a:pt x="5895" y="1200"/>
                    <a:pt x="5720" y="1200"/>
                  </a:cubicBezTo>
                  <a:cubicBezTo>
                    <a:pt x="5582" y="1200"/>
                    <a:pt x="5444" y="1240"/>
                    <a:pt x="5312" y="1334"/>
                  </a:cubicBezTo>
                  <a:cubicBezTo>
                    <a:pt x="5206" y="1413"/>
                    <a:pt x="5170" y="1544"/>
                    <a:pt x="5075" y="1627"/>
                  </a:cubicBezTo>
                  <a:cubicBezTo>
                    <a:pt x="4968" y="1721"/>
                    <a:pt x="4849" y="1761"/>
                    <a:pt x="4731" y="1761"/>
                  </a:cubicBezTo>
                  <a:cubicBezTo>
                    <a:pt x="4202" y="1761"/>
                    <a:pt x="3674" y="964"/>
                    <a:pt x="4199" y="547"/>
                  </a:cubicBezTo>
                  <a:cubicBezTo>
                    <a:pt x="4389" y="392"/>
                    <a:pt x="4340" y="135"/>
                    <a:pt x="4110" y="56"/>
                  </a:cubicBezTo>
                  <a:cubicBezTo>
                    <a:pt x="4001" y="18"/>
                    <a:pt x="3897" y="0"/>
                    <a:pt x="3797"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1"/>
            <p:cNvSpPr/>
            <p:nvPr/>
          </p:nvSpPr>
          <p:spPr>
            <a:xfrm>
              <a:off x="3699875" y="467375"/>
              <a:ext cx="37300" cy="64475"/>
            </a:xfrm>
            <a:custGeom>
              <a:avLst/>
              <a:gdLst/>
              <a:ahLst/>
              <a:cxnLst/>
              <a:rect l="l" t="t" r="r" b="b"/>
              <a:pathLst>
                <a:path w="1492" h="2579" extrusionOk="0">
                  <a:moveTo>
                    <a:pt x="693" y="1"/>
                  </a:moveTo>
                  <a:cubicBezTo>
                    <a:pt x="576" y="1"/>
                    <a:pt x="462" y="22"/>
                    <a:pt x="359" y="76"/>
                  </a:cubicBezTo>
                  <a:cubicBezTo>
                    <a:pt x="1" y="264"/>
                    <a:pt x="99" y="619"/>
                    <a:pt x="191" y="955"/>
                  </a:cubicBezTo>
                  <a:cubicBezTo>
                    <a:pt x="346" y="1515"/>
                    <a:pt x="574" y="2015"/>
                    <a:pt x="672" y="2578"/>
                  </a:cubicBezTo>
                  <a:cubicBezTo>
                    <a:pt x="715" y="2502"/>
                    <a:pt x="764" y="2430"/>
                    <a:pt x="803" y="2351"/>
                  </a:cubicBezTo>
                  <a:cubicBezTo>
                    <a:pt x="1011" y="1952"/>
                    <a:pt x="1172" y="1541"/>
                    <a:pt x="1297" y="1123"/>
                  </a:cubicBezTo>
                  <a:cubicBezTo>
                    <a:pt x="1291" y="1113"/>
                    <a:pt x="1285" y="1100"/>
                    <a:pt x="1278" y="1086"/>
                  </a:cubicBezTo>
                  <a:cubicBezTo>
                    <a:pt x="1282" y="1063"/>
                    <a:pt x="1288" y="1024"/>
                    <a:pt x="1297" y="965"/>
                  </a:cubicBezTo>
                  <a:lnTo>
                    <a:pt x="1341" y="965"/>
                  </a:lnTo>
                  <a:cubicBezTo>
                    <a:pt x="1406" y="724"/>
                    <a:pt x="1455" y="481"/>
                    <a:pt x="1492" y="237"/>
                  </a:cubicBezTo>
                  <a:cubicBezTo>
                    <a:pt x="1489" y="237"/>
                    <a:pt x="1489" y="234"/>
                    <a:pt x="1485" y="231"/>
                  </a:cubicBezTo>
                  <a:cubicBezTo>
                    <a:pt x="1266" y="120"/>
                    <a:pt x="969" y="1"/>
                    <a:pt x="693" y="1"/>
                  </a:cubicBezTo>
                  <a:close/>
                </a:path>
              </a:pathLst>
            </a:custGeom>
            <a:solidFill>
              <a:srgbClr val="FFB2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41"/>
            <p:cNvSpPr/>
            <p:nvPr/>
          </p:nvSpPr>
          <p:spPr>
            <a:xfrm>
              <a:off x="3524875" y="275150"/>
              <a:ext cx="211575" cy="142525"/>
            </a:xfrm>
            <a:custGeom>
              <a:avLst/>
              <a:gdLst/>
              <a:ahLst/>
              <a:cxnLst/>
              <a:rect l="l" t="t" r="r" b="b"/>
              <a:pathLst>
                <a:path w="8463" h="5701"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4" y="4039"/>
                    <a:pt x="6007" y="3995"/>
                    <a:pt x="6120" y="3995"/>
                  </a:cubicBezTo>
                  <a:cubicBezTo>
                    <a:pt x="6410" y="3995"/>
                    <a:pt x="6765" y="4283"/>
                    <a:pt x="6895" y="4429"/>
                  </a:cubicBezTo>
                  <a:cubicBezTo>
                    <a:pt x="7043" y="4594"/>
                    <a:pt x="7152" y="4785"/>
                    <a:pt x="7283" y="4962"/>
                  </a:cubicBezTo>
                  <a:cubicBezTo>
                    <a:pt x="7448" y="5183"/>
                    <a:pt x="7630" y="5440"/>
                    <a:pt x="7870" y="5578"/>
                  </a:cubicBezTo>
                  <a:cubicBezTo>
                    <a:pt x="8016" y="5662"/>
                    <a:pt x="8147" y="5701"/>
                    <a:pt x="8267" y="5701"/>
                  </a:cubicBezTo>
                  <a:cubicBezTo>
                    <a:pt x="8335" y="5701"/>
                    <a:pt x="8400" y="5688"/>
                    <a:pt x="8463" y="5664"/>
                  </a:cubicBezTo>
                  <a:cubicBezTo>
                    <a:pt x="8100" y="3636"/>
                    <a:pt x="6839" y="1792"/>
                    <a:pt x="4867" y="768"/>
                  </a:cubicBezTo>
                  <a:cubicBezTo>
                    <a:pt x="3858" y="244"/>
                    <a:pt x="2781" y="0"/>
                    <a:pt x="1719" y="0"/>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41"/>
            <p:cNvSpPr/>
            <p:nvPr/>
          </p:nvSpPr>
          <p:spPr>
            <a:xfrm>
              <a:off x="3524875" y="275150"/>
              <a:ext cx="176750" cy="119950"/>
            </a:xfrm>
            <a:custGeom>
              <a:avLst/>
              <a:gdLst/>
              <a:ahLst/>
              <a:cxnLst/>
              <a:rect l="l" t="t" r="r" b="b"/>
              <a:pathLst>
                <a:path w="7070" h="4798" extrusionOk="0">
                  <a:moveTo>
                    <a:pt x="1719" y="0"/>
                  </a:moveTo>
                  <a:cubicBezTo>
                    <a:pt x="1353" y="0"/>
                    <a:pt x="988" y="29"/>
                    <a:pt x="629" y="86"/>
                  </a:cubicBezTo>
                  <a:cubicBezTo>
                    <a:pt x="642" y="96"/>
                    <a:pt x="656" y="103"/>
                    <a:pt x="669" y="113"/>
                  </a:cubicBezTo>
                  <a:cubicBezTo>
                    <a:pt x="340" y="449"/>
                    <a:pt x="138" y="834"/>
                    <a:pt x="36" y="1321"/>
                  </a:cubicBezTo>
                  <a:cubicBezTo>
                    <a:pt x="1" y="1497"/>
                    <a:pt x="145" y="1640"/>
                    <a:pt x="304" y="1640"/>
                  </a:cubicBezTo>
                  <a:cubicBezTo>
                    <a:pt x="350" y="1640"/>
                    <a:pt x="397" y="1628"/>
                    <a:pt x="442" y="1601"/>
                  </a:cubicBezTo>
                  <a:cubicBezTo>
                    <a:pt x="559" y="1531"/>
                    <a:pt x="681" y="1500"/>
                    <a:pt x="799" y="1500"/>
                  </a:cubicBezTo>
                  <a:cubicBezTo>
                    <a:pt x="1186" y="1500"/>
                    <a:pt x="1532" y="1836"/>
                    <a:pt x="1568" y="2250"/>
                  </a:cubicBezTo>
                  <a:cubicBezTo>
                    <a:pt x="1610" y="2763"/>
                    <a:pt x="1222" y="3172"/>
                    <a:pt x="834" y="3429"/>
                  </a:cubicBezTo>
                  <a:cubicBezTo>
                    <a:pt x="721" y="3504"/>
                    <a:pt x="708" y="3633"/>
                    <a:pt x="764" y="3748"/>
                  </a:cubicBezTo>
                  <a:cubicBezTo>
                    <a:pt x="804" y="3830"/>
                    <a:pt x="863" y="3893"/>
                    <a:pt x="925" y="3938"/>
                  </a:cubicBezTo>
                  <a:cubicBezTo>
                    <a:pt x="767" y="4377"/>
                    <a:pt x="1288" y="4729"/>
                    <a:pt x="1706" y="4788"/>
                  </a:cubicBezTo>
                  <a:cubicBezTo>
                    <a:pt x="1755" y="4795"/>
                    <a:pt x="1803" y="4798"/>
                    <a:pt x="1851" y="4798"/>
                  </a:cubicBezTo>
                  <a:cubicBezTo>
                    <a:pt x="2757" y="4798"/>
                    <a:pt x="3554" y="3664"/>
                    <a:pt x="4383" y="3664"/>
                  </a:cubicBezTo>
                  <a:cubicBezTo>
                    <a:pt x="4673" y="3664"/>
                    <a:pt x="4968" y="3804"/>
                    <a:pt x="5272" y="4179"/>
                  </a:cubicBezTo>
                  <a:cubicBezTo>
                    <a:pt x="5349" y="4274"/>
                    <a:pt x="5447" y="4322"/>
                    <a:pt x="5545" y="4322"/>
                  </a:cubicBezTo>
                  <a:cubicBezTo>
                    <a:pt x="5650" y="4322"/>
                    <a:pt x="5754" y="4266"/>
                    <a:pt x="5828" y="4153"/>
                  </a:cubicBezTo>
                  <a:cubicBezTo>
                    <a:pt x="5905" y="4040"/>
                    <a:pt x="6008" y="3996"/>
                    <a:pt x="6121" y="3996"/>
                  </a:cubicBezTo>
                  <a:cubicBezTo>
                    <a:pt x="6196" y="3996"/>
                    <a:pt x="6276" y="4016"/>
                    <a:pt x="6355" y="4047"/>
                  </a:cubicBezTo>
                  <a:cubicBezTo>
                    <a:pt x="6519" y="3844"/>
                    <a:pt x="6688" y="3642"/>
                    <a:pt x="6796" y="3412"/>
                  </a:cubicBezTo>
                  <a:cubicBezTo>
                    <a:pt x="6922" y="3145"/>
                    <a:pt x="6997" y="2872"/>
                    <a:pt x="7069" y="2579"/>
                  </a:cubicBezTo>
                  <a:cubicBezTo>
                    <a:pt x="6490" y="1848"/>
                    <a:pt x="5749" y="1226"/>
                    <a:pt x="4867" y="768"/>
                  </a:cubicBezTo>
                  <a:cubicBezTo>
                    <a:pt x="3858" y="244"/>
                    <a:pt x="2781" y="0"/>
                    <a:pt x="1719" y="0"/>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41"/>
            <p:cNvSpPr/>
            <p:nvPr/>
          </p:nvSpPr>
          <p:spPr>
            <a:xfrm>
              <a:off x="3497875" y="352400"/>
              <a:ext cx="38125" cy="37275"/>
            </a:xfrm>
            <a:custGeom>
              <a:avLst/>
              <a:gdLst/>
              <a:ahLst/>
              <a:cxnLst/>
              <a:rect l="l" t="t" r="r" b="b"/>
              <a:pathLst>
                <a:path w="1525" h="1491" extrusionOk="0">
                  <a:moveTo>
                    <a:pt x="1276" y="1"/>
                  </a:moveTo>
                  <a:cubicBezTo>
                    <a:pt x="1267" y="1"/>
                    <a:pt x="1258" y="1"/>
                    <a:pt x="1248" y="3"/>
                  </a:cubicBezTo>
                  <a:cubicBezTo>
                    <a:pt x="870" y="52"/>
                    <a:pt x="438" y="134"/>
                    <a:pt x="195" y="460"/>
                  </a:cubicBezTo>
                  <a:cubicBezTo>
                    <a:pt x="1" y="720"/>
                    <a:pt x="33" y="1046"/>
                    <a:pt x="250" y="1283"/>
                  </a:cubicBezTo>
                  <a:cubicBezTo>
                    <a:pt x="361" y="1404"/>
                    <a:pt x="522" y="1490"/>
                    <a:pt x="681" y="1490"/>
                  </a:cubicBezTo>
                  <a:cubicBezTo>
                    <a:pt x="777" y="1490"/>
                    <a:pt x="873" y="1458"/>
                    <a:pt x="955" y="1382"/>
                  </a:cubicBezTo>
                  <a:cubicBezTo>
                    <a:pt x="965" y="1372"/>
                    <a:pt x="972" y="1362"/>
                    <a:pt x="978" y="1353"/>
                  </a:cubicBezTo>
                  <a:cubicBezTo>
                    <a:pt x="1014" y="1353"/>
                    <a:pt x="1051" y="1346"/>
                    <a:pt x="1084" y="1333"/>
                  </a:cubicBezTo>
                  <a:cubicBezTo>
                    <a:pt x="1443" y="1164"/>
                    <a:pt x="1525" y="559"/>
                    <a:pt x="1479" y="210"/>
                  </a:cubicBezTo>
                  <a:cubicBezTo>
                    <a:pt x="1467" y="110"/>
                    <a:pt x="1386" y="1"/>
                    <a:pt x="1276" y="1"/>
                  </a:cubicBezTo>
                  <a:close/>
                </a:path>
              </a:pathLst>
            </a:custGeom>
            <a:solidFill>
              <a:srgbClr val="FCD2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41"/>
            <p:cNvSpPr/>
            <p:nvPr/>
          </p:nvSpPr>
          <p:spPr>
            <a:xfrm>
              <a:off x="3225675" y="238200"/>
              <a:ext cx="725350" cy="431975"/>
            </a:xfrm>
            <a:custGeom>
              <a:avLst/>
              <a:gdLst/>
              <a:ahLst/>
              <a:cxnLst/>
              <a:rect l="l" t="t" r="r" b="b"/>
              <a:pathLst>
                <a:path w="29014" h="17279" extrusionOk="0">
                  <a:moveTo>
                    <a:pt x="27636" y="1"/>
                  </a:moveTo>
                  <a:cubicBezTo>
                    <a:pt x="27510" y="1"/>
                    <a:pt x="27360" y="19"/>
                    <a:pt x="27184" y="59"/>
                  </a:cubicBezTo>
                  <a:cubicBezTo>
                    <a:pt x="26861" y="132"/>
                    <a:pt x="26541" y="217"/>
                    <a:pt x="26225" y="307"/>
                  </a:cubicBezTo>
                  <a:cubicBezTo>
                    <a:pt x="26123" y="465"/>
                    <a:pt x="26021" y="623"/>
                    <a:pt x="25923" y="784"/>
                  </a:cubicBezTo>
                  <a:cubicBezTo>
                    <a:pt x="25984" y="777"/>
                    <a:pt x="26044" y="773"/>
                    <a:pt x="26102" y="773"/>
                  </a:cubicBezTo>
                  <a:cubicBezTo>
                    <a:pt x="26333" y="773"/>
                    <a:pt x="26533" y="836"/>
                    <a:pt x="26670" y="1005"/>
                  </a:cubicBezTo>
                  <a:cubicBezTo>
                    <a:pt x="27052" y="1482"/>
                    <a:pt x="26242" y="2141"/>
                    <a:pt x="25952" y="2470"/>
                  </a:cubicBezTo>
                  <a:cubicBezTo>
                    <a:pt x="23140" y="5677"/>
                    <a:pt x="19545" y="7910"/>
                    <a:pt x="15876" y="10059"/>
                  </a:cubicBezTo>
                  <a:cubicBezTo>
                    <a:pt x="12726" y="11903"/>
                    <a:pt x="9483" y="13583"/>
                    <a:pt x="6157" y="15087"/>
                  </a:cubicBezTo>
                  <a:cubicBezTo>
                    <a:pt x="5795" y="15251"/>
                    <a:pt x="5433" y="15429"/>
                    <a:pt x="5058" y="15571"/>
                  </a:cubicBezTo>
                  <a:cubicBezTo>
                    <a:pt x="4718" y="15722"/>
                    <a:pt x="3598" y="16200"/>
                    <a:pt x="2836" y="16200"/>
                  </a:cubicBezTo>
                  <a:cubicBezTo>
                    <a:pt x="2320" y="16200"/>
                    <a:pt x="1969" y="15981"/>
                    <a:pt x="2134" y="15294"/>
                  </a:cubicBezTo>
                  <a:cubicBezTo>
                    <a:pt x="2239" y="14856"/>
                    <a:pt x="2614" y="14543"/>
                    <a:pt x="2967" y="14264"/>
                  </a:cubicBezTo>
                  <a:cubicBezTo>
                    <a:pt x="3661" y="13711"/>
                    <a:pt x="4356" y="13157"/>
                    <a:pt x="5047" y="12607"/>
                  </a:cubicBezTo>
                  <a:lnTo>
                    <a:pt x="5047" y="12607"/>
                  </a:lnTo>
                  <a:cubicBezTo>
                    <a:pt x="4847" y="12664"/>
                    <a:pt x="4646" y="12720"/>
                    <a:pt x="4445" y="12769"/>
                  </a:cubicBezTo>
                  <a:cubicBezTo>
                    <a:pt x="4240" y="12940"/>
                    <a:pt x="4037" y="13108"/>
                    <a:pt x="3829" y="13279"/>
                  </a:cubicBezTo>
                  <a:cubicBezTo>
                    <a:pt x="3174" y="13820"/>
                    <a:pt x="0" y="16078"/>
                    <a:pt x="1847" y="17072"/>
                  </a:cubicBezTo>
                  <a:cubicBezTo>
                    <a:pt x="2129" y="17225"/>
                    <a:pt x="2463" y="17278"/>
                    <a:pt x="2808" y="17278"/>
                  </a:cubicBezTo>
                  <a:cubicBezTo>
                    <a:pt x="3264" y="17278"/>
                    <a:pt x="3737" y="17185"/>
                    <a:pt x="4129" y="17109"/>
                  </a:cubicBezTo>
                  <a:cubicBezTo>
                    <a:pt x="5716" y="16796"/>
                    <a:pt x="7220" y="16167"/>
                    <a:pt x="8715" y="15564"/>
                  </a:cubicBezTo>
                  <a:cubicBezTo>
                    <a:pt x="14810" y="13108"/>
                    <a:pt x="20868" y="9562"/>
                    <a:pt x="25353" y="4689"/>
                  </a:cubicBezTo>
                  <a:cubicBezTo>
                    <a:pt x="25923" y="4070"/>
                    <a:pt x="26476" y="3421"/>
                    <a:pt x="27029" y="2793"/>
                  </a:cubicBezTo>
                  <a:cubicBezTo>
                    <a:pt x="27541" y="2214"/>
                    <a:pt x="29013" y="1"/>
                    <a:pt x="27636" y="1"/>
                  </a:cubicBezTo>
                  <a:close/>
                </a:path>
              </a:pathLst>
            </a:custGeom>
            <a:solidFill>
              <a:srgbClr val="FFEEB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41"/>
            <p:cNvSpPr/>
            <p:nvPr/>
          </p:nvSpPr>
          <p:spPr>
            <a:xfrm>
              <a:off x="3300150" y="287525"/>
              <a:ext cx="589800" cy="363200"/>
            </a:xfrm>
            <a:custGeom>
              <a:avLst/>
              <a:gdLst/>
              <a:ahLst/>
              <a:cxnLst/>
              <a:rect l="l" t="t" r="r" b="b"/>
              <a:pathLst>
                <a:path w="23592" h="14528" extrusionOk="0">
                  <a:moveTo>
                    <a:pt x="23490" y="1"/>
                  </a:moveTo>
                  <a:cubicBezTo>
                    <a:pt x="23463" y="1"/>
                    <a:pt x="23437" y="14"/>
                    <a:pt x="23424" y="45"/>
                  </a:cubicBezTo>
                  <a:cubicBezTo>
                    <a:pt x="22989" y="1139"/>
                    <a:pt x="21897" y="1758"/>
                    <a:pt x="21093" y="2571"/>
                  </a:cubicBezTo>
                  <a:cubicBezTo>
                    <a:pt x="20326" y="3349"/>
                    <a:pt x="19631" y="4201"/>
                    <a:pt x="18818" y="4935"/>
                  </a:cubicBezTo>
                  <a:cubicBezTo>
                    <a:pt x="17056" y="6529"/>
                    <a:pt x="14785" y="7662"/>
                    <a:pt x="12762" y="8893"/>
                  </a:cubicBezTo>
                  <a:cubicBezTo>
                    <a:pt x="10744" y="10125"/>
                    <a:pt x="8700" y="11280"/>
                    <a:pt x="6533" y="12242"/>
                  </a:cubicBezTo>
                  <a:cubicBezTo>
                    <a:pt x="4495" y="13147"/>
                    <a:pt x="2316" y="14309"/>
                    <a:pt x="56" y="14418"/>
                  </a:cubicBezTo>
                  <a:cubicBezTo>
                    <a:pt x="10" y="14421"/>
                    <a:pt x="0" y="14497"/>
                    <a:pt x="50" y="14500"/>
                  </a:cubicBezTo>
                  <a:cubicBezTo>
                    <a:pt x="192" y="14519"/>
                    <a:pt x="334" y="14527"/>
                    <a:pt x="475" y="14527"/>
                  </a:cubicBezTo>
                  <a:cubicBezTo>
                    <a:pt x="1294" y="14527"/>
                    <a:pt x="2097" y="14242"/>
                    <a:pt x="2855" y="13947"/>
                  </a:cubicBezTo>
                  <a:cubicBezTo>
                    <a:pt x="4001" y="13496"/>
                    <a:pt x="5141" y="13022"/>
                    <a:pt x="6270" y="12528"/>
                  </a:cubicBezTo>
                  <a:cubicBezTo>
                    <a:pt x="8565" y="11531"/>
                    <a:pt x="10715" y="10329"/>
                    <a:pt x="12841" y="9018"/>
                  </a:cubicBezTo>
                  <a:cubicBezTo>
                    <a:pt x="14880" y="7764"/>
                    <a:pt x="17161" y="6657"/>
                    <a:pt x="18953" y="5060"/>
                  </a:cubicBezTo>
                  <a:cubicBezTo>
                    <a:pt x="19855" y="4260"/>
                    <a:pt x="20629" y="3332"/>
                    <a:pt x="21491" y="2492"/>
                  </a:cubicBezTo>
                  <a:cubicBezTo>
                    <a:pt x="22232" y="1771"/>
                    <a:pt x="23342" y="1171"/>
                    <a:pt x="23579" y="98"/>
                  </a:cubicBezTo>
                  <a:cubicBezTo>
                    <a:pt x="23592" y="43"/>
                    <a:pt x="23539" y="1"/>
                    <a:pt x="23490" y="1"/>
                  </a:cubicBezTo>
                  <a:close/>
                </a:path>
              </a:pathLst>
            </a:custGeom>
            <a:solidFill>
              <a:srgbClr val="FCDB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6" name="Google Shape;826;p41"/>
          <p:cNvSpPr/>
          <p:nvPr/>
        </p:nvSpPr>
        <p:spPr>
          <a:xfrm>
            <a:off x="383494" y="137348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41"/>
          <p:cNvSpPr/>
          <p:nvPr/>
        </p:nvSpPr>
        <p:spPr>
          <a:xfrm>
            <a:off x="25094" y="842536"/>
            <a:ext cx="65400" cy="654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41"/>
          <p:cNvSpPr/>
          <p:nvPr/>
        </p:nvSpPr>
        <p:spPr>
          <a:xfrm rot="-5400000" flipH="1">
            <a:off x="-188654" y="4989333"/>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41"/>
          <p:cNvSpPr/>
          <p:nvPr/>
        </p:nvSpPr>
        <p:spPr>
          <a:xfrm rot="9900103" flipH="1">
            <a:off x="-71606" y="4436615"/>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1"/>
          <p:cNvSpPr/>
          <p:nvPr/>
        </p:nvSpPr>
        <p:spPr>
          <a:xfrm rot="9900103" flipH="1">
            <a:off x="360419" y="3605190"/>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1"/>
          <p:cNvSpPr/>
          <p:nvPr/>
        </p:nvSpPr>
        <p:spPr>
          <a:xfrm rot="-5400000" flipH="1">
            <a:off x="-10156" y="-4070"/>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1"/>
          <p:cNvSpPr/>
          <p:nvPr/>
        </p:nvSpPr>
        <p:spPr>
          <a:xfrm rot="9900077" flipH="1">
            <a:off x="117694" y="401140"/>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1"/>
          <p:cNvSpPr/>
          <p:nvPr/>
        </p:nvSpPr>
        <p:spPr>
          <a:xfrm rot="5400000" flipH="1">
            <a:off x="9341253" y="157956"/>
            <a:ext cx="76800" cy="768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1"/>
          <p:cNvSpPr/>
          <p:nvPr/>
        </p:nvSpPr>
        <p:spPr>
          <a:xfrm rot="-899923" flipH="1">
            <a:off x="8925744" y="4491080"/>
            <a:ext cx="38841" cy="37041"/>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1"/>
          <p:cNvSpPr/>
          <p:nvPr/>
        </p:nvSpPr>
        <p:spPr>
          <a:xfrm rot="-899897" flipH="1">
            <a:off x="9345030" y="1505454"/>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41"/>
          <p:cNvSpPr/>
          <p:nvPr/>
        </p:nvSpPr>
        <p:spPr>
          <a:xfrm rot="-899897" flipH="1">
            <a:off x="9222780" y="4806729"/>
            <a:ext cx="22025" cy="20994"/>
          </a:xfrm>
          <a:custGeom>
            <a:avLst/>
            <a:gdLst/>
            <a:ahLst/>
            <a:cxnLst/>
            <a:rect l="l" t="t" r="r" b="b"/>
            <a:pathLst>
              <a:path w="1057" h="1008" extrusionOk="0">
                <a:moveTo>
                  <a:pt x="617" y="0"/>
                </a:moveTo>
                <a:cubicBezTo>
                  <a:pt x="576" y="0"/>
                  <a:pt x="535" y="7"/>
                  <a:pt x="497" y="20"/>
                </a:cubicBezTo>
                <a:cubicBezTo>
                  <a:pt x="375" y="39"/>
                  <a:pt x="270" y="111"/>
                  <a:pt x="197" y="217"/>
                </a:cubicBezTo>
                <a:cubicBezTo>
                  <a:pt x="102" y="234"/>
                  <a:pt x="10" y="299"/>
                  <a:pt x="10" y="411"/>
                </a:cubicBezTo>
                <a:cubicBezTo>
                  <a:pt x="1" y="724"/>
                  <a:pt x="259" y="1008"/>
                  <a:pt x="569" y="1008"/>
                </a:cubicBezTo>
                <a:cubicBezTo>
                  <a:pt x="612" y="1008"/>
                  <a:pt x="657" y="1002"/>
                  <a:pt x="701" y="991"/>
                </a:cubicBezTo>
                <a:cubicBezTo>
                  <a:pt x="915" y="938"/>
                  <a:pt x="1024" y="760"/>
                  <a:pt x="1033" y="573"/>
                </a:cubicBezTo>
                <a:cubicBezTo>
                  <a:pt x="1057" y="398"/>
                  <a:pt x="1004" y="210"/>
                  <a:pt x="869" y="95"/>
                </a:cubicBezTo>
                <a:cubicBezTo>
                  <a:pt x="792" y="30"/>
                  <a:pt x="704" y="0"/>
                  <a:pt x="6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37" name="Google Shape;837;p41"/>
          <p:cNvPicPr preferRelativeResize="0"/>
          <p:nvPr/>
        </p:nvPicPr>
        <p:blipFill rotWithShape="1">
          <a:blip r:embed="rId2">
            <a:alphaModFix amt="25000"/>
          </a:blip>
          <a:srcRect/>
          <a:stretch/>
        </p:blipFill>
        <p:spPr>
          <a:xfrm>
            <a:off x="0" y="0"/>
            <a:ext cx="9144000" cy="5182801"/>
          </a:xfrm>
          <a:prstGeom prst="rect">
            <a:avLst/>
          </a:prstGeom>
          <a:noFill/>
          <a:ln>
            <a:noFill/>
          </a:ln>
        </p:spPr>
      </p:pic>
      <p:sp>
        <p:nvSpPr>
          <p:cNvPr id="838" name="Google Shape;838;p41"/>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8" Type="http://schemas.openxmlformats.org/officeDocument/2006/relationships/slideLayout" Target="../slideLayouts/slideLayout17.xml"/><Relationship Id="rId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endParaRPr/>
          </a:p>
        </p:txBody>
      </p:sp>
      <p:sp>
        <p:nvSpPr>
          <p:cNvPr id="7" name="Google Shape;7;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9"/>
        <p:cNvGrpSpPr/>
        <p:nvPr/>
      </p:nvGrpSpPr>
      <p:grpSpPr>
        <a:xfrm>
          <a:off x="0" y="0"/>
          <a:ext cx="0" cy="0"/>
          <a:chOff x="0" y="0"/>
          <a:chExt cx="0" cy="0"/>
        </a:xfrm>
      </p:grpSpPr>
      <p:sp>
        <p:nvSpPr>
          <p:cNvPr id="840" name="Google Shape;840;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endParaRPr/>
          </a:p>
        </p:txBody>
      </p:sp>
      <p:sp>
        <p:nvSpPr>
          <p:cNvPr id="841" name="Google Shape;841;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Vehicle_insurance"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s://www.bps.go.id/indicator/17/513/1/jumlah-kecelakaan-korban-mati-luka-berat-luka-ringan-dan-kerugian-materi.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First_World_War"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en.wikipedia.org/wiki/Vehicle_insuranc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State-owned_enterprises_of_Indonesia"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en.wikipedia.org/wiki/Vehicle_insurance" TargetMode="External"/><Relationship Id="rId5" Type="http://schemas.openxmlformats.org/officeDocument/2006/relationships/image" Target="../media/image9.png"/><Relationship Id="rId4" Type="http://schemas.openxmlformats.org/officeDocument/2006/relationships/hyperlink" Target="https://en.wikipedia.org/w/index.php?title=PT_Jasa_Raharja_(Persero)&amp;action=edit&amp;redlink=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www.bps.go.id/indicator/17/513/1/jumlah-kecelakaan-korban-mati-luka-berat-luka-ringan-dan-kerugian-materi.html"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33"/>
        <p:cNvGrpSpPr/>
        <p:nvPr/>
      </p:nvGrpSpPr>
      <p:grpSpPr>
        <a:xfrm>
          <a:off x="0" y="0"/>
          <a:ext cx="0" cy="0"/>
          <a:chOff x="0" y="0"/>
          <a:chExt cx="0" cy="0"/>
        </a:xfrm>
      </p:grpSpPr>
      <p:sp>
        <p:nvSpPr>
          <p:cNvPr id="4434" name="Google Shape;4434;p1"/>
          <p:cNvSpPr/>
          <p:nvPr/>
        </p:nvSpPr>
        <p:spPr>
          <a:xfrm>
            <a:off x="4097673" y="4939914"/>
            <a:ext cx="87600" cy="876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5" name="Google Shape;4435;p1"/>
          <p:cNvSpPr txBox="1">
            <a:spLocks noGrp="1"/>
          </p:cNvSpPr>
          <p:nvPr>
            <p:ph type="ctrTitle"/>
          </p:nvPr>
        </p:nvSpPr>
        <p:spPr>
          <a:xfrm rot="-792">
            <a:off x="1469350" y="1636079"/>
            <a:ext cx="6510000" cy="1708500"/>
          </a:xfrm>
          <a:prstGeom prst="rect">
            <a:avLst/>
          </a:prstGeom>
          <a:noFill/>
          <a:ln>
            <a:noFill/>
          </a:ln>
        </p:spPr>
        <p:txBody>
          <a:bodyPr spcFirstLastPara="1" wrap="square" lIns="91425" tIns="91425" rIns="91425" bIns="91425" anchor="t" anchorCtr="0">
            <a:spAutoFit/>
          </a:bodyPr>
          <a:lstStyle/>
          <a:p>
            <a:pPr marL="0" lvl="0" indent="0" algn="ctr" rtl="0">
              <a:lnSpc>
                <a:spcPct val="125000"/>
              </a:lnSpc>
              <a:spcBef>
                <a:spcPts val="0"/>
              </a:spcBef>
              <a:spcAft>
                <a:spcPts val="600"/>
              </a:spcAft>
              <a:buNone/>
            </a:pPr>
            <a:r>
              <a:rPr lang="en-US" sz="4400">
                <a:solidFill>
                  <a:srgbClr val="C00000"/>
                </a:solidFill>
              </a:rPr>
              <a:t>Health Insurance </a:t>
            </a:r>
            <a:r>
              <a:rPr lang="en-US" sz="4400">
                <a:solidFill>
                  <a:srgbClr val="3380DC"/>
                </a:solidFill>
              </a:rPr>
              <a:t>Cross Sell Prediction</a:t>
            </a:r>
            <a:endParaRPr sz="8800">
              <a:solidFill>
                <a:srgbClr val="C00000"/>
              </a:solidFill>
            </a:endParaRPr>
          </a:p>
        </p:txBody>
      </p:sp>
      <p:sp>
        <p:nvSpPr>
          <p:cNvPr id="4436" name="Google Shape;4436;p1"/>
          <p:cNvSpPr txBox="1">
            <a:spLocks noGrp="1"/>
          </p:cNvSpPr>
          <p:nvPr>
            <p:ph type="subTitle" idx="1"/>
          </p:nvPr>
        </p:nvSpPr>
        <p:spPr>
          <a:xfrm rot="186">
            <a:off x="2202008" y="3345475"/>
            <a:ext cx="5538300" cy="51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solidFill>
                  <a:srgbClr val="0E2A47"/>
                </a:solidFill>
              </a:rPr>
              <a:t>Artemis 7 - Final Project Rakamin Batch 14</a:t>
            </a:r>
            <a:endParaRPr>
              <a:solidFill>
                <a:srgbClr val="0E2A47"/>
              </a:solidFill>
            </a:endParaRPr>
          </a:p>
          <a:p>
            <a:pPr marL="0" lvl="0" indent="0" algn="ctr" rtl="0">
              <a:lnSpc>
                <a:spcPct val="100000"/>
              </a:lnSpc>
              <a:spcBef>
                <a:spcPts val="0"/>
              </a:spcBef>
              <a:spcAft>
                <a:spcPts val="0"/>
              </a:spcAft>
              <a:buSzPts val="28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14"/>
        <p:cNvGrpSpPr/>
        <p:nvPr/>
      </p:nvGrpSpPr>
      <p:grpSpPr>
        <a:xfrm>
          <a:off x="0" y="0"/>
          <a:ext cx="0" cy="0"/>
          <a:chOff x="0" y="0"/>
          <a:chExt cx="0" cy="0"/>
        </a:xfrm>
      </p:grpSpPr>
      <p:sp>
        <p:nvSpPr>
          <p:cNvPr id="4715" name="Google Shape;4715;p10"/>
          <p:cNvSpPr txBox="1">
            <a:spLocks noGrp="1"/>
          </p:cNvSpPr>
          <p:nvPr>
            <p:ph type="title" idx="4294967295"/>
          </p:nvPr>
        </p:nvSpPr>
        <p:spPr>
          <a:xfrm>
            <a:off x="727482" y="363999"/>
            <a:ext cx="7550150" cy="56991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t>Dataset </a:t>
            </a:r>
            <a:r>
              <a:rPr lang="en-US">
                <a:solidFill>
                  <a:schemeClr val="lt2"/>
                </a:solidFill>
              </a:rPr>
              <a:t>Information</a:t>
            </a:r>
            <a:endParaRPr/>
          </a:p>
        </p:txBody>
      </p:sp>
      <p:sp>
        <p:nvSpPr>
          <p:cNvPr id="4716" name="Google Shape;4716;p10"/>
          <p:cNvSpPr txBox="1"/>
          <p:nvPr/>
        </p:nvSpPr>
        <p:spPr>
          <a:xfrm>
            <a:off x="6291722" y="3967396"/>
            <a:ext cx="1395000" cy="358500"/>
          </a:xfrm>
          <a:prstGeom prst="rect">
            <a:avLst/>
          </a:prstGeom>
          <a:noFill/>
          <a:ln>
            <a:noFill/>
          </a:ln>
        </p:spPr>
        <p:txBody>
          <a:bodyPr spcFirstLastPara="1" wrap="square" lIns="64000" tIns="64000" rIns="85325" bIns="96000" anchor="t" anchorCtr="0">
            <a:noAutofit/>
          </a:bodyPr>
          <a:lstStyle/>
          <a:p>
            <a:pPr marL="171450" marR="0" lvl="1" indent="-171450" algn="l" rtl="0">
              <a:lnSpc>
                <a:spcPct val="90000"/>
              </a:lnSpc>
              <a:spcBef>
                <a:spcPts val="0"/>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Response</a:t>
            </a:r>
            <a:endParaRPr sz="900" b="1" i="0" u="none" strike="noStrike" cap="none">
              <a:solidFill>
                <a:srgbClr val="0B2A47"/>
              </a:solidFill>
              <a:latin typeface="Montserrat"/>
              <a:ea typeface="Montserrat"/>
              <a:cs typeface="Montserrat"/>
              <a:sym typeface="Montserrat"/>
            </a:endParaRPr>
          </a:p>
        </p:txBody>
      </p:sp>
      <p:pic>
        <p:nvPicPr>
          <p:cNvPr id="4717" name="Google Shape;4717;p10"/>
          <p:cNvPicPr preferRelativeResize="0"/>
          <p:nvPr/>
        </p:nvPicPr>
        <p:blipFill rotWithShape="1">
          <a:blip r:embed="rId3">
            <a:alphaModFix/>
          </a:blip>
          <a:srcRect/>
          <a:stretch/>
        </p:blipFill>
        <p:spPr>
          <a:xfrm>
            <a:off x="6466067" y="3009838"/>
            <a:ext cx="707768" cy="707768"/>
          </a:xfrm>
          <a:prstGeom prst="rect">
            <a:avLst/>
          </a:prstGeom>
          <a:noFill/>
          <a:ln>
            <a:noFill/>
          </a:ln>
        </p:spPr>
      </p:pic>
      <p:grpSp>
        <p:nvGrpSpPr>
          <p:cNvPr id="4718" name="Google Shape;4718;p10"/>
          <p:cNvGrpSpPr/>
          <p:nvPr/>
        </p:nvGrpSpPr>
        <p:grpSpPr>
          <a:xfrm>
            <a:off x="1419169" y="1263243"/>
            <a:ext cx="6166513" cy="1321705"/>
            <a:chOff x="1119132" y="1332898"/>
            <a:chExt cx="6166513" cy="1321705"/>
          </a:xfrm>
        </p:grpSpPr>
        <p:sp>
          <p:nvSpPr>
            <p:cNvPr id="4719" name="Google Shape;4719;p10"/>
            <p:cNvSpPr/>
            <p:nvPr/>
          </p:nvSpPr>
          <p:spPr>
            <a:xfrm>
              <a:off x="1880776" y="2115994"/>
              <a:ext cx="1074332" cy="5386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900" b="0" i="0" u="none" strike="noStrike" cap="none">
                  <a:solidFill>
                    <a:schemeClr val="dk1"/>
                  </a:solidFill>
                  <a:latin typeface="Montserrat"/>
                  <a:ea typeface="Montserrat"/>
                  <a:cs typeface="Montserrat"/>
                  <a:sym typeface="Montserrat"/>
                </a:rPr>
                <a:t>rows</a:t>
              </a:r>
              <a:endParaRPr sz="2900" b="0" i="0" u="none" strike="noStrike" cap="none">
                <a:solidFill>
                  <a:schemeClr val="dk1"/>
                </a:solidFill>
                <a:latin typeface="Arial"/>
                <a:ea typeface="Arial"/>
                <a:cs typeface="Arial"/>
                <a:sym typeface="Arial"/>
              </a:endParaRPr>
            </a:p>
          </p:txBody>
        </p:sp>
        <p:sp>
          <p:nvSpPr>
            <p:cNvPr id="4720" name="Google Shape;4720;p10"/>
            <p:cNvSpPr/>
            <p:nvPr/>
          </p:nvSpPr>
          <p:spPr>
            <a:xfrm>
              <a:off x="4333783" y="1332898"/>
              <a:ext cx="688009"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000" b="1" i="0" u="none" strike="noStrike" cap="none">
                  <a:solidFill>
                    <a:schemeClr val="dk1"/>
                  </a:solidFill>
                  <a:latin typeface="Montserrat"/>
                  <a:ea typeface="Montserrat"/>
                  <a:cs typeface="Montserrat"/>
                  <a:sym typeface="Montserrat"/>
                </a:rPr>
                <a:t>11</a:t>
              </a:r>
              <a:endParaRPr sz="5000" b="1" i="0" u="none" strike="noStrike" cap="none">
                <a:solidFill>
                  <a:schemeClr val="dk1"/>
                </a:solidFill>
                <a:latin typeface="Arial"/>
                <a:ea typeface="Arial"/>
                <a:cs typeface="Arial"/>
                <a:sym typeface="Arial"/>
              </a:endParaRPr>
            </a:p>
          </p:txBody>
        </p:sp>
        <p:sp>
          <p:nvSpPr>
            <p:cNvPr id="4721" name="Google Shape;4721;p10"/>
            <p:cNvSpPr/>
            <p:nvPr/>
          </p:nvSpPr>
          <p:spPr>
            <a:xfrm>
              <a:off x="3926905" y="2115994"/>
              <a:ext cx="1710725" cy="5386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900" b="0" i="0" u="none" strike="noStrike" cap="none">
                  <a:solidFill>
                    <a:schemeClr val="dk1"/>
                  </a:solidFill>
                  <a:latin typeface="Montserrat"/>
                  <a:ea typeface="Montserrat"/>
                  <a:cs typeface="Montserrat"/>
                  <a:sym typeface="Montserrat"/>
                </a:rPr>
                <a:t>features</a:t>
              </a:r>
              <a:endParaRPr sz="2900" b="0" i="0" u="none" strike="noStrike" cap="none">
                <a:solidFill>
                  <a:schemeClr val="dk1"/>
                </a:solidFill>
                <a:latin typeface="Arial"/>
                <a:ea typeface="Arial"/>
                <a:cs typeface="Arial"/>
                <a:sym typeface="Arial"/>
              </a:endParaRPr>
            </a:p>
          </p:txBody>
        </p:sp>
        <p:sp>
          <p:nvSpPr>
            <p:cNvPr id="4722" name="Google Shape;4722;p10"/>
            <p:cNvSpPr/>
            <p:nvPr/>
          </p:nvSpPr>
          <p:spPr>
            <a:xfrm>
              <a:off x="6400467" y="1353631"/>
              <a:ext cx="436337"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000" b="1" i="0" u="none" strike="noStrike" cap="none">
                  <a:solidFill>
                    <a:schemeClr val="dk1"/>
                  </a:solidFill>
                  <a:latin typeface="Montserrat"/>
                  <a:ea typeface="Montserrat"/>
                  <a:cs typeface="Montserrat"/>
                  <a:sym typeface="Montserrat"/>
                </a:rPr>
                <a:t>1</a:t>
              </a:r>
              <a:endParaRPr sz="5000" b="1" i="0" u="none" strike="noStrike" cap="none">
                <a:solidFill>
                  <a:schemeClr val="dk1"/>
                </a:solidFill>
                <a:latin typeface="Arial"/>
                <a:ea typeface="Arial"/>
                <a:cs typeface="Arial"/>
                <a:sym typeface="Arial"/>
              </a:endParaRPr>
            </a:p>
          </p:txBody>
        </p:sp>
        <p:sp>
          <p:nvSpPr>
            <p:cNvPr id="4723" name="Google Shape;4723;p10"/>
            <p:cNvSpPr/>
            <p:nvPr/>
          </p:nvSpPr>
          <p:spPr>
            <a:xfrm>
              <a:off x="5951625" y="2115993"/>
              <a:ext cx="1334020" cy="5386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900" b="0" i="0" u="none" strike="noStrike" cap="none">
                  <a:solidFill>
                    <a:schemeClr val="dk1"/>
                  </a:solidFill>
                  <a:latin typeface="Montserrat"/>
                  <a:ea typeface="Montserrat"/>
                  <a:cs typeface="Montserrat"/>
                  <a:sym typeface="Montserrat"/>
                </a:rPr>
                <a:t>target</a:t>
              </a:r>
              <a:endParaRPr sz="2900" b="0" i="0" u="none" strike="noStrike" cap="none">
                <a:solidFill>
                  <a:schemeClr val="dk1"/>
                </a:solidFill>
                <a:latin typeface="Arial"/>
                <a:ea typeface="Arial"/>
                <a:cs typeface="Arial"/>
                <a:sym typeface="Arial"/>
              </a:endParaRPr>
            </a:p>
          </p:txBody>
        </p:sp>
        <p:sp>
          <p:nvSpPr>
            <p:cNvPr id="4724" name="Google Shape;4724;p10"/>
            <p:cNvSpPr/>
            <p:nvPr/>
          </p:nvSpPr>
          <p:spPr>
            <a:xfrm>
              <a:off x="1119132" y="1332898"/>
              <a:ext cx="2685351"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000" b="1" i="0" u="none" strike="noStrike" cap="none">
                  <a:solidFill>
                    <a:srgbClr val="000000"/>
                  </a:solidFill>
                  <a:latin typeface="Montserrat"/>
                  <a:ea typeface="Montserrat"/>
                  <a:cs typeface="Montserrat"/>
                  <a:sym typeface="Montserrat"/>
                </a:rPr>
                <a:t>381.109</a:t>
              </a:r>
              <a:endParaRPr sz="5000" b="1" i="0" u="none" strike="noStrike" cap="none">
                <a:solidFill>
                  <a:schemeClr val="dk1"/>
                </a:solidFill>
                <a:latin typeface="Arial"/>
                <a:ea typeface="Arial"/>
                <a:cs typeface="Arial"/>
                <a:sym typeface="Arial"/>
              </a:endParaRPr>
            </a:p>
          </p:txBody>
        </p:sp>
      </p:grpSp>
      <p:pic>
        <p:nvPicPr>
          <p:cNvPr id="4725" name="Google Shape;4725;p10"/>
          <p:cNvPicPr preferRelativeResize="0"/>
          <p:nvPr/>
        </p:nvPicPr>
        <p:blipFill rotWithShape="1">
          <a:blip r:embed="rId4">
            <a:alphaModFix/>
          </a:blip>
          <a:srcRect/>
          <a:stretch/>
        </p:blipFill>
        <p:spPr>
          <a:xfrm>
            <a:off x="2531281" y="2903388"/>
            <a:ext cx="799898" cy="799898"/>
          </a:xfrm>
          <a:prstGeom prst="rect">
            <a:avLst/>
          </a:prstGeom>
          <a:noFill/>
          <a:ln>
            <a:noFill/>
          </a:ln>
        </p:spPr>
      </p:pic>
      <p:sp>
        <p:nvSpPr>
          <p:cNvPr id="4726" name="Google Shape;4726;p10"/>
          <p:cNvSpPr txBox="1"/>
          <p:nvPr/>
        </p:nvSpPr>
        <p:spPr>
          <a:xfrm>
            <a:off x="2531282" y="4021718"/>
            <a:ext cx="1257600" cy="906000"/>
          </a:xfrm>
          <a:prstGeom prst="rect">
            <a:avLst/>
          </a:prstGeom>
          <a:noFill/>
          <a:ln>
            <a:noFill/>
          </a:ln>
        </p:spPr>
        <p:txBody>
          <a:bodyPr spcFirstLastPara="1" wrap="square" lIns="64000" tIns="64000" rIns="85325" bIns="96000" anchor="t" anchorCtr="0">
            <a:noAutofit/>
          </a:bodyPr>
          <a:lstStyle/>
          <a:p>
            <a:pPr marL="114300" marR="0" lvl="1" indent="-114300" algn="l" rtl="0">
              <a:lnSpc>
                <a:spcPct val="90000"/>
              </a:lnSpc>
              <a:spcBef>
                <a:spcPts val="0"/>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Id</a:t>
            </a:r>
            <a:endParaRPr sz="900" b="1" i="0" u="none" strike="noStrike" cap="none">
              <a:solidFill>
                <a:srgbClr val="0B2A47"/>
              </a:solidFill>
              <a:latin typeface="Montserrat"/>
              <a:ea typeface="Montserrat"/>
              <a:cs typeface="Montserrat"/>
              <a:sym typeface="Montserrat"/>
            </a:endParaRPr>
          </a:p>
          <a:p>
            <a:pPr marL="114300" marR="0" lvl="1" indent="-114300" algn="l" rtl="0">
              <a:lnSpc>
                <a:spcPct val="90000"/>
              </a:lnSpc>
              <a:spcBef>
                <a:spcPts val="135"/>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Gender</a:t>
            </a:r>
            <a:endParaRPr sz="900" b="1" i="0" u="none" strike="noStrike" cap="none">
              <a:solidFill>
                <a:srgbClr val="0B2A47"/>
              </a:solidFill>
              <a:latin typeface="Montserrat"/>
              <a:ea typeface="Montserrat"/>
              <a:cs typeface="Montserrat"/>
              <a:sym typeface="Montserrat"/>
            </a:endParaRPr>
          </a:p>
          <a:p>
            <a:pPr marL="114300" marR="0" lvl="1" indent="-114300" algn="l" rtl="0">
              <a:lnSpc>
                <a:spcPct val="90000"/>
              </a:lnSpc>
              <a:spcBef>
                <a:spcPts val="135"/>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Age</a:t>
            </a:r>
            <a:endParaRPr sz="900" b="1" i="0" u="none" strike="noStrike" cap="none">
              <a:solidFill>
                <a:srgbClr val="0B2A47"/>
              </a:solidFill>
              <a:latin typeface="Montserrat"/>
              <a:ea typeface="Montserrat"/>
              <a:cs typeface="Montserrat"/>
              <a:sym typeface="Montserrat"/>
            </a:endParaRPr>
          </a:p>
          <a:p>
            <a:pPr marL="114300" marR="0" lvl="1" indent="-114300" algn="l" rtl="0">
              <a:lnSpc>
                <a:spcPct val="90000"/>
              </a:lnSpc>
              <a:spcBef>
                <a:spcPts val="135"/>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Region _Code</a:t>
            </a:r>
            <a:endParaRPr sz="900" b="1" i="0" u="none" strike="noStrike" cap="none">
              <a:solidFill>
                <a:srgbClr val="0B2A47"/>
              </a:solidFill>
              <a:latin typeface="Montserrat"/>
              <a:ea typeface="Montserrat"/>
              <a:cs typeface="Montserrat"/>
              <a:sym typeface="Montserrat"/>
            </a:endParaRPr>
          </a:p>
          <a:p>
            <a:pPr marL="114300" marR="0" lvl="1" indent="-57150" algn="l" rtl="0">
              <a:lnSpc>
                <a:spcPct val="90000"/>
              </a:lnSpc>
              <a:spcBef>
                <a:spcPts val="135"/>
              </a:spcBef>
              <a:spcAft>
                <a:spcPts val="0"/>
              </a:spcAft>
              <a:buClr>
                <a:srgbClr val="000000"/>
              </a:buClr>
              <a:buSzPts val="900"/>
              <a:buFont typeface="Arial"/>
              <a:buNone/>
            </a:pPr>
            <a:endParaRPr sz="900" b="1" i="0" u="none" strike="noStrike" cap="none">
              <a:solidFill>
                <a:srgbClr val="0B2A47"/>
              </a:solidFill>
              <a:latin typeface="Montserrat"/>
              <a:ea typeface="Montserrat"/>
              <a:cs typeface="Montserrat"/>
              <a:sym typeface="Montserrat"/>
            </a:endParaRPr>
          </a:p>
        </p:txBody>
      </p:sp>
      <p:sp>
        <p:nvSpPr>
          <p:cNvPr id="4727" name="Google Shape;4727;p10"/>
          <p:cNvSpPr txBox="1"/>
          <p:nvPr/>
        </p:nvSpPr>
        <p:spPr>
          <a:xfrm>
            <a:off x="4171660" y="3967409"/>
            <a:ext cx="1785300" cy="1214100"/>
          </a:xfrm>
          <a:prstGeom prst="rect">
            <a:avLst/>
          </a:prstGeom>
          <a:noFill/>
          <a:ln>
            <a:noFill/>
          </a:ln>
        </p:spPr>
        <p:txBody>
          <a:bodyPr spcFirstLastPara="1" wrap="square" lIns="64000" tIns="64000" rIns="85325" bIns="96000" anchor="t" anchorCtr="0">
            <a:noAutofit/>
          </a:bodyPr>
          <a:lstStyle/>
          <a:p>
            <a:pPr marL="114300" marR="0" lvl="1" indent="-114300" algn="l" rtl="0">
              <a:lnSpc>
                <a:spcPct val="90000"/>
              </a:lnSpc>
              <a:spcBef>
                <a:spcPts val="0"/>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Driving_License</a:t>
            </a:r>
            <a:endParaRPr sz="900" b="1" i="0" u="none" strike="noStrike" cap="none">
              <a:solidFill>
                <a:srgbClr val="0B2A47"/>
              </a:solidFill>
              <a:latin typeface="Montserrat"/>
              <a:ea typeface="Montserrat"/>
              <a:cs typeface="Montserrat"/>
              <a:sym typeface="Montserrat"/>
            </a:endParaRPr>
          </a:p>
          <a:p>
            <a:pPr marL="114300" marR="0" lvl="1" indent="-114300" algn="l" rtl="0">
              <a:lnSpc>
                <a:spcPct val="90000"/>
              </a:lnSpc>
              <a:spcBef>
                <a:spcPts val="135"/>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Previously_Insured</a:t>
            </a:r>
            <a:endParaRPr sz="900" b="1" i="0" u="none" strike="noStrike" cap="none">
              <a:solidFill>
                <a:srgbClr val="0B2A47"/>
              </a:solidFill>
              <a:latin typeface="Montserrat"/>
              <a:ea typeface="Montserrat"/>
              <a:cs typeface="Montserrat"/>
              <a:sym typeface="Montserrat"/>
            </a:endParaRPr>
          </a:p>
          <a:p>
            <a:pPr marL="114300" marR="0" lvl="1" indent="-114300" algn="l" rtl="0">
              <a:lnSpc>
                <a:spcPct val="90000"/>
              </a:lnSpc>
              <a:spcBef>
                <a:spcPts val="135"/>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Vehicle_Age</a:t>
            </a:r>
            <a:endParaRPr sz="900" b="1" i="0" u="none" strike="noStrike" cap="none">
              <a:solidFill>
                <a:srgbClr val="0B2A47"/>
              </a:solidFill>
              <a:latin typeface="Montserrat"/>
              <a:ea typeface="Montserrat"/>
              <a:cs typeface="Montserrat"/>
              <a:sym typeface="Montserrat"/>
            </a:endParaRPr>
          </a:p>
          <a:p>
            <a:pPr marL="114300" marR="0" lvl="1" indent="-114300" algn="l" rtl="0">
              <a:lnSpc>
                <a:spcPct val="90000"/>
              </a:lnSpc>
              <a:spcBef>
                <a:spcPts val="135"/>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Vehicle_Damage</a:t>
            </a:r>
            <a:endParaRPr sz="900" b="1" i="0" u="none" strike="noStrike" cap="none">
              <a:solidFill>
                <a:srgbClr val="0B2A47"/>
              </a:solidFill>
              <a:latin typeface="Montserrat"/>
              <a:ea typeface="Montserrat"/>
              <a:cs typeface="Montserrat"/>
              <a:sym typeface="Montserrat"/>
            </a:endParaRPr>
          </a:p>
          <a:p>
            <a:pPr marL="114300" marR="0" lvl="1" indent="-114300" algn="l" rtl="0">
              <a:lnSpc>
                <a:spcPct val="90000"/>
              </a:lnSpc>
              <a:spcBef>
                <a:spcPts val="135"/>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Annual_Premium</a:t>
            </a:r>
            <a:endParaRPr sz="900" b="1" i="0" u="none" strike="noStrike" cap="none">
              <a:solidFill>
                <a:srgbClr val="0B2A47"/>
              </a:solidFill>
              <a:latin typeface="Montserrat"/>
              <a:ea typeface="Montserrat"/>
              <a:cs typeface="Montserrat"/>
              <a:sym typeface="Montserrat"/>
            </a:endParaRPr>
          </a:p>
          <a:p>
            <a:pPr marL="114300" marR="0" lvl="1" indent="-114300" algn="l" rtl="0">
              <a:lnSpc>
                <a:spcPct val="90000"/>
              </a:lnSpc>
              <a:spcBef>
                <a:spcPts val="135"/>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Policy_Sales_Chanel</a:t>
            </a:r>
            <a:endParaRPr sz="900" b="1" i="0" u="none" strike="noStrike" cap="none">
              <a:solidFill>
                <a:srgbClr val="0B2A47"/>
              </a:solidFill>
              <a:latin typeface="Montserrat"/>
              <a:ea typeface="Montserrat"/>
              <a:cs typeface="Montserrat"/>
              <a:sym typeface="Montserrat"/>
            </a:endParaRPr>
          </a:p>
          <a:p>
            <a:pPr marL="114300" marR="0" lvl="1" indent="-114300" algn="l" rtl="0">
              <a:lnSpc>
                <a:spcPct val="90000"/>
              </a:lnSpc>
              <a:spcBef>
                <a:spcPts val="135"/>
              </a:spcBef>
              <a:spcAft>
                <a:spcPts val="0"/>
              </a:spcAft>
              <a:buClr>
                <a:srgbClr val="000000"/>
              </a:buClr>
              <a:buSzPts val="900"/>
              <a:buFont typeface="Arial"/>
              <a:buChar char="•"/>
            </a:pPr>
            <a:r>
              <a:rPr lang="en-US" sz="900" b="1" i="0" u="none" strike="noStrike" cap="none">
                <a:solidFill>
                  <a:srgbClr val="0B2A47"/>
                </a:solidFill>
                <a:latin typeface="Montserrat"/>
                <a:ea typeface="Montserrat"/>
                <a:cs typeface="Montserrat"/>
                <a:sym typeface="Montserrat"/>
              </a:rPr>
              <a:t>Vintage</a:t>
            </a:r>
            <a:endParaRPr/>
          </a:p>
        </p:txBody>
      </p:sp>
      <p:pic>
        <p:nvPicPr>
          <p:cNvPr id="4728" name="Google Shape;4728;p10"/>
          <p:cNvPicPr preferRelativeResize="0"/>
          <p:nvPr/>
        </p:nvPicPr>
        <p:blipFill rotWithShape="1">
          <a:blip r:embed="rId5">
            <a:alphaModFix/>
          </a:blip>
          <a:srcRect/>
          <a:stretch/>
        </p:blipFill>
        <p:spPr>
          <a:xfrm>
            <a:off x="4393570" y="2879699"/>
            <a:ext cx="899768" cy="8997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32"/>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98616219"/>
              </p:ext>
            </p:extLst>
          </p:nvPr>
        </p:nvGraphicFramePr>
        <p:xfrm>
          <a:off x="1932562" y="861580"/>
          <a:ext cx="5957261" cy="3815895"/>
        </p:xfrm>
        <a:graphic>
          <a:graphicData uri="http://schemas.openxmlformats.org/drawingml/2006/table">
            <a:tbl>
              <a:tblPr>
                <a:tableStyleId>{5BF6A4FE-0BF5-4BCF-96D1-A103D18C124B}</a:tableStyleId>
              </a:tblPr>
              <a:tblGrid>
                <a:gridCol w="851334">
                  <a:extLst>
                    <a:ext uri="{9D8B030D-6E8A-4147-A177-3AD203B41FA5}">
                      <a16:colId xmlns:a16="http://schemas.microsoft.com/office/drawing/2014/main" val="20000"/>
                    </a:ext>
                  </a:extLst>
                </a:gridCol>
                <a:gridCol w="2577124">
                  <a:extLst>
                    <a:ext uri="{9D8B030D-6E8A-4147-A177-3AD203B41FA5}">
                      <a16:colId xmlns:a16="http://schemas.microsoft.com/office/drawing/2014/main" val="20001"/>
                    </a:ext>
                  </a:extLst>
                </a:gridCol>
                <a:gridCol w="781191">
                  <a:extLst>
                    <a:ext uri="{9D8B030D-6E8A-4147-A177-3AD203B41FA5}">
                      <a16:colId xmlns:a16="http://schemas.microsoft.com/office/drawing/2014/main" val="20002"/>
                    </a:ext>
                  </a:extLst>
                </a:gridCol>
                <a:gridCol w="547639">
                  <a:extLst>
                    <a:ext uri="{9D8B030D-6E8A-4147-A177-3AD203B41FA5}">
                      <a16:colId xmlns:a16="http://schemas.microsoft.com/office/drawing/2014/main" val="20003"/>
                    </a:ext>
                  </a:extLst>
                </a:gridCol>
                <a:gridCol w="539585">
                  <a:extLst>
                    <a:ext uri="{9D8B030D-6E8A-4147-A177-3AD203B41FA5}">
                      <a16:colId xmlns:a16="http://schemas.microsoft.com/office/drawing/2014/main" val="20004"/>
                    </a:ext>
                  </a:extLst>
                </a:gridCol>
                <a:gridCol w="660388">
                  <a:extLst>
                    <a:ext uri="{9D8B030D-6E8A-4147-A177-3AD203B41FA5}">
                      <a16:colId xmlns:a16="http://schemas.microsoft.com/office/drawing/2014/main" val="20005"/>
                    </a:ext>
                  </a:extLst>
                </a:gridCol>
              </a:tblGrid>
              <a:tr h="111138">
                <a:tc>
                  <a:txBody>
                    <a:bodyPr/>
                    <a:lstStyle/>
                    <a:p>
                      <a:pPr algn="ctr" fontAlgn="ctr"/>
                      <a:r>
                        <a:rPr lang="en-GB" sz="700" u="none" strike="noStrike">
                          <a:effectLst/>
                        </a:rPr>
                        <a:t>Column</a:t>
                      </a:r>
                      <a:endParaRPr lang="en-GB" sz="700" b="1"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Description</a:t>
                      </a:r>
                      <a:endParaRPr lang="en-GB" sz="700" b="1"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Data Type</a:t>
                      </a:r>
                      <a:endParaRPr lang="en-GB" sz="700" b="1"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Missing Value</a:t>
                      </a:r>
                      <a:endParaRPr lang="en-GB" sz="700" b="1" i="0" u="none" strike="noStrike">
                        <a:solidFill>
                          <a:srgbClr val="000000"/>
                        </a:solidFill>
                        <a:effectLst/>
                        <a:latin typeface="Calibri" panose="020F0502020204030204" pitchFamily="34" charset="0"/>
                      </a:endParaRPr>
                    </a:p>
                  </a:txBody>
                  <a:tcPr marL="4832" marR="4832" marT="4832" marB="0" anchor="ctr"/>
                </a:tc>
                <a:tc gridSpan="2">
                  <a:txBody>
                    <a:bodyPr/>
                    <a:lstStyle/>
                    <a:p>
                      <a:pPr algn="ctr" fontAlgn="ctr"/>
                      <a:r>
                        <a:rPr lang="en-GB" sz="700" u="none" strike="noStrike">
                          <a:effectLst/>
                        </a:rPr>
                        <a:t>Remarks</a:t>
                      </a:r>
                      <a:endParaRPr lang="en-GB" sz="700" b="1" i="0" u="none" strike="noStrike">
                        <a:solidFill>
                          <a:srgbClr val="000000"/>
                        </a:solidFill>
                        <a:effectLst/>
                        <a:latin typeface="Calibri" panose="020F0502020204030204" pitchFamily="34" charset="0"/>
                      </a:endParaRPr>
                    </a:p>
                  </a:txBody>
                  <a:tcPr marL="4832" marR="4832" marT="4832" marB="0" anchor="ctr"/>
                </a:tc>
                <a:tc hMerge="1">
                  <a:txBody>
                    <a:bodyPr/>
                    <a:lstStyle/>
                    <a:p>
                      <a:endParaRPr lang="en-GB"/>
                    </a:p>
                  </a:txBody>
                  <a:tcPr/>
                </a:tc>
                <a:extLst>
                  <a:ext uri="{0D108BD9-81ED-4DB2-BD59-A6C34878D82A}">
                    <a16:rowId xmlns:a16="http://schemas.microsoft.com/office/drawing/2014/main" val="10000"/>
                  </a:ext>
                </a:extLst>
              </a:tr>
              <a:tr h="231941">
                <a:tc>
                  <a:txBody>
                    <a:bodyPr/>
                    <a:lstStyle/>
                    <a:p>
                      <a:pPr algn="ctr" fontAlgn="ctr"/>
                      <a:r>
                        <a:rPr lang="en-GB" sz="700" u="none" strike="noStrike" dirty="0">
                          <a:effectLst/>
                        </a:rPr>
                        <a:t>id</a:t>
                      </a:r>
                      <a:endParaRPr lang="en-GB" sz="700" b="1" i="0" u="none" strike="noStrike" dirty="0">
                        <a:solidFill>
                          <a:srgbClr val="000000"/>
                        </a:solidFill>
                        <a:effectLst/>
                        <a:latin typeface="Calibri" panose="020F0502020204030204" pitchFamily="34" charset="0"/>
                      </a:endParaRPr>
                    </a:p>
                  </a:txBody>
                  <a:tcPr marL="4832" marR="4832" marT="4832" marB="0" anchor="ctr"/>
                </a:tc>
                <a:tc>
                  <a:txBody>
                    <a:bodyPr/>
                    <a:lstStyle/>
                    <a:p>
                      <a:pPr algn="l" fontAlgn="ctr"/>
                      <a:r>
                        <a:rPr lang="en-US" sz="700" u="none" strike="noStrike" dirty="0">
                          <a:effectLst/>
                        </a:rPr>
                        <a:t>Unique ID for the customer</a:t>
                      </a:r>
                      <a:endParaRPr lang="en-US" sz="700" b="0" i="0" u="none" strike="noStrike" dirty="0">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Numerical</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Min  : 1</a:t>
                      </a:r>
                      <a:br>
                        <a:rPr lang="en-GB" sz="700" u="none" strike="noStrike">
                          <a:effectLst/>
                        </a:rPr>
                      </a:br>
                      <a:r>
                        <a:rPr lang="en-GB" sz="700" u="none" strike="noStrike">
                          <a:effectLst/>
                        </a:rPr>
                        <a:t>Max : 381,109</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Mean    : 190,555</a:t>
                      </a:r>
                      <a:br>
                        <a:rPr lang="en-GB" sz="700" u="none" strike="noStrike">
                          <a:effectLst/>
                        </a:rPr>
                      </a:br>
                      <a:r>
                        <a:rPr lang="en-GB" sz="700" u="none" strike="noStrike">
                          <a:effectLst/>
                        </a:rPr>
                        <a:t>Median : 190,555</a:t>
                      </a:r>
                      <a:endParaRPr lang="en-GB" sz="700" b="0" i="0" u="none" strike="noStrike">
                        <a:solidFill>
                          <a:srgbClr val="000000"/>
                        </a:solidFill>
                        <a:effectLst/>
                        <a:latin typeface="Calibri" panose="020F0502020204030204" pitchFamily="34" charset="0"/>
                      </a:endParaRPr>
                    </a:p>
                  </a:txBody>
                  <a:tcPr marL="4832" marR="4832" marT="4832" marB="0" anchor="ctr"/>
                </a:tc>
                <a:extLst>
                  <a:ext uri="{0D108BD9-81ED-4DB2-BD59-A6C34878D82A}">
                    <a16:rowId xmlns:a16="http://schemas.microsoft.com/office/drawing/2014/main" val="10001"/>
                  </a:ext>
                </a:extLst>
              </a:tr>
              <a:tr h="347912">
                <a:tc>
                  <a:txBody>
                    <a:bodyPr/>
                    <a:lstStyle/>
                    <a:p>
                      <a:pPr algn="ctr" fontAlgn="ctr"/>
                      <a:r>
                        <a:rPr lang="en-GB" sz="700" u="none" strike="noStrike" dirty="0">
                          <a:effectLst/>
                        </a:rPr>
                        <a:t>Gender</a:t>
                      </a:r>
                      <a:endParaRPr lang="en-GB" sz="700" b="1" i="0" u="none" strike="noStrike" dirty="0">
                        <a:solidFill>
                          <a:srgbClr val="000000"/>
                        </a:solidFill>
                        <a:effectLst/>
                        <a:latin typeface="Calibri" panose="020F0502020204030204" pitchFamily="34" charset="0"/>
                      </a:endParaRPr>
                    </a:p>
                  </a:txBody>
                  <a:tcPr marL="4832" marR="4832" marT="4832" marB="0" anchor="ctr"/>
                </a:tc>
                <a:tc>
                  <a:txBody>
                    <a:bodyPr/>
                    <a:lstStyle/>
                    <a:p>
                      <a:pPr algn="l" fontAlgn="ctr"/>
                      <a:r>
                        <a:rPr lang="en-GB" sz="700" u="none" strike="noStrike">
                          <a:effectLst/>
                        </a:rPr>
                        <a:t>Gender of the customer</a:t>
                      </a:r>
                      <a:endParaRPr lang="en-GB" sz="700" b="0" i="0" u="none" strike="noStrike">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Catagorical</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gridSpan="2">
                  <a:txBody>
                    <a:bodyPr/>
                    <a:lstStyle/>
                    <a:p>
                      <a:pPr algn="ctr" fontAlgn="ctr"/>
                      <a:r>
                        <a:rPr lang="en-US" sz="700" u="none" strike="noStrike">
                          <a:effectLst/>
                        </a:rPr>
                        <a:t>2 unique values ;Male and Female</a:t>
                      </a:r>
                      <a:endParaRPr lang="en-US" sz="700" b="0" i="0" u="none" strike="noStrike">
                        <a:solidFill>
                          <a:srgbClr val="000000"/>
                        </a:solidFill>
                        <a:effectLst/>
                        <a:latin typeface="Calibri" panose="020F0502020204030204" pitchFamily="34" charset="0"/>
                      </a:endParaRPr>
                    </a:p>
                  </a:txBody>
                  <a:tcPr marL="4832" marR="4832" marT="4832" marB="0" anchor="ctr"/>
                </a:tc>
                <a:tc hMerge="1">
                  <a:txBody>
                    <a:bodyPr/>
                    <a:lstStyle/>
                    <a:p>
                      <a:endParaRPr lang="en-GB"/>
                    </a:p>
                  </a:txBody>
                  <a:tcPr/>
                </a:tc>
                <a:extLst>
                  <a:ext uri="{0D108BD9-81ED-4DB2-BD59-A6C34878D82A}">
                    <a16:rowId xmlns:a16="http://schemas.microsoft.com/office/drawing/2014/main" val="10002"/>
                  </a:ext>
                </a:extLst>
              </a:tr>
              <a:tr h="231941">
                <a:tc>
                  <a:txBody>
                    <a:bodyPr/>
                    <a:lstStyle/>
                    <a:p>
                      <a:pPr algn="ctr" fontAlgn="ctr"/>
                      <a:r>
                        <a:rPr lang="en-GB" sz="700" u="none" strike="noStrike">
                          <a:effectLst/>
                        </a:rPr>
                        <a:t>Age</a:t>
                      </a:r>
                      <a:endParaRPr lang="en-GB" sz="700" b="1" i="0" u="none" strike="noStrike">
                        <a:solidFill>
                          <a:srgbClr val="000000"/>
                        </a:solidFill>
                        <a:effectLst/>
                        <a:latin typeface="Calibri" panose="020F0502020204030204" pitchFamily="34" charset="0"/>
                      </a:endParaRPr>
                    </a:p>
                  </a:txBody>
                  <a:tcPr marL="4832" marR="4832" marT="4832" marB="0" anchor="ctr"/>
                </a:tc>
                <a:tc>
                  <a:txBody>
                    <a:bodyPr/>
                    <a:lstStyle/>
                    <a:p>
                      <a:pPr algn="l" fontAlgn="ctr"/>
                      <a:r>
                        <a:rPr lang="en-GB" sz="700" u="none" strike="noStrike">
                          <a:effectLst/>
                        </a:rPr>
                        <a:t>Age of the customer</a:t>
                      </a:r>
                      <a:endParaRPr lang="en-GB" sz="700" b="0" i="0" u="none" strike="noStrike">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Numerical</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Min  : 20</a:t>
                      </a:r>
                      <a:br>
                        <a:rPr lang="en-GB" sz="700" u="none" strike="noStrike">
                          <a:effectLst/>
                        </a:rPr>
                      </a:br>
                      <a:r>
                        <a:rPr lang="en-GB" sz="700" u="none" strike="noStrike">
                          <a:effectLst/>
                        </a:rPr>
                        <a:t>Max : 85</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Mean    : 38</a:t>
                      </a:r>
                      <a:br>
                        <a:rPr lang="en-GB" sz="700" u="none" strike="noStrike">
                          <a:effectLst/>
                        </a:rPr>
                      </a:br>
                      <a:r>
                        <a:rPr lang="en-GB" sz="700" u="none" strike="noStrike">
                          <a:effectLst/>
                        </a:rPr>
                        <a:t>Median : 36</a:t>
                      </a:r>
                      <a:endParaRPr lang="en-GB" sz="700" b="0" i="0" u="none" strike="noStrike">
                        <a:solidFill>
                          <a:srgbClr val="000000"/>
                        </a:solidFill>
                        <a:effectLst/>
                        <a:latin typeface="Calibri" panose="020F0502020204030204" pitchFamily="34" charset="0"/>
                      </a:endParaRPr>
                    </a:p>
                  </a:txBody>
                  <a:tcPr marL="4832" marR="4832" marT="4832" marB="0" anchor="ctr"/>
                </a:tc>
                <a:extLst>
                  <a:ext uri="{0D108BD9-81ED-4DB2-BD59-A6C34878D82A}">
                    <a16:rowId xmlns:a16="http://schemas.microsoft.com/office/drawing/2014/main" val="10003"/>
                  </a:ext>
                </a:extLst>
              </a:tr>
              <a:tr h="347912">
                <a:tc>
                  <a:txBody>
                    <a:bodyPr/>
                    <a:lstStyle/>
                    <a:p>
                      <a:pPr algn="ctr" fontAlgn="ctr"/>
                      <a:r>
                        <a:rPr lang="en-GB" sz="700" u="none" strike="noStrike">
                          <a:effectLst/>
                        </a:rPr>
                        <a:t>Driving_License</a:t>
                      </a:r>
                      <a:endParaRPr lang="en-GB" sz="700" b="1" i="0" u="none" strike="noStrike">
                        <a:solidFill>
                          <a:srgbClr val="000000"/>
                        </a:solidFill>
                        <a:effectLst/>
                        <a:latin typeface="Calibri" panose="020F0502020204030204" pitchFamily="34" charset="0"/>
                      </a:endParaRPr>
                    </a:p>
                  </a:txBody>
                  <a:tcPr marL="4832" marR="4832" marT="4832" marB="0" anchor="ctr"/>
                </a:tc>
                <a:tc>
                  <a:txBody>
                    <a:bodyPr/>
                    <a:lstStyle/>
                    <a:p>
                      <a:pPr algn="l" fontAlgn="ctr"/>
                      <a:r>
                        <a:rPr lang="en-US" sz="700" u="none" strike="noStrike">
                          <a:effectLst/>
                        </a:rPr>
                        <a:t>0 : Customer does not have DL </a:t>
                      </a:r>
                      <a:br>
                        <a:rPr lang="en-US" sz="700" u="none" strike="noStrike">
                          <a:effectLst/>
                        </a:rPr>
                      </a:br>
                      <a:r>
                        <a:rPr lang="en-US" sz="700" u="none" strike="noStrike">
                          <a:effectLst/>
                        </a:rPr>
                        <a:t>1 : Customer already has DL</a:t>
                      </a:r>
                      <a:endParaRPr lang="en-US" sz="700" b="0" i="0" u="none" strike="noStrike">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Catagorical</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gridSpan="2">
                  <a:txBody>
                    <a:bodyPr/>
                    <a:lstStyle/>
                    <a:p>
                      <a:pPr algn="ctr" fontAlgn="ctr"/>
                      <a:r>
                        <a:rPr lang="en-US" sz="700" u="none" strike="noStrike">
                          <a:effectLst/>
                        </a:rPr>
                        <a:t>2 unique values Yes and No</a:t>
                      </a:r>
                      <a:endParaRPr lang="en-US" sz="700" b="0" i="0" u="none" strike="noStrike">
                        <a:solidFill>
                          <a:srgbClr val="000000"/>
                        </a:solidFill>
                        <a:effectLst/>
                        <a:latin typeface="Calibri" panose="020F0502020204030204" pitchFamily="34" charset="0"/>
                      </a:endParaRPr>
                    </a:p>
                  </a:txBody>
                  <a:tcPr marL="4832" marR="4832" marT="4832" marB="0" anchor="ctr"/>
                </a:tc>
                <a:tc hMerge="1">
                  <a:txBody>
                    <a:bodyPr/>
                    <a:lstStyle/>
                    <a:p>
                      <a:endParaRPr lang="en-GB"/>
                    </a:p>
                  </a:txBody>
                  <a:tcPr/>
                </a:tc>
                <a:extLst>
                  <a:ext uri="{0D108BD9-81ED-4DB2-BD59-A6C34878D82A}">
                    <a16:rowId xmlns:a16="http://schemas.microsoft.com/office/drawing/2014/main" val="10004"/>
                  </a:ext>
                </a:extLst>
              </a:tr>
              <a:tr h="231941">
                <a:tc>
                  <a:txBody>
                    <a:bodyPr/>
                    <a:lstStyle/>
                    <a:p>
                      <a:pPr algn="ctr" fontAlgn="ctr"/>
                      <a:r>
                        <a:rPr lang="en-GB" sz="600" u="none" strike="noStrike">
                          <a:effectLst/>
                        </a:rPr>
                        <a:t>Region_Code</a:t>
                      </a:r>
                      <a:endParaRPr lang="en-GB" sz="600" b="1" i="0" u="none" strike="noStrike">
                        <a:solidFill>
                          <a:srgbClr val="000000"/>
                        </a:solidFill>
                        <a:effectLst/>
                        <a:latin typeface="Var(--jp-code-font-family)"/>
                      </a:endParaRPr>
                    </a:p>
                  </a:txBody>
                  <a:tcPr marL="4832" marR="4832" marT="4832" marB="0" anchor="ctr"/>
                </a:tc>
                <a:tc>
                  <a:txBody>
                    <a:bodyPr/>
                    <a:lstStyle/>
                    <a:p>
                      <a:pPr algn="l" fontAlgn="ctr"/>
                      <a:r>
                        <a:rPr lang="en-US" sz="700" u="none" strike="noStrike">
                          <a:effectLst/>
                        </a:rPr>
                        <a:t>Unique code for the region of the customer</a:t>
                      </a:r>
                      <a:endParaRPr lang="en-US" sz="700" b="0" i="0" u="none" strike="noStrike">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Numerical</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Min  : 0</a:t>
                      </a:r>
                      <a:br>
                        <a:rPr lang="en-GB" sz="700" u="none" strike="noStrike">
                          <a:effectLst/>
                        </a:rPr>
                      </a:br>
                      <a:r>
                        <a:rPr lang="en-GB" sz="700" u="none" strike="noStrike">
                          <a:effectLst/>
                        </a:rPr>
                        <a:t>Max : 52</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Mean    : 26</a:t>
                      </a:r>
                      <a:br>
                        <a:rPr lang="en-GB" sz="700" u="none" strike="noStrike">
                          <a:effectLst/>
                        </a:rPr>
                      </a:br>
                      <a:r>
                        <a:rPr lang="en-GB" sz="700" u="none" strike="noStrike">
                          <a:effectLst/>
                        </a:rPr>
                        <a:t>Median : 28</a:t>
                      </a:r>
                      <a:endParaRPr lang="en-GB" sz="700" b="0" i="0" u="none" strike="noStrike">
                        <a:solidFill>
                          <a:srgbClr val="000000"/>
                        </a:solidFill>
                        <a:effectLst/>
                        <a:latin typeface="Calibri" panose="020F0502020204030204" pitchFamily="34" charset="0"/>
                      </a:endParaRPr>
                    </a:p>
                  </a:txBody>
                  <a:tcPr marL="4832" marR="4832" marT="4832" marB="0" anchor="ctr"/>
                </a:tc>
                <a:extLst>
                  <a:ext uri="{0D108BD9-81ED-4DB2-BD59-A6C34878D82A}">
                    <a16:rowId xmlns:a16="http://schemas.microsoft.com/office/drawing/2014/main" val="10005"/>
                  </a:ext>
                </a:extLst>
              </a:tr>
              <a:tr h="231941">
                <a:tc>
                  <a:txBody>
                    <a:bodyPr/>
                    <a:lstStyle/>
                    <a:p>
                      <a:pPr algn="ctr" fontAlgn="ctr"/>
                      <a:r>
                        <a:rPr lang="en-GB" sz="700" u="none" strike="noStrike">
                          <a:effectLst/>
                        </a:rPr>
                        <a:t>Previously_Insured</a:t>
                      </a:r>
                      <a:endParaRPr lang="en-GB" sz="700" b="1" i="0" u="none" strike="noStrike">
                        <a:solidFill>
                          <a:srgbClr val="000000"/>
                        </a:solidFill>
                        <a:effectLst/>
                        <a:latin typeface="Calibri" panose="020F0502020204030204" pitchFamily="34" charset="0"/>
                      </a:endParaRPr>
                    </a:p>
                  </a:txBody>
                  <a:tcPr marL="4832" marR="4832" marT="4832" marB="0" anchor="ctr"/>
                </a:tc>
                <a:tc>
                  <a:txBody>
                    <a:bodyPr/>
                    <a:lstStyle/>
                    <a:p>
                      <a:pPr algn="l" fontAlgn="ctr"/>
                      <a:r>
                        <a:rPr lang="en-US" sz="700" u="none" strike="noStrike">
                          <a:effectLst/>
                        </a:rPr>
                        <a:t>1 : Customer already has Vehicle Insurance </a:t>
                      </a:r>
                      <a:br>
                        <a:rPr lang="en-US" sz="700" u="none" strike="noStrike">
                          <a:effectLst/>
                        </a:rPr>
                      </a:br>
                      <a:r>
                        <a:rPr lang="en-US" sz="700" u="none" strike="noStrike">
                          <a:effectLst/>
                        </a:rPr>
                        <a:t>0 : Customer doesn't have Vehicle Insurance</a:t>
                      </a:r>
                      <a:endParaRPr lang="en-US" sz="700" b="0" i="0" u="none" strike="noStrike">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Catagorical</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gridSpan="2">
                  <a:txBody>
                    <a:bodyPr/>
                    <a:lstStyle/>
                    <a:p>
                      <a:pPr algn="ctr" fontAlgn="ctr"/>
                      <a:r>
                        <a:rPr lang="en-GB" sz="700" u="none" strike="noStrike">
                          <a:effectLst/>
                        </a:rPr>
                        <a:t>2 unique values</a:t>
                      </a:r>
                      <a:endParaRPr lang="en-GB" sz="700" b="0" i="0" u="none" strike="noStrike">
                        <a:solidFill>
                          <a:srgbClr val="000000"/>
                        </a:solidFill>
                        <a:effectLst/>
                        <a:latin typeface="Calibri" panose="020F0502020204030204" pitchFamily="34" charset="0"/>
                      </a:endParaRPr>
                    </a:p>
                  </a:txBody>
                  <a:tcPr marL="4832" marR="4832" marT="4832" marB="0" anchor="ctr"/>
                </a:tc>
                <a:tc hMerge="1">
                  <a:txBody>
                    <a:bodyPr/>
                    <a:lstStyle/>
                    <a:p>
                      <a:endParaRPr lang="en-GB"/>
                    </a:p>
                  </a:txBody>
                  <a:tcPr/>
                </a:tc>
                <a:extLst>
                  <a:ext uri="{0D108BD9-81ED-4DB2-BD59-A6C34878D82A}">
                    <a16:rowId xmlns:a16="http://schemas.microsoft.com/office/drawing/2014/main" val="10006"/>
                  </a:ext>
                </a:extLst>
              </a:tr>
              <a:tr h="521868">
                <a:tc>
                  <a:txBody>
                    <a:bodyPr/>
                    <a:lstStyle/>
                    <a:p>
                      <a:pPr algn="ctr" fontAlgn="ctr"/>
                      <a:r>
                        <a:rPr lang="en-GB" sz="700" u="none" strike="noStrike">
                          <a:effectLst/>
                        </a:rPr>
                        <a:t>Vehicle_Age</a:t>
                      </a:r>
                      <a:endParaRPr lang="en-GB" sz="700" b="1" i="0" u="none" strike="noStrike">
                        <a:solidFill>
                          <a:srgbClr val="000000"/>
                        </a:solidFill>
                        <a:effectLst/>
                        <a:latin typeface="Calibri" panose="020F0502020204030204" pitchFamily="34" charset="0"/>
                      </a:endParaRPr>
                    </a:p>
                  </a:txBody>
                  <a:tcPr marL="4832" marR="4832" marT="4832" marB="0" anchor="ctr"/>
                </a:tc>
                <a:tc>
                  <a:txBody>
                    <a:bodyPr/>
                    <a:lstStyle/>
                    <a:p>
                      <a:pPr algn="l" fontAlgn="ctr"/>
                      <a:r>
                        <a:rPr lang="en-GB" sz="700" u="none" strike="noStrike">
                          <a:effectLst/>
                        </a:rPr>
                        <a:t>Age of the Vehicle</a:t>
                      </a:r>
                      <a:endParaRPr lang="en-GB" sz="700" b="0" i="0" u="none" strike="noStrike">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Catagorical</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gridSpan="2">
                  <a:txBody>
                    <a:bodyPr/>
                    <a:lstStyle/>
                    <a:p>
                      <a:pPr algn="ctr" fontAlgn="ctr"/>
                      <a:r>
                        <a:rPr lang="en-US" sz="700" u="none" strike="noStrike">
                          <a:effectLst/>
                        </a:rPr>
                        <a:t>3 unique values;</a:t>
                      </a:r>
                      <a:br>
                        <a:rPr lang="en-US" sz="700" u="none" strike="noStrike">
                          <a:effectLst/>
                        </a:rPr>
                      </a:br>
                      <a:r>
                        <a:rPr lang="en-US" sz="700" u="none" strike="noStrike">
                          <a:effectLst/>
                        </a:rPr>
                        <a:t>1-2 Year</a:t>
                      </a:r>
                      <a:br>
                        <a:rPr lang="en-US" sz="700" u="none" strike="noStrike">
                          <a:effectLst/>
                        </a:rPr>
                      </a:br>
                      <a:r>
                        <a:rPr lang="en-US" sz="700" u="none" strike="noStrike">
                          <a:effectLst/>
                        </a:rPr>
                        <a:t>&lt; 1 Year</a:t>
                      </a:r>
                      <a:br>
                        <a:rPr lang="en-US" sz="700" u="none" strike="noStrike">
                          <a:effectLst/>
                        </a:rPr>
                      </a:br>
                      <a:r>
                        <a:rPr lang="en-US" sz="700" u="none" strike="noStrike">
                          <a:effectLst/>
                        </a:rPr>
                        <a:t>&gt;2 Year</a:t>
                      </a:r>
                      <a:endParaRPr lang="en-US" sz="700" b="0" i="0" u="none" strike="noStrike">
                        <a:solidFill>
                          <a:srgbClr val="000000"/>
                        </a:solidFill>
                        <a:effectLst/>
                        <a:latin typeface="Calibri" panose="020F0502020204030204" pitchFamily="34" charset="0"/>
                      </a:endParaRPr>
                    </a:p>
                  </a:txBody>
                  <a:tcPr marL="4832" marR="4832" marT="4832" marB="0" anchor="ctr"/>
                </a:tc>
                <a:tc hMerge="1">
                  <a:txBody>
                    <a:bodyPr/>
                    <a:lstStyle/>
                    <a:p>
                      <a:endParaRPr lang="en-GB"/>
                    </a:p>
                  </a:txBody>
                  <a:tcPr/>
                </a:tc>
                <a:extLst>
                  <a:ext uri="{0D108BD9-81ED-4DB2-BD59-A6C34878D82A}">
                    <a16:rowId xmlns:a16="http://schemas.microsoft.com/office/drawing/2014/main" val="10007"/>
                  </a:ext>
                </a:extLst>
              </a:tr>
              <a:tr h="231941">
                <a:tc>
                  <a:txBody>
                    <a:bodyPr/>
                    <a:lstStyle/>
                    <a:p>
                      <a:pPr algn="ctr" fontAlgn="ctr"/>
                      <a:r>
                        <a:rPr lang="en-GB" sz="700" u="none" strike="noStrike">
                          <a:effectLst/>
                        </a:rPr>
                        <a:t>Vehicle_Damage</a:t>
                      </a:r>
                      <a:endParaRPr lang="en-GB" sz="700" b="1" i="0" u="none" strike="noStrike">
                        <a:solidFill>
                          <a:srgbClr val="000000"/>
                        </a:solidFill>
                        <a:effectLst/>
                        <a:latin typeface="Calibri" panose="020F0502020204030204" pitchFamily="34" charset="0"/>
                      </a:endParaRPr>
                    </a:p>
                  </a:txBody>
                  <a:tcPr marL="4832" marR="4832" marT="4832" marB="0" anchor="ctr"/>
                </a:tc>
                <a:tc>
                  <a:txBody>
                    <a:bodyPr/>
                    <a:lstStyle/>
                    <a:p>
                      <a:pPr algn="l" fontAlgn="ctr"/>
                      <a:r>
                        <a:rPr lang="en-US" sz="700" u="none" strike="noStrike">
                          <a:effectLst/>
                        </a:rPr>
                        <a:t>1 : Customer got his/her vehicle damaged in the past. </a:t>
                      </a:r>
                      <a:br>
                        <a:rPr lang="en-US" sz="700" u="none" strike="noStrike">
                          <a:effectLst/>
                        </a:rPr>
                      </a:br>
                      <a:r>
                        <a:rPr lang="en-US" sz="700" u="none" strike="noStrike">
                          <a:effectLst/>
                        </a:rPr>
                        <a:t>0 : Customer didn't get his/her vehicle damaged in the past.</a:t>
                      </a:r>
                      <a:endParaRPr lang="en-US" sz="700" b="0" i="0" u="none" strike="noStrike">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Catagorical</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gridSpan="2">
                  <a:txBody>
                    <a:bodyPr/>
                    <a:lstStyle/>
                    <a:p>
                      <a:pPr algn="ctr" fontAlgn="ctr"/>
                      <a:r>
                        <a:rPr lang="en-GB" sz="700" u="none" strike="noStrike">
                          <a:effectLst/>
                        </a:rPr>
                        <a:t>2 unique values</a:t>
                      </a:r>
                      <a:endParaRPr lang="en-GB" sz="700" b="0" i="0" u="none" strike="noStrike">
                        <a:solidFill>
                          <a:srgbClr val="000000"/>
                        </a:solidFill>
                        <a:effectLst/>
                        <a:latin typeface="Calibri" panose="020F0502020204030204" pitchFamily="34" charset="0"/>
                      </a:endParaRPr>
                    </a:p>
                  </a:txBody>
                  <a:tcPr marL="4832" marR="4832" marT="4832" marB="0" anchor="ctr"/>
                </a:tc>
                <a:tc hMerge="1">
                  <a:txBody>
                    <a:bodyPr/>
                    <a:lstStyle/>
                    <a:p>
                      <a:endParaRPr lang="en-GB"/>
                    </a:p>
                  </a:txBody>
                  <a:tcPr/>
                </a:tc>
                <a:extLst>
                  <a:ext uri="{0D108BD9-81ED-4DB2-BD59-A6C34878D82A}">
                    <a16:rowId xmlns:a16="http://schemas.microsoft.com/office/drawing/2014/main" val="10008"/>
                  </a:ext>
                </a:extLst>
              </a:tr>
              <a:tr h="231941">
                <a:tc>
                  <a:txBody>
                    <a:bodyPr/>
                    <a:lstStyle/>
                    <a:p>
                      <a:pPr algn="ctr" fontAlgn="ctr"/>
                      <a:r>
                        <a:rPr lang="en-GB" sz="600" u="none" strike="noStrike">
                          <a:effectLst/>
                        </a:rPr>
                        <a:t>Annual_Premium</a:t>
                      </a:r>
                      <a:endParaRPr lang="en-GB" sz="600" b="1" i="0" u="none" strike="noStrike">
                        <a:solidFill>
                          <a:srgbClr val="000000"/>
                        </a:solidFill>
                        <a:effectLst/>
                        <a:latin typeface="Var(--jp-code-font-family)"/>
                      </a:endParaRPr>
                    </a:p>
                  </a:txBody>
                  <a:tcPr marL="4832" marR="4832" marT="4832" marB="0" anchor="ctr"/>
                </a:tc>
                <a:tc>
                  <a:txBody>
                    <a:bodyPr/>
                    <a:lstStyle/>
                    <a:p>
                      <a:pPr algn="l" fontAlgn="ctr"/>
                      <a:r>
                        <a:rPr lang="en-US" sz="700" u="none" strike="noStrike">
                          <a:effectLst/>
                        </a:rPr>
                        <a:t>The amount customer needs to pay as premium in the year</a:t>
                      </a:r>
                      <a:endParaRPr lang="en-US" sz="700" b="0" i="0" u="none" strike="noStrike">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Numerical</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Min  : 2,630</a:t>
                      </a:r>
                      <a:br>
                        <a:rPr lang="en-GB" sz="700" u="none" strike="noStrike">
                          <a:effectLst/>
                        </a:rPr>
                      </a:br>
                      <a:r>
                        <a:rPr lang="en-GB" sz="700" u="none" strike="noStrike">
                          <a:effectLst/>
                        </a:rPr>
                        <a:t>Max : 540,165</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Mean    : 30,564</a:t>
                      </a:r>
                      <a:br>
                        <a:rPr lang="en-GB" sz="700" u="none" strike="noStrike">
                          <a:effectLst/>
                        </a:rPr>
                      </a:br>
                      <a:r>
                        <a:rPr lang="en-GB" sz="700" u="none" strike="noStrike">
                          <a:effectLst/>
                        </a:rPr>
                        <a:t>Median : 28</a:t>
                      </a:r>
                      <a:endParaRPr lang="en-GB" sz="700" b="0" i="0" u="none" strike="noStrike">
                        <a:solidFill>
                          <a:srgbClr val="000000"/>
                        </a:solidFill>
                        <a:effectLst/>
                        <a:latin typeface="Calibri" panose="020F0502020204030204" pitchFamily="34" charset="0"/>
                      </a:endParaRPr>
                    </a:p>
                  </a:txBody>
                  <a:tcPr marL="4832" marR="4832" marT="4832" marB="0" anchor="ctr"/>
                </a:tc>
                <a:extLst>
                  <a:ext uri="{0D108BD9-81ED-4DB2-BD59-A6C34878D82A}">
                    <a16:rowId xmlns:a16="http://schemas.microsoft.com/office/drawing/2014/main" val="10009"/>
                  </a:ext>
                </a:extLst>
              </a:tr>
              <a:tr h="231941">
                <a:tc>
                  <a:txBody>
                    <a:bodyPr/>
                    <a:lstStyle/>
                    <a:p>
                      <a:pPr algn="ctr" fontAlgn="ctr"/>
                      <a:r>
                        <a:rPr lang="en-GB" sz="700" u="none" strike="noStrike">
                          <a:effectLst/>
                        </a:rPr>
                        <a:t>PolicySalesChannel</a:t>
                      </a:r>
                      <a:endParaRPr lang="en-GB" sz="700" b="1" i="0" u="none" strike="noStrike">
                        <a:solidFill>
                          <a:srgbClr val="000000"/>
                        </a:solidFill>
                        <a:effectLst/>
                        <a:latin typeface="Calibri" panose="020F0502020204030204" pitchFamily="34" charset="0"/>
                      </a:endParaRPr>
                    </a:p>
                  </a:txBody>
                  <a:tcPr marL="4832" marR="4832" marT="4832" marB="0" anchor="ctr"/>
                </a:tc>
                <a:tc>
                  <a:txBody>
                    <a:bodyPr/>
                    <a:lstStyle/>
                    <a:p>
                      <a:pPr algn="l" fontAlgn="ctr"/>
                      <a:r>
                        <a:rPr lang="en-US" sz="700" u="none" strike="noStrike">
                          <a:effectLst/>
                        </a:rPr>
                        <a:t>Anonymized Code for the channel of outreaching to the customer ie.</a:t>
                      </a:r>
                      <a:endParaRPr lang="en-US" sz="700" b="0" i="0" u="none" strike="noStrike">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Numerical</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Min  : 1</a:t>
                      </a:r>
                      <a:br>
                        <a:rPr lang="en-GB" sz="700" u="none" strike="noStrike">
                          <a:effectLst/>
                        </a:rPr>
                      </a:br>
                      <a:r>
                        <a:rPr lang="en-GB" sz="700" u="none" strike="noStrike">
                          <a:effectLst/>
                        </a:rPr>
                        <a:t>Max : 163</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Mean    : 112</a:t>
                      </a:r>
                      <a:br>
                        <a:rPr lang="en-GB" sz="700" u="none" strike="noStrike">
                          <a:effectLst/>
                        </a:rPr>
                      </a:br>
                      <a:r>
                        <a:rPr lang="en-GB" sz="700" u="none" strike="noStrike">
                          <a:effectLst/>
                        </a:rPr>
                        <a:t>Median : 113</a:t>
                      </a:r>
                      <a:endParaRPr lang="en-GB" sz="700" b="0" i="0" u="none" strike="noStrike">
                        <a:solidFill>
                          <a:srgbClr val="000000"/>
                        </a:solidFill>
                        <a:effectLst/>
                        <a:latin typeface="Calibri" panose="020F0502020204030204" pitchFamily="34" charset="0"/>
                      </a:endParaRPr>
                    </a:p>
                  </a:txBody>
                  <a:tcPr marL="4832" marR="4832" marT="4832" marB="0" anchor="ctr"/>
                </a:tc>
                <a:extLst>
                  <a:ext uri="{0D108BD9-81ED-4DB2-BD59-A6C34878D82A}">
                    <a16:rowId xmlns:a16="http://schemas.microsoft.com/office/drawing/2014/main" val="10010"/>
                  </a:ext>
                </a:extLst>
              </a:tr>
              <a:tr h="231941">
                <a:tc>
                  <a:txBody>
                    <a:bodyPr/>
                    <a:lstStyle/>
                    <a:p>
                      <a:pPr algn="ctr" fontAlgn="ctr"/>
                      <a:r>
                        <a:rPr lang="en-GB" sz="700" u="none" strike="noStrike">
                          <a:effectLst/>
                        </a:rPr>
                        <a:t>Vintage</a:t>
                      </a:r>
                      <a:endParaRPr lang="en-GB" sz="700" b="1" i="0" u="none" strike="noStrike">
                        <a:solidFill>
                          <a:srgbClr val="000000"/>
                        </a:solidFill>
                        <a:effectLst/>
                        <a:latin typeface="Calibri" panose="020F0502020204030204" pitchFamily="34" charset="0"/>
                      </a:endParaRPr>
                    </a:p>
                  </a:txBody>
                  <a:tcPr marL="4832" marR="4832" marT="4832" marB="0" anchor="ctr"/>
                </a:tc>
                <a:tc>
                  <a:txBody>
                    <a:bodyPr/>
                    <a:lstStyle/>
                    <a:p>
                      <a:pPr algn="l" fontAlgn="ctr"/>
                      <a:r>
                        <a:rPr lang="en-US" sz="700" u="none" strike="noStrike">
                          <a:effectLst/>
                        </a:rPr>
                        <a:t>Number of Days, Customer has been associated with the company</a:t>
                      </a:r>
                      <a:endParaRPr lang="en-US" sz="700" b="0" i="0" u="none" strike="noStrike">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Numerical</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Min  : 10</a:t>
                      </a:r>
                      <a:br>
                        <a:rPr lang="en-GB" sz="700" u="none" strike="noStrike">
                          <a:effectLst/>
                        </a:rPr>
                      </a:br>
                      <a:r>
                        <a:rPr lang="en-GB" sz="700" u="none" strike="noStrike">
                          <a:effectLst/>
                        </a:rPr>
                        <a:t>Max : 299</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Mean    : 154</a:t>
                      </a:r>
                      <a:br>
                        <a:rPr lang="en-GB" sz="700" u="none" strike="noStrike">
                          <a:effectLst/>
                        </a:rPr>
                      </a:br>
                      <a:r>
                        <a:rPr lang="en-GB" sz="700" u="none" strike="noStrike">
                          <a:effectLst/>
                        </a:rPr>
                        <a:t>Median : 154</a:t>
                      </a:r>
                      <a:endParaRPr lang="en-GB" sz="700" b="0" i="0" u="none" strike="noStrike">
                        <a:solidFill>
                          <a:srgbClr val="000000"/>
                        </a:solidFill>
                        <a:effectLst/>
                        <a:latin typeface="Calibri" panose="020F0502020204030204" pitchFamily="34" charset="0"/>
                      </a:endParaRPr>
                    </a:p>
                  </a:txBody>
                  <a:tcPr marL="4832" marR="4832" marT="4832" marB="0" anchor="ctr"/>
                </a:tc>
                <a:extLst>
                  <a:ext uri="{0D108BD9-81ED-4DB2-BD59-A6C34878D82A}">
                    <a16:rowId xmlns:a16="http://schemas.microsoft.com/office/drawing/2014/main" val="10011"/>
                  </a:ext>
                </a:extLst>
              </a:tr>
              <a:tr h="231941">
                <a:tc>
                  <a:txBody>
                    <a:bodyPr/>
                    <a:lstStyle/>
                    <a:p>
                      <a:pPr algn="ctr" fontAlgn="ctr"/>
                      <a:r>
                        <a:rPr lang="en-GB" sz="700" u="none" strike="noStrike">
                          <a:effectLst/>
                        </a:rPr>
                        <a:t>Response</a:t>
                      </a:r>
                      <a:endParaRPr lang="en-GB" sz="700" b="1" i="0" u="none" strike="noStrike">
                        <a:solidFill>
                          <a:srgbClr val="000000"/>
                        </a:solidFill>
                        <a:effectLst/>
                        <a:latin typeface="Calibri" panose="020F0502020204030204" pitchFamily="34" charset="0"/>
                      </a:endParaRPr>
                    </a:p>
                  </a:txBody>
                  <a:tcPr marL="4832" marR="4832" marT="4832" marB="0" anchor="ctr"/>
                </a:tc>
                <a:tc>
                  <a:txBody>
                    <a:bodyPr/>
                    <a:lstStyle/>
                    <a:p>
                      <a:pPr algn="l" fontAlgn="ctr"/>
                      <a:r>
                        <a:rPr lang="en-US" sz="700" u="none" strike="noStrike">
                          <a:effectLst/>
                        </a:rPr>
                        <a:t>1 : Customer is interested</a:t>
                      </a:r>
                      <a:br>
                        <a:rPr lang="en-US" sz="700" u="none" strike="noStrike">
                          <a:effectLst/>
                        </a:rPr>
                      </a:br>
                      <a:r>
                        <a:rPr lang="en-US" sz="700" u="none" strike="noStrike">
                          <a:effectLst/>
                        </a:rPr>
                        <a:t>0 : Customer is not interested</a:t>
                      </a:r>
                      <a:endParaRPr lang="en-US" sz="700" b="0" i="0" u="none" strike="noStrike">
                        <a:solidFill>
                          <a:srgbClr val="000000"/>
                        </a:solidFill>
                        <a:effectLst/>
                        <a:latin typeface="Calibri" panose="020F0502020204030204" pitchFamily="34" charset="0"/>
                      </a:endParaRPr>
                    </a:p>
                  </a:txBody>
                  <a:tcPr marL="57985" marR="4832" marT="4832" marB="0" anchor="ctr"/>
                </a:tc>
                <a:tc>
                  <a:txBody>
                    <a:bodyPr/>
                    <a:lstStyle/>
                    <a:p>
                      <a:pPr algn="ctr" fontAlgn="ctr"/>
                      <a:r>
                        <a:rPr lang="en-GB" sz="700" u="none" strike="noStrike">
                          <a:effectLst/>
                        </a:rPr>
                        <a:t>Catagorical &amp; Target</a:t>
                      </a:r>
                      <a:endParaRPr lang="en-GB" sz="700" b="0" i="0" u="none" strike="noStrike">
                        <a:solidFill>
                          <a:srgbClr val="000000"/>
                        </a:solidFill>
                        <a:effectLst/>
                        <a:latin typeface="Calibri" panose="020F0502020204030204" pitchFamily="34" charset="0"/>
                      </a:endParaRPr>
                    </a:p>
                  </a:txBody>
                  <a:tcPr marL="4832" marR="4832" marT="4832" marB="0" anchor="ctr"/>
                </a:tc>
                <a:tc>
                  <a:txBody>
                    <a:bodyPr/>
                    <a:lstStyle/>
                    <a:p>
                      <a:pPr algn="ctr" fontAlgn="ctr"/>
                      <a:r>
                        <a:rPr lang="en-GB" sz="700" u="none" strike="noStrike">
                          <a:effectLst/>
                        </a:rPr>
                        <a:t>0</a:t>
                      </a:r>
                      <a:endParaRPr lang="en-GB" sz="700" b="0" i="0" u="none" strike="noStrike">
                        <a:solidFill>
                          <a:srgbClr val="000000"/>
                        </a:solidFill>
                        <a:effectLst/>
                        <a:latin typeface="Calibri" panose="020F0502020204030204" pitchFamily="34" charset="0"/>
                      </a:endParaRPr>
                    </a:p>
                  </a:txBody>
                  <a:tcPr marL="4832" marR="4832" marT="4832" marB="0" anchor="ctr"/>
                </a:tc>
                <a:tc gridSpan="2">
                  <a:txBody>
                    <a:bodyPr/>
                    <a:lstStyle/>
                    <a:p>
                      <a:pPr algn="ctr" fontAlgn="ctr"/>
                      <a:r>
                        <a:rPr lang="en-GB" sz="700" u="none" strike="noStrike" dirty="0">
                          <a:effectLst/>
                        </a:rPr>
                        <a:t>2 unique values</a:t>
                      </a:r>
                      <a:endParaRPr lang="en-GB" sz="700" b="0" i="0" u="none" strike="noStrike" dirty="0">
                        <a:solidFill>
                          <a:srgbClr val="000000"/>
                        </a:solidFill>
                        <a:effectLst/>
                        <a:latin typeface="Calibri" panose="020F0502020204030204" pitchFamily="34" charset="0"/>
                      </a:endParaRPr>
                    </a:p>
                  </a:txBody>
                  <a:tcPr marL="4832" marR="4832" marT="4832" marB="0" anchor="ctr"/>
                </a:tc>
                <a:tc hMerge="1">
                  <a:txBody>
                    <a:bodyPr/>
                    <a:lstStyle/>
                    <a:p>
                      <a:endParaRPr lang="en-GB"/>
                    </a:p>
                  </a:txBody>
                  <a:tcPr/>
                </a:tc>
                <a:extLst>
                  <a:ext uri="{0D108BD9-81ED-4DB2-BD59-A6C34878D82A}">
                    <a16:rowId xmlns:a16="http://schemas.microsoft.com/office/drawing/2014/main" val="10012"/>
                  </a:ext>
                </a:extLst>
              </a:tr>
            </a:tbl>
          </a:graphicData>
        </a:graphic>
      </p:graphicFrame>
      <p:sp>
        <p:nvSpPr>
          <p:cNvPr id="4734" name="Google Shape;4734;p11"/>
          <p:cNvSpPr/>
          <p:nvPr/>
        </p:nvSpPr>
        <p:spPr>
          <a:xfrm>
            <a:off x="1924173" y="861580"/>
            <a:ext cx="5965649" cy="214948"/>
          </a:xfrm>
          <a:prstGeom prst="round2SameRect">
            <a:avLst>
              <a:gd name="adj1" fmla="val 16667"/>
              <a:gd name="adj2" fmla="val 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5" name="Google Shape;4735;p11"/>
          <p:cNvSpPr/>
          <p:nvPr/>
        </p:nvSpPr>
        <p:spPr>
          <a:xfrm rot="10800000" flipH="1">
            <a:off x="1924174" y="4448783"/>
            <a:ext cx="5965647" cy="228692"/>
          </a:xfrm>
          <a:prstGeom prst="round2SameRect">
            <a:avLst>
              <a:gd name="adj1" fmla="val 16667"/>
              <a:gd name="adj2" fmla="val 0"/>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6" name="Google Shape;4736;p11"/>
          <p:cNvSpPr txBox="1"/>
          <p:nvPr/>
        </p:nvSpPr>
        <p:spPr>
          <a:xfrm>
            <a:off x="126424" y="2996506"/>
            <a:ext cx="1309936" cy="45059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0E2A47"/>
                </a:solidFill>
                <a:latin typeface="Montserrat"/>
                <a:ea typeface="Montserrat"/>
                <a:cs typeface="Montserrat"/>
                <a:sym typeface="Montserrat"/>
              </a:rPr>
              <a:t>Target</a:t>
            </a:r>
            <a:endParaRPr sz="1800" b="1" i="0" u="none" strike="noStrike" cap="none">
              <a:solidFill>
                <a:srgbClr val="1273EB"/>
              </a:solidFill>
              <a:latin typeface="Montserrat"/>
              <a:ea typeface="Montserrat"/>
              <a:cs typeface="Montserrat"/>
              <a:sym typeface="Montserrat"/>
            </a:endParaRPr>
          </a:p>
        </p:txBody>
      </p:sp>
      <p:cxnSp>
        <p:nvCxnSpPr>
          <p:cNvPr id="4737" name="Google Shape;4737;p11"/>
          <p:cNvCxnSpPr/>
          <p:nvPr/>
        </p:nvCxnSpPr>
        <p:spPr>
          <a:xfrm rot="10800000">
            <a:off x="781467" y="3544706"/>
            <a:ext cx="1058400" cy="1022100"/>
          </a:xfrm>
          <a:prstGeom prst="bentConnector2">
            <a:avLst/>
          </a:prstGeom>
          <a:noFill/>
          <a:ln w="28575" cap="flat" cmpd="sng">
            <a:solidFill>
              <a:schemeClr val="accent6"/>
            </a:solidFill>
            <a:prstDash val="solid"/>
            <a:round/>
            <a:headEnd type="oval" w="med" len="med"/>
            <a:tailEnd type="oval" w="med" len="med"/>
          </a:ln>
        </p:spPr>
      </p:cxnSp>
      <p:grpSp>
        <p:nvGrpSpPr>
          <p:cNvPr id="4738" name="Google Shape;4738;p11"/>
          <p:cNvGrpSpPr/>
          <p:nvPr/>
        </p:nvGrpSpPr>
        <p:grpSpPr>
          <a:xfrm>
            <a:off x="626082" y="2571485"/>
            <a:ext cx="427615" cy="425021"/>
            <a:chOff x="2180884" y="2888719"/>
            <a:chExt cx="376753" cy="374468"/>
          </a:xfrm>
        </p:grpSpPr>
        <p:sp>
          <p:nvSpPr>
            <p:cNvPr id="4739" name="Google Shape;4739;p11"/>
            <p:cNvSpPr/>
            <p:nvPr/>
          </p:nvSpPr>
          <p:spPr>
            <a:xfrm>
              <a:off x="2180884" y="2954054"/>
              <a:ext cx="309395" cy="309133"/>
            </a:xfrm>
            <a:custGeom>
              <a:avLst/>
              <a:gdLst/>
              <a:ahLst/>
              <a:cxnLst/>
              <a:rect l="l" t="t" r="r" b="b"/>
              <a:pathLst>
                <a:path w="11782" h="11772" extrusionOk="0">
                  <a:moveTo>
                    <a:pt x="5896" y="0"/>
                  </a:moveTo>
                  <a:cubicBezTo>
                    <a:pt x="2642" y="0"/>
                    <a:pt x="1" y="2632"/>
                    <a:pt x="1" y="5886"/>
                  </a:cubicBezTo>
                  <a:cubicBezTo>
                    <a:pt x="1" y="9140"/>
                    <a:pt x="2642" y="11772"/>
                    <a:pt x="5896" y="11772"/>
                  </a:cubicBezTo>
                  <a:cubicBezTo>
                    <a:pt x="9150" y="11772"/>
                    <a:pt x="11782" y="9140"/>
                    <a:pt x="11782" y="5886"/>
                  </a:cubicBezTo>
                  <a:cubicBezTo>
                    <a:pt x="11782" y="2632"/>
                    <a:pt x="9150" y="0"/>
                    <a:pt x="58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0" name="Google Shape;4740;p11"/>
            <p:cNvSpPr/>
            <p:nvPr/>
          </p:nvSpPr>
          <p:spPr>
            <a:xfrm>
              <a:off x="2335713" y="3102082"/>
              <a:ext cx="154330" cy="12579"/>
            </a:xfrm>
            <a:custGeom>
              <a:avLst/>
              <a:gdLst/>
              <a:ahLst/>
              <a:cxnLst/>
              <a:rect l="l" t="t" r="r" b="b"/>
              <a:pathLst>
                <a:path w="5877" h="479" extrusionOk="0">
                  <a:moveTo>
                    <a:pt x="0" y="0"/>
                  </a:moveTo>
                  <a:lnTo>
                    <a:pt x="0" y="479"/>
                  </a:lnTo>
                  <a:lnTo>
                    <a:pt x="5876" y="479"/>
                  </a:lnTo>
                  <a:lnTo>
                    <a:pt x="5876" y="240"/>
                  </a:lnTo>
                  <a:lnTo>
                    <a:pt x="5876" y="0"/>
                  </a:ln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1" name="Google Shape;4741;p11"/>
            <p:cNvSpPr/>
            <p:nvPr/>
          </p:nvSpPr>
          <p:spPr>
            <a:xfrm>
              <a:off x="2465648" y="2888719"/>
              <a:ext cx="91989" cy="89993"/>
            </a:xfrm>
            <a:custGeom>
              <a:avLst/>
              <a:gdLst/>
              <a:ahLst/>
              <a:cxnLst/>
              <a:rect l="l" t="t" r="r" b="b"/>
              <a:pathLst>
                <a:path w="3503" h="3427" extrusionOk="0">
                  <a:moveTo>
                    <a:pt x="2115" y="1"/>
                  </a:moveTo>
                  <a:cubicBezTo>
                    <a:pt x="2059" y="1"/>
                    <a:pt x="2001" y="21"/>
                    <a:pt x="1952" y="67"/>
                  </a:cubicBezTo>
                  <a:lnTo>
                    <a:pt x="211" y="1809"/>
                  </a:lnTo>
                  <a:cubicBezTo>
                    <a:pt x="77" y="1943"/>
                    <a:pt x="0" y="2125"/>
                    <a:pt x="0" y="2307"/>
                  </a:cubicBezTo>
                  <a:lnTo>
                    <a:pt x="0" y="3426"/>
                  </a:lnTo>
                  <a:lnTo>
                    <a:pt x="1120" y="3426"/>
                  </a:lnTo>
                  <a:cubicBezTo>
                    <a:pt x="1311" y="3426"/>
                    <a:pt x="1483" y="3350"/>
                    <a:pt x="1617" y="3216"/>
                  </a:cubicBezTo>
                  <a:lnTo>
                    <a:pt x="3369" y="1474"/>
                  </a:lnTo>
                  <a:cubicBezTo>
                    <a:pt x="3503" y="1321"/>
                    <a:pt x="3407" y="1082"/>
                    <a:pt x="3197" y="1072"/>
                  </a:cubicBezTo>
                  <a:lnTo>
                    <a:pt x="2354" y="1072"/>
                  </a:lnTo>
                  <a:lnTo>
                    <a:pt x="2354" y="230"/>
                  </a:lnTo>
                  <a:cubicBezTo>
                    <a:pt x="2348" y="93"/>
                    <a:pt x="2235" y="1"/>
                    <a:pt x="21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2" name="Google Shape;4742;p11"/>
            <p:cNvSpPr/>
            <p:nvPr/>
          </p:nvSpPr>
          <p:spPr>
            <a:xfrm>
              <a:off x="2465648" y="2888719"/>
              <a:ext cx="61842" cy="90229"/>
            </a:xfrm>
            <a:custGeom>
              <a:avLst/>
              <a:gdLst/>
              <a:ahLst/>
              <a:cxnLst/>
              <a:rect l="l" t="t" r="r" b="b"/>
              <a:pathLst>
                <a:path w="2355" h="3436" extrusionOk="0">
                  <a:moveTo>
                    <a:pt x="2115" y="1"/>
                  </a:moveTo>
                  <a:cubicBezTo>
                    <a:pt x="2059" y="1"/>
                    <a:pt x="2001" y="21"/>
                    <a:pt x="1952" y="67"/>
                  </a:cubicBezTo>
                  <a:lnTo>
                    <a:pt x="211" y="1809"/>
                  </a:lnTo>
                  <a:cubicBezTo>
                    <a:pt x="77" y="1943"/>
                    <a:pt x="0" y="2125"/>
                    <a:pt x="0" y="2307"/>
                  </a:cubicBezTo>
                  <a:lnTo>
                    <a:pt x="0" y="3436"/>
                  </a:lnTo>
                  <a:lnTo>
                    <a:pt x="2354" y="1072"/>
                  </a:lnTo>
                  <a:lnTo>
                    <a:pt x="2354" y="230"/>
                  </a:lnTo>
                  <a:cubicBezTo>
                    <a:pt x="2348" y="93"/>
                    <a:pt x="2235" y="1"/>
                    <a:pt x="211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3" name="Google Shape;4743;p11"/>
            <p:cNvSpPr/>
            <p:nvPr/>
          </p:nvSpPr>
          <p:spPr>
            <a:xfrm>
              <a:off x="2218094" y="2991002"/>
              <a:ext cx="235263" cy="235263"/>
            </a:xfrm>
            <a:custGeom>
              <a:avLst/>
              <a:gdLst/>
              <a:ahLst/>
              <a:cxnLst/>
              <a:rect l="l" t="t" r="r" b="b"/>
              <a:pathLst>
                <a:path w="8959" h="8959" extrusionOk="0">
                  <a:moveTo>
                    <a:pt x="4479" y="0"/>
                  </a:moveTo>
                  <a:cubicBezTo>
                    <a:pt x="2010" y="0"/>
                    <a:pt x="0" y="2010"/>
                    <a:pt x="0" y="4479"/>
                  </a:cubicBezTo>
                  <a:cubicBezTo>
                    <a:pt x="0" y="6948"/>
                    <a:pt x="2010" y="8958"/>
                    <a:pt x="4479" y="8958"/>
                  </a:cubicBezTo>
                  <a:cubicBezTo>
                    <a:pt x="6948" y="8958"/>
                    <a:pt x="8958" y="6948"/>
                    <a:pt x="8958" y="4479"/>
                  </a:cubicBezTo>
                  <a:cubicBezTo>
                    <a:pt x="8958" y="2010"/>
                    <a:pt x="6948" y="0"/>
                    <a:pt x="44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4" name="Google Shape;4744;p11"/>
            <p:cNvSpPr/>
            <p:nvPr/>
          </p:nvSpPr>
          <p:spPr>
            <a:xfrm>
              <a:off x="2335713" y="3102082"/>
              <a:ext cx="117382" cy="12579"/>
            </a:xfrm>
            <a:custGeom>
              <a:avLst/>
              <a:gdLst/>
              <a:ahLst/>
              <a:cxnLst/>
              <a:rect l="l" t="t" r="r" b="b"/>
              <a:pathLst>
                <a:path w="4470" h="479" extrusionOk="0">
                  <a:moveTo>
                    <a:pt x="0" y="0"/>
                  </a:moveTo>
                  <a:lnTo>
                    <a:pt x="0" y="479"/>
                  </a:lnTo>
                  <a:lnTo>
                    <a:pt x="4460" y="479"/>
                  </a:lnTo>
                  <a:cubicBezTo>
                    <a:pt x="4460" y="402"/>
                    <a:pt x="4470" y="326"/>
                    <a:pt x="4470" y="240"/>
                  </a:cubicBezTo>
                  <a:cubicBezTo>
                    <a:pt x="4470" y="153"/>
                    <a:pt x="4460" y="87"/>
                    <a:pt x="4460" y="0"/>
                  </a:cubicBezTo>
                  <a:close/>
                </a:path>
              </a:pathLst>
            </a:custGeom>
            <a:solidFill>
              <a:srgbClr val="E2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5" name="Google Shape;4745;p11"/>
            <p:cNvSpPr/>
            <p:nvPr/>
          </p:nvSpPr>
          <p:spPr>
            <a:xfrm>
              <a:off x="2249003" y="3021910"/>
              <a:ext cx="173185" cy="173421"/>
            </a:xfrm>
            <a:custGeom>
              <a:avLst/>
              <a:gdLst/>
              <a:ahLst/>
              <a:cxnLst/>
              <a:rect l="l" t="t" r="r" b="b"/>
              <a:pathLst>
                <a:path w="6595" h="6604" extrusionOk="0">
                  <a:moveTo>
                    <a:pt x="3302" y="0"/>
                  </a:moveTo>
                  <a:cubicBezTo>
                    <a:pt x="1484" y="0"/>
                    <a:pt x="0" y="1484"/>
                    <a:pt x="0" y="3302"/>
                  </a:cubicBezTo>
                  <a:cubicBezTo>
                    <a:pt x="0" y="5121"/>
                    <a:pt x="1484" y="6604"/>
                    <a:pt x="3302" y="6604"/>
                  </a:cubicBezTo>
                  <a:cubicBezTo>
                    <a:pt x="5121" y="6604"/>
                    <a:pt x="6594" y="5121"/>
                    <a:pt x="6594" y="3302"/>
                  </a:cubicBezTo>
                  <a:cubicBezTo>
                    <a:pt x="6594" y="1484"/>
                    <a:pt x="5121" y="0"/>
                    <a:pt x="330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6" name="Google Shape;4746;p11"/>
            <p:cNvSpPr/>
            <p:nvPr/>
          </p:nvSpPr>
          <p:spPr>
            <a:xfrm>
              <a:off x="2335713" y="3102082"/>
              <a:ext cx="86711" cy="12579"/>
            </a:xfrm>
            <a:custGeom>
              <a:avLst/>
              <a:gdLst/>
              <a:ahLst/>
              <a:cxnLst/>
              <a:rect l="l" t="t" r="r" b="b"/>
              <a:pathLst>
                <a:path w="3302" h="479" extrusionOk="0">
                  <a:moveTo>
                    <a:pt x="0" y="0"/>
                  </a:moveTo>
                  <a:lnTo>
                    <a:pt x="0" y="479"/>
                  </a:lnTo>
                  <a:lnTo>
                    <a:pt x="3283" y="479"/>
                  </a:lnTo>
                  <a:cubicBezTo>
                    <a:pt x="3283" y="402"/>
                    <a:pt x="3302" y="326"/>
                    <a:pt x="3302" y="240"/>
                  </a:cubicBezTo>
                  <a:cubicBezTo>
                    <a:pt x="3302" y="153"/>
                    <a:pt x="3292" y="87"/>
                    <a:pt x="3283" y="0"/>
                  </a:cubicBez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7" name="Google Shape;4747;p11"/>
            <p:cNvSpPr/>
            <p:nvPr/>
          </p:nvSpPr>
          <p:spPr>
            <a:xfrm>
              <a:off x="2286187" y="3059094"/>
              <a:ext cx="99053" cy="99053"/>
            </a:xfrm>
            <a:custGeom>
              <a:avLst/>
              <a:gdLst/>
              <a:ahLst/>
              <a:cxnLst/>
              <a:rect l="l" t="t" r="r" b="b"/>
              <a:pathLst>
                <a:path w="3772" h="3772" extrusionOk="0">
                  <a:moveTo>
                    <a:pt x="1886" y="1"/>
                  </a:moveTo>
                  <a:cubicBezTo>
                    <a:pt x="843" y="1"/>
                    <a:pt x="1" y="843"/>
                    <a:pt x="1" y="1886"/>
                  </a:cubicBezTo>
                  <a:cubicBezTo>
                    <a:pt x="1" y="2929"/>
                    <a:pt x="843" y="3772"/>
                    <a:pt x="1886" y="3772"/>
                  </a:cubicBezTo>
                  <a:cubicBezTo>
                    <a:pt x="2929" y="3772"/>
                    <a:pt x="3772" y="2929"/>
                    <a:pt x="3772" y="1886"/>
                  </a:cubicBezTo>
                  <a:cubicBezTo>
                    <a:pt x="3772" y="843"/>
                    <a:pt x="2929" y="1"/>
                    <a:pt x="18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8" name="Google Shape;4748;p11"/>
            <p:cNvSpPr/>
            <p:nvPr/>
          </p:nvSpPr>
          <p:spPr>
            <a:xfrm>
              <a:off x="2335713" y="3102318"/>
              <a:ext cx="49526" cy="12342"/>
            </a:xfrm>
            <a:custGeom>
              <a:avLst/>
              <a:gdLst/>
              <a:ahLst/>
              <a:cxnLst/>
              <a:rect l="l" t="t" r="r" b="b"/>
              <a:pathLst>
                <a:path w="1886" h="470" extrusionOk="0">
                  <a:moveTo>
                    <a:pt x="0" y="1"/>
                  </a:moveTo>
                  <a:lnTo>
                    <a:pt x="0" y="470"/>
                  </a:lnTo>
                  <a:lnTo>
                    <a:pt x="1866" y="470"/>
                  </a:lnTo>
                  <a:cubicBezTo>
                    <a:pt x="1886" y="317"/>
                    <a:pt x="1886" y="154"/>
                    <a:pt x="1866" y="1"/>
                  </a:cubicBezTo>
                  <a:close/>
                </a:path>
              </a:pathLst>
            </a:custGeom>
            <a:solidFill>
              <a:srgbClr val="E2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9" name="Google Shape;4749;p11"/>
            <p:cNvSpPr/>
            <p:nvPr/>
          </p:nvSpPr>
          <p:spPr>
            <a:xfrm>
              <a:off x="2317095" y="3090002"/>
              <a:ext cx="37237" cy="37237"/>
            </a:xfrm>
            <a:custGeom>
              <a:avLst/>
              <a:gdLst/>
              <a:ahLst/>
              <a:cxnLst/>
              <a:rect l="l" t="t" r="r" b="b"/>
              <a:pathLst>
                <a:path w="1418" h="1418" extrusionOk="0">
                  <a:moveTo>
                    <a:pt x="709" y="1"/>
                  </a:moveTo>
                  <a:cubicBezTo>
                    <a:pt x="317" y="1"/>
                    <a:pt x="1" y="317"/>
                    <a:pt x="1" y="709"/>
                  </a:cubicBezTo>
                  <a:cubicBezTo>
                    <a:pt x="1" y="1102"/>
                    <a:pt x="317" y="1417"/>
                    <a:pt x="709" y="1417"/>
                  </a:cubicBezTo>
                  <a:cubicBezTo>
                    <a:pt x="1102" y="1417"/>
                    <a:pt x="1417" y="1102"/>
                    <a:pt x="1417" y="709"/>
                  </a:cubicBezTo>
                  <a:cubicBezTo>
                    <a:pt x="1417" y="317"/>
                    <a:pt x="1102" y="1"/>
                    <a:pt x="7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0" name="Google Shape;4750;p11"/>
            <p:cNvSpPr/>
            <p:nvPr/>
          </p:nvSpPr>
          <p:spPr>
            <a:xfrm>
              <a:off x="2335713" y="3102318"/>
              <a:ext cx="18855" cy="12342"/>
            </a:xfrm>
            <a:custGeom>
              <a:avLst/>
              <a:gdLst/>
              <a:ahLst/>
              <a:cxnLst/>
              <a:rect l="l" t="t" r="r" b="b"/>
              <a:pathLst>
                <a:path w="718" h="470" extrusionOk="0">
                  <a:moveTo>
                    <a:pt x="0" y="1"/>
                  </a:moveTo>
                  <a:lnTo>
                    <a:pt x="0" y="470"/>
                  </a:lnTo>
                  <a:lnTo>
                    <a:pt x="661" y="470"/>
                  </a:lnTo>
                  <a:cubicBezTo>
                    <a:pt x="718" y="317"/>
                    <a:pt x="718" y="154"/>
                    <a:pt x="661" y="1"/>
                  </a:cubicBez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1" name="Google Shape;4751;p11"/>
            <p:cNvSpPr/>
            <p:nvPr/>
          </p:nvSpPr>
          <p:spPr>
            <a:xfrm>
              <a:off x="2326496" y="3073169"/>
              <a:ext cx="44668" cy="41570"/>
            </a:xfrm>
            <a:custGeom>
              <a:avLst/>
              <a:gdLst/>
              <a:ahLst/>
              <a:cxnLst/>
              <a:rect l="l" t="t" r="r" b="b"/>
              <a:pathLst>
                <a:path w="1701" h="1583" extrusionOk="0">
                  <a:moveTo>
                    <a:pt x="1366" y="1"/>
                  </a:moveTo>
                  <a:lnTo>
                    <a:pt x="188" y="1178"/>
                  </a:lnTo>
                  <a:cubicBezTo>
                    <a:pt x="0" y="1306"/>
                    <a:pt x="215" y="1582"/>
                    <a:pt x="390" y="1582"/>
                  </a:cubicBezTo>
                  <a:cubicBezTo>
                    <a:pt x="437" y="1582"/>
                    <a:pt x="481" y="1562"/>
                    <a:pt x="514" y="1513"/>
                  </a:cubicBezTo>
                  <a:lnTo>
                    <a:pt x="1701" y="336"/>
                  </a:lnTo>
                  <a:lnTo>
                    <a:pt x="136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2" name="Google Shape;4752;p11"/>
            <p:cNvSpPr/>
            <p:nvPr/>
          </p:nvSpPr>
          <p:spPr>
            <a:xfrm>
              <a:off x="2355566" y="2901954"/>
              <a:ext cx="188704" cy="185080"/>
            </a:xfrm>
            <a:custGeom>
              <a:avLst/>
              <a:gdLst/>
              <a:ahLst/>
              <a:cxnLst/>
              <a:rect l="l" t="t" r="r" b="b"/>
              <a:pathLst>
                <a:path w="7186" h="7048" extrusionOk="0">
                  <a:moveTo>
                    <a:pt x="6868" y="0"/>
                  </a:moveTo>
                  <a:cubicBezTo>
                    <a:pt x="6825" y="0"/>
                    <a:pt x="6780" y="13"/>
                    <a:pt x="6738" y="42"/>
                  </a:cubicBezTo>
                  <a:lnTo>
                    <a:pt x="134" y="6645"/>
                  </a:lnTo>
                  <a:cubicBezTo>
                    <a:pt x="0" y="6789"/>
                    <a:pt x="96" y="7038"/>
                    <a:pt x="306" y="7047"/>
                  </a:cubicBezTo>
                  <a:cubicBezTo>
                    <a:pt x="364" y="7047"/>
                    <a:pt x="421" y="7018"/>
                    <a:pt x="469" y="6980"/>
                  </a:cubicBezTo>
                  <a:lnTo>
                    <a:pt x="7063" y="377"/>
                  </a:lnTo>
                  <a:cubicBezTo>
                    <a:pt x="7186" y="201"/>
                    <a:pt x="7039" y="0"/>
                    <a:pt x="68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53" name="Google Shape;4753;p11"/>
          <p:cNvSpPr txBox="1"/>
          <p:nvPr/>
        </p:nvSpPr>
        <p:spPr>
          <a:xfrm>
            <a:off x="865699" y="208054"/>
            <a:ext cx="7550100" cy="57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800"/>
              <a:buFont typeface="Montserrat"/>
              <a:buNone/>
            </a:pPr>
            <a:r>
              <a:rPr lang="en-US" sz="2800" b="1" i="0" u="none" strike="noStrike" cap="none">
                <a:solidFill>
                  <a:schemeClr val="dk1"/>
                </a:solidFill>
                <a:latin typeface="Montserrat"/>
                <a:ea typeface="Montserrat"/>
                <a:cs typeface="Montserrat"/>
                <a:sym typeface="Montserrat"/>
              </a:rPr>
              <a:t>Dataset </a:t>
            </a:r>
            <a:r>
              <a:rPr lang="en-US" sz="2800" b="1" i="0" u="none" strike="noStrike" cap="none">
                <a:solidFill>
                  <a:schemeClr val="lt2"/>
                </a:solidFill>
                <a:latin typeface="Montserrat"/>
                <a:ea typeface="Montserrat"/>
                <a:cs typeface="Montserrat"/>
                <a:sym typeface="Montserrat"/>
              </a:rPr>
              <a:t>Information</a:t>
            </a:r>
            <a:endParaRPr sz="2800" b="1" i="0" u="none" strike="noStrike" cap="none">
              <a:solidFill>
                <a:schemeClr val="lt2"/>
              </a:solidFill>
              <a:latin typeface="Montserrat"/>
              <a:ea typeface="Montserrat"/>
              <a:cs typeface="Montserrat"/>
              <a:sym typeface="Montserrat"/>
            </a:endParaRPr>
          </a:p>
        </p:txBody>
      </p:sp>
    </p:spTree>
    <p:extLst>
      <p:ext uri="{BB962C8B-B14F-4D97-AF65-F5344CB8AC3E}">
        <p14:creationId xmlns:p14="http://schemas.microsoft.com/office/powerpoint/2010/main" val="2660732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57"/>
        <p:cNvGrpSpPr/>
        <p:nvPr/>
      </p:nvGrpSpPr>
      <p:grpSpPr>
        <a:xfrm>
          <a:off x="0" y="0"/>
          <a:ext cx="0" cy="0"/>
          <a:chOff x="0" y="0"/>
          <a:chExt cx="0" cy="0"/>
        </a:xfrm>
      </p:grpSpPr>
      <p:grpSp>
        <p:nvGrpSpPr>
          <p:cNvPr id="4758" name="Google Shape;4758;p12"/>
          <p:cNvGrpSpPr/>
          <p:nvPr/>
        </p:nvGrpSpPr>
        <p:grpSpPr>
          <a:xfrm>
            <a:off x="2485220" y="1486588"/>
            <a:ext cx="4195388" cy="2384070"/>
            <a:chOff x="1227920" y="1250844"/>
            <a:chExt cx="4195388" cy="2384070"/>
          </a:xfrm>
        </p:grpSpPr>
        <p:sp>
          <p:nvSpPr>
            <p:cNvPr id="4759" name="Google Shape;4759;p12"/>
            <p:cNvSpPr/>
            <p:nvPr/>
          </p:nvSpPr>
          <p:spPr>
            <a:xfrm rot="5400000" flipH="1">
              <a:off x="3784399" y="1215446"/>
              <a:ext cx="1603511" cy="1674307"/>
            </a:xfrm>
            <a:custGeom>
              <a:avLst/>
              <a:gdLst/>
              <a:ahLst/>
              <a:cxnLst/>
              <a:rect l="l" t="t" r="r" b="b"/>
              <a:pathLst>
                <a:path w="143011" h="149325" extrusionOk="0">
                  <a:moveTo>
                    <a:pt x="15565" y="34855"/>
                  </a:moveTo>
                  <a:cubicBezTo>
                    <a:pt x="25171" y="19240"/>
                    <a:pt x="43308" y="6253"/>
                    <a:pt x="57743" y="2014"/>
                  </a:cubicBezTo>
                  <a:cubicBezTo>
                    <a:pt x="72178" y="-2225"/>
                    <a:pt x="88396" y="220"/>
                    <a:pt x="102175" y="9419"/>
                  </a:cubicBezTo>
                  <a:cubicBezTo>
                    <a:pt x="115955" y="18618"/>
                    <a:pt x="135161" y="38750"/>
                    <a:pt x="140420" y="57210"/>
                  </a:cubicBezTo>
                  <a:cubicBezTo>
                    <a:pt x="145679" y="75670"/>
                    <a:pt x="142678" y="108502"/>
                    <a:pt x="133728" y="120177"/>
                  </a:cubicBezTo>
                  <a:cubicBezTo>
                    <a:pt x="124778" y="131852"/>
                    <a:pt x="105341" y="122539"/>
                    <a:pt x="86720" y="127261"/>
                  </a:cubicBezTo>
                  <a:cubicBezTo>
                    <a:pt x="68099" y="131983"/>
                    <a:pt x="36439" y="153770"/>
                    <a:pt x="22004" y="148511"/>
                  </a:cubicBezTo>
                  <a:cubicBezTo>
                    <a:pt x="7569" y="143252"/>
                    <a:pt x="1183" y="114650"/>
                    <a:pt x="110" y="95707"/>
                  </a:cubicBezTo>
                  <a:cubicBezTo>
                    <a:pt x="-963" y="76764"/>
                    <a:pt x="5960" y="50471"/>
                    <a:pt x="15565" y="34855"/>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2"/>
            <p:cNvSpPr/>
            <p:nvPr/>
          </p:nvSpPr>
          <p:spPr>
            <a:xfrm>
              <a:off x="1231380" y="1268059"/>
              <a:ext cx="1596761" cy="1559367"/>
            </a:xfrm>
            <a:custGeom>
              <a:avLst/>
              <a:gdLst/>
              <a:ahLst/>
              <a:cxnLst/>
              <a:rect l="l" t="t" r="r" b="b"/>
              <a:pathLst>
                <a:path w="142409" h="139074" extrusionOk="0">
                  <a:moveTo>
                    <a:pt x="103022" y="9054"/>
                  </a:moveTo>
                  <a:cubicBezTo>
                    <a:pt x="119872" y="15440"/>
                    <a:pt x="133754" y="27659"/>
                    <a:pt x="139321" y="39751"/>
                  </a:cubicBezTo>
                  <a:cubicBezTo>
                    <a:pt x="144888" y="51843"/>
                    <a:pt x="142326" y="67602"/>
                    <a:pt x="136423" y="81608"/>
                  </a:cubicBezTo>
                  <a:cubicBezTo>
                    <a:pt x="130520" y="95614"/>
                    <a:pt x="117561" y="114265"/>
                    <a:pt x="103904" y="123786"/>
                  </a:cubicBezTo>
                  <a:cubicBezTo>
                    <a:pt x="90247" y="133307"/>
                    <a:pt x="69239" y="140775"/>
                    <a:pt x="54482" y="138736"/>
                  </a:cubicBezTo>
                  <a:cubicBezTo>
                    <a:pt x="39725" y="136697"/>
                    <a:pt x="24297" y="129068"/>
                    <a:pt x="15362" y="111551"/>
                  </a:cubicBezTo>
                  <a:cubicBezTo>
                    <a:pt x="6427" y="94034"/>
                    <a:pt x="-2937" y="51986"/>
                    <a:pt x="873" y="33634"/>
                  </a:cubicBezTo>
                  <a:cubicBezTo>
                    <a:pt x="4683" y="15282"/>
                    <a:pt x="21197" y="5534"/>
                    <a:pt x="38222" y="1437"/>
                  </a:cubicBezTo>
                  <a:cubicBezTo>
                    <a:pt x="55247" y="-2660"/>
                    <a:pt x="86172" y="2668"/>
                    <a:pt x="103022" y="9054"/>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2"/>
            <p:cNvSpPr txBox="1"/>
            <p:nvPr/>
          </p:nvSpPr>
          <p:spPr>
            <a:xfrm>
              <a:off x="1227920" y="3183795"/>
              <a:ext cx="1604997" cy="45111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1" i="0" u="none" strike="noStrike" cap="none">
                  <a:solidFill>
                    <a:srgbClr val="0E2A47"/>
                  </a:solidFill>
                  <a:latin typeface="Montserrat"/>
                  <a:ea typeface="Montserrat"/>
                  <a:cs typeface="Montserrat"/>
                  <a:sym typeface="Montserrat"/>
                </a:rPr>
                <a:t>Missing Values</a:t>
              </a:r>
              <a:endParaRPr sz="1400" b="1" i="0" u="none" strike="noStrike" cap="none">
                <a:solidFill>
                  <a:srgbClr val="1273EB"/>
                </a:solidFill>
                <a:latin typeface="Montserrat"/>
                <a:ea typeface="Montserrat"/>
                <a:cs typeface="Montserrat"/>
                <a:sym typeface="Montserrat"/>
              </a:endParaRPr>
            </a:p>
          </p:txBody>
        </p:sp>
        <p:sp>
          <p:nvSpPr>
            <p:cNvPr id="4762" name="Google Shape;4762;p12"/>
            <p:cNvSpPr/>
            <p:nvPr/>
          </p:nvSpPr>
          <p:spPr>
            <a:xfrm>
              <a:off x="1428303" y="1517392"/>
              <a:ext cx="1134557" cy="9346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1" i="0" u="none" strike="noStrike" cap="none">
                  <a:solidFill>
                    <a:srgbClr val="000000"/>
                  </a:solidFill>
                  <a:latin typeface="Montserrat"/>
                  <a:ea typeface="Montserrat"/>
                  <a:cs typeface="Montserrat"/>
                  <a:sym typeface="Montserrat"/>
                </a:rPr>
                <a:t>0</a:t>
              </a:r>
              <a:endParaRPr sz="5400" b="1" i="0" u="none" strike="noStrike" cap="none">
                <a:solidFill>
                  <a:schemeClr val="dk1"/>
                </a:solidFill>
                <a:latin typeface="Arial"/>
                <a:ea typeface="Arial"/>
                <a:cs typeface="Arial"/>
                <a:sym typeface="Arial"/>
              </a:endParaRPr>
            </a:p>
          </p:txBody>
        </p:sp>
        <p:sp>
          <p:nvSpPr>
            <p:cNvPr id="4763" name="Google Shape;4763;p12"/>
            <p:cNvSpPr/>
            <p:nvPr/>
          </p:nvSpPr>
          <p:spPr>
            <a:xfrm>
              <a:off x="4018875" y="1545404"/>
              <a:ext cx="1134557" cy="93464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400" b="1" i="0" u="none" strike="noStrike" cap="none">
                  <a:solidFill>
                    <a:srgbClr val="000000"/>
                  </a:solidFill>
                  <a:latin typeface="Montserrat"/>
                  <a:ea typeface="Montserrat"/>
                  <a:cs typeface="Montserrat"/>
                  <a:sym typeface="Montserrat"/>
                </a:rPr>
                <a:t>0</a:t>
              </a:r>
              <a:endParaRPr sz="5400" b="1" i="0" u="none" strike="noStrike" cap="none">
                <a:solidFill>
                  <a:schemeClr val="dk1"/>
                </a:solidFill>
                <a:latin typeface="Arial"/>
                <a:ea typeface="Arial"/>
                <a:cs typeface="Arial"/>
                <a:sym typeface="Arial"/>
              </a:endParaRPr>
            </a:p>
          </p:txBody>
        </p:sp>
        <p:sp>
          <p:nvSpPr>
            <p:cNvPr id="4764" name="Google Shape;4764;p12"/>
            <p:cNvSpPr txBox="1"/>
            <p:nvPr/>
          </p:nvSpPr>
          <p:spPr>
            <a:xfrm>
              <a:off x="3818311" y="3183795"/>
              <a:ext cx="1604997" cy="45111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1" i="0" u="none" strike="noStrike" cap="none">
                  <a:solidFill>
                    <a:srgbClr val="0E2A47"/>
                  </a:solidFill>
                  <a:latin typeface="Montserrat"/>
                  <a:ea typeface="Montserrat"/>
                  <a:cs typeface="Montserrat"/>
                  <a:sym typeface="Montserrat"/>
                </a:rPr>
                <a:t>Duplicate Data</a:t>
              </a:r>
              <a:endParaRPr sz="1400" b="1" i="0" u="none" strike="noStrike" cap="none">
                <a:solidFill>
                  <a:srgbClr val="1273EB"/>
                </a:solidFill>
                <a:latin typeface="Montserrat"/>
                <a:ea typeface="Montserrat"/>
                <a:cs typeface="Montserrat"/>
                <a:sym typeface="Montserrat"/>
              </a:endParaRPr>
            </a:p>
          </p:txBody>
        </p:sp>
      </p:grpSp>
      <p:sp>
        <p:nvSpPr>
          <p:cNvPr id="4765" name="Google Shape;4765;p12"/>
          <p:cNvSpPr txBox="1"/>
          <p:nvPr/>
        </p:nvSpPr>
        <p:spPr>
          <a:xfrm>
            <a:off x="243525" y="130460"/>
            <a:ext cx="7550700" cy="56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2800" b="1" i="0" u="none" strike="noStrike" cap="none">
                <a:solidFill>
                  <a:schemeClr val="dk1"/>
                </a:solidFill>
                <a:latin typeface="Montserrat"/>
                <a:ea typeface="Montserrat"/>
                <a:cs typeface="Montserrat"/>
                <a:sym typeface="Montserrat"/>
              </a:rPr>
              <a:t>Missing Values </a:t>
            </a:r>
            <a:r>
              <a:rPr lang="en-US" sz="2800" b="1" i="0" u="none" strike="noStrike" cap="none">
                <a:solidFill>
                  <a:schemeClr val="lt2"/>
                </a:solidFill>
                <a:latin typeface="Montserrat"/>
                <a:ea typeface="Montserrat"/>
                <a:cs typeface="Montserrat"/>
                <a:sym typeface="Montserrat"/>
              </a:rPr>
              <a:t>&amp; Duplicate data</a:t>
            </a:r>
            <a:endParaRPr/>
          </a:p>
        </p:txBody>
      </p:sp>
      <p:sp>
        <p:nvSpPr>
          <p:cNvPr id="4766" name="Google Shape;4766;p12"/>
          <p:cNvSpPr txBox="1"/>
          <p:nvPr/>
        </p:nvSpPr>
        <p:spPr>
          <a:xfrm>
            <a:off x="243525" y="654416"/>
            <a:ext cx="7550700" cy="56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a:solidFill>
                  <a:schemeClr val="lt2"/>
                </a:solidFill>
                <a:latin typeface="Montserrat"/>
                <a:ea typeface="Montserrat"/>
                <a:cs typeface="Montserrat"/>
                <a:sym typeface="Montserrat"/>
              </a:rPr>
              <a:t>Fortunately, the data is totally clean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0"/>
        <p:cNvGrpSpPr/>
        <p:nvPr/>
      </p:nvGrpSpPr>
      <p:grpSpPr>
        <a:xfrm>
          <a:off x="0" y="0"/>
          <a:ext cx="0" cy="0"/>
          <a:chOff x="0" y="0"/>
          <a:chExt cx="0" cy="0"/>
        </a:xfrm>
      </p:grpSpPr>
      <p:grpSp>
        <p:nvGrpSpPr>
          <p:cNvPr id="4771" name="Google Shape;4771;p15"/>
          <p:cNvGrpSpPr/>
          <p:nvPr/>
        </p:nvGrpSpPr>
        <p:grpSpPr>
          <a:xfrm rot="7063399">
            <a:off x="6300065" y="1481770"/>
            <a:ext cx="1603503" cy="1699397"/>
            <a:chOff x="1230175" y="1399965"/>
            <a:chExt cx="1603511" cy="1699405"/>
          </a:xfrm>
        </p:grpSpPr>
        <p:sp>
          <p:nvSpPr>
            <p:cNvPr id="4772" name="Google Shape;4772;p15"/>
            <p:cNvSpPr/>
            <p:nvPr/>
          </p:nvSpPr>
          <p:spPr>
            <a:xfrm>
              <a:off x="1233635" y="1540003"/>
              <a:ext cx="1596761" cy="1559367"/>
            </a:xfrm>
            <a:custGeom>
              <a:avLst/>
              <a:gdLst/>
              <a:ahLst/>
              <a:cxnLst/>
              <a:rect l="l" t="t" r="r" b="b"/>
              <a:pathLst>
                <a:path w="142409" h="139074" extrusionOk="0">
                  <a:moveTo>
                    <a:pt x="103022" y="9054"/>
                  </a:moveTo>
                  <a:cubicBezTo>
                    <a:pt x="119872" y="15440"/>
                    <a:pt x="133754" y="27659"/>
                    <a:pt x="139321" y="39751"/>
                  </a:cubicBezTo>
                  <a:cubicBezTo>
                    <a:pt x="144888" y="51843"/>
                    <a:pt x="142326" y="67602"/>
                    <a:pt x="136423" y="81608"/>
                  </a:cubicBezTo>
                  <a:cubicBezTo>
                    <a:pt x="130520" y="95614"/>
                    <a:pt x="117561" y="114265"/>
                    <a:pt x="103904" y="123786"/>
                  </a:cubicBezTo>
                  <a:cubicBezTo>
                    <a:pt x="90247" y="133307"/>
                    <a:pt x="69239" y="140775"/>
                    <a:pt x="54482" y="138736"/>
                  </a:cubicBezTo>
                  <a:cubicBezTo>
                    <a:pt x="39725" y="136697"/>
                    <a:pt x="24297" y="129068"/>
                    <a:pt x="15362" y="111551"/>
                  </a:cubicBezTo>
                  <a:cubicBezTo>
                    <a:pt x="6427" y="94034"/>
                    <a:pt x="-2937" y="51986"/>
                    <a:pt x="873" y="33634"/>
                  </a:cubicBezTo>
                  <a:cubicBezTo>
                    <a:pt x="4683" y="15282"/>
                    <a:pt x="21197" y="5534"/>
                    <a:pt x="38222" y="1437"/>
                  </a:cubicBezTo>
                  <a:cubicBezTo>
                    <a:pt x="55247" y="-2660"/>
                    <a:pt x="86172" y="2668"/>
                    <a:pt x="103022" y="9054"/>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5"/>
            <p:cNvSpPr/>
            <p:nvPr/>
          </p:nvSpPr>
          <p:spPr>
            <a:xfrm flipH="1">
              <a:off x="1230175" y="1399965"/>
              <a:ext cx="1603511" cy="1674307"/>
            </a:xfrm>
            <a:custGeom>
              <a:avLst/>
              <a:gdLst/>
              <a:ahLst/>
              <a:cxnLst/>
              <a:rect l="l" t="t" r="r" b="b"/>
              <a:pathLst>
                <a:path w="143011" h="149325" extrusionOk="0">
                  <a:moveTo>
                    <a:pt x="15565" y="34855"/>
                  </a:moveTo>
                  <a:cubicBezTo>
                    <a:pt x="25171" y="19240"/>
                    <a:pt x="43308" y="6253"/>
                    <a:pt x="57743" y="2014"/>
                  </a:cubicBezTo>
                  <a:cubicBezTo>
                    <a:pt x="72178" y="-2225"/>
                    <a:pt x="88396" y="220"/>
                    <a:pt x="102175" y="9419"/>
                  </a:cubicBezTo>
                  <a:cubicBezTo>
                    <a:pt x="115955" y="18618"/>
                    <a:pt x="135161" y="38750"/>
                    <a:pt x="140420" y="57210"/>
                  </a:cubicBezTo>
                  <a:cubicBezTo>
                    <a:pt x="145679" y="75670"/>
                    <a:pt x="142678" y="108502"/>
                    <a:pt x="133728" y="120177"/>
                  </a:cubicBezTo>
                  <a:cubicBezTo>
                    <a:pt x="124778" y="131852"/>
                    <a:pt x="105341" y="122539"/>
                    <a:pt x="86720" y="127261"/>
                  </a:cubicBezTo>
                  <a:cubicBezTo>
                    <a:pt x="68099" y="131983"/>
                    <a:pt x="36439" y="153770"/>
                    <a:pt x="22004" y="148511"/>
                  </a:cubicBezTo>
                  <a:cubicBezTo>
                    <a:pt x="7569" y="143252"/>
                    <a:pt x="1183" y="114650"/>
                    <a:pt x="110" y="95707"/>
                  </a:cubicBezTo>
                  <a:cubicBezTo>
                    <a:pt x="-963" y="76764"/>
                    <a:pt x="5960" y="50471"/>
                    <a:pt x="15565" y="34855"/>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15"/>
          <p:cNvGrpSpPr/>
          <p:nvPr/>
        </p:nvGrpSpPr>
        <p:grpSpPr>
          <a:xfrm rot="5400000">
            <a:off x="3771850" y="1455567"/>
            <a:ext cx="1603511" cy="1699405"/>
            <a:chOff x="1230175" y="1399965"/>
            <a:chExt cx="1603511" cy="1699405"/>
          </a:xfrm>
        </p:grpSpPr>
        <p:sp>
          <p:nvSpPr>
            <p:cNvPr id="4775" name="Google Shape;4775;p15"/>
            <p:cNvSpPr/>
            <p:nvPr/>
          </p:nvSpPr>
          <p:spPr>
            <a:xfrm>
              <a:off x="1233635" y="1540003"/>
              <a:ext cx="1596761" cy="1559367"/>
            </a:xfrm>
            <a:custGeom>
              <a:avLst/>
              <a:gdLst/>
              <a:ahLst/>
              <a:cxnLst/>
              <a:rect l="l" t="t" r="r" b="b"/>
              <a:pathLst>
                <a:path w="142409" h="139074" extrusionOk="0">
                  <a:moveTo>
                    <a:pt x="103022" y="9054"/>
                  </a:moveTo>
                  <a:cubicBezTo>
                    <a:pt x="119872" y="15440"/>
                    <a:pt x="133754" y="27659"/>
                    <a:pt x="139321" y="39751"/>
                  </a:cubicBezTo>
                  <a:cubicBezTo>
                    <a:pt x="144888" y="51843"/>
                    <a:pt x="142326" y="67602"/>
                    <a:pt x="136423" y="81608"/>
                  </a:cubicBezTo>
                  <a:cubicBezTo>
                    <a:pt x="130520" y="95614"/>
                    <a:pt x="117561" y="114265"/>
                    <a:pt x="103904" y="123786"/>
                  </a:cubicBezTo>
                  <a:cubicBezTo>
                    <a:pt x="90247" y="133307"/>
                    <a:pt x="69239" y="140775"/>
                    <a:pt x="54482" y="138736"/>
                  </a:cubicBezTo>
                  <a:cubicBezTo>
                    <a:pt x="39725" y="136697"/>
                    <a:pt x="24297" y="129068"/>
                    <a:pt x="15362" y="111551"/>
                  </a:cubicBezTo>
                  <a:cubicBezTo>
                    <a:pt x="6427" y="94034"/>
                    <a:pt x="-2937" y="51986"/>
                    <a:pt x="873" y="33634"/>
                  </a:cubicBezTo>
                  <a:cubicBezTo>
                    <a:pt x="4683" y="15282"/>
                    <a:pt x="21197" y="5534"/>
                    <a:pt x="38222" y="1437"/>
                  </a:cubicBezTo>
                  <a:cubicBezTo>
                    <a:pt x="55247" y="-2660"/>
                    <a:pt x="86172" y="2668"/>
                    <a:pt x="103022" y="9054"/>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5"/>
            <p:cNvSpPr/>
            <p:nvPr/>
          </p:nvSpPr>
          <p:spPr>
            <a:xfrm flipH="1">
              <a:off x="1230175" y="1399965"/>
              <a:ext cx="1603511" cy="1674307"/>
            </a:xfrm>
            <a:custGeom>
              <a:avLst/>
              <a:gdLst/>
              <a:ahLst/>
              <a:cxnLst/>
              <a:rect l="l" t="t" r="r" b="b"/>
              <a:pathLst>
                <a:path w="143011" h="149325" extrusionOk="0">
                  <a:moveTo>
                    <a:pt x="15565" y="34855"/>
                  </a:moveTo>
                  <a:cubicBezTo>
                    <a:pt x="25171" y="19240"/>
                    <a:pt x="43308" y="6253"/>
                    <a:pt x="57743" y="2014"/>
                  </a:cubicBezTo>
                  <a:cubicBezTo>
                    <a:pt x="72178" y="-2225"/>
                    <a:pt x="88396" y="220"/>
                    <a:pt x="102175" y="9419"/>
                  </a:cubicBezTo>
                  <a:cubicBezTo>
                    <a:pt x="115955" y="18618"/>
                    <a:pt x="135161" y="38750"/>
                    <a:pt x="140420" y="57210"/>
                  </a:cubicBezTo>
                  <a:cubicBezTo>
                    <a:pt x="145679" y="75670"/>
                    <a:pt x="142678" y="108502"/>
                    <a:pt x="133728" y="120177"/>
                  </a:cubicBezTo>
                  <a:cubicBezTo>
                    <a:pt x="124778" y="131852"/>
                    <a:pt x="105341" y="122539"/>
                    <a:pt x="86720" y="127261"/>
                  </a:cubicBezTo>
                  <a:cubicBezTo>
                    <a:pt x="68099" y="131983"/>
                    <a:pt x="36439" y="153770"/>
                    <a:pt x="22004" y="148511"/>
                  </a:cubicBezTo>
                  <a:cubicBezTo>
                    <a:pt x="7569" y="143252"/>
                    <a:pt x="1183" y="114650"/>
                    <a:pt x="110" y="95707"/>
                  </a:cubicBezTo>
                  <a:cubicBezTo>
                    <a:pt x="-963" y="76764"/>
                    <a:pt x="5960" y="50471"/>
                    <a:pt x="15565" y="34855"/>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7" name="Google Shape;4777;p15"/>
          <p:cNvSpPr/>
          <p:nvPr/>
        </p:nvSpPr>
        <p:spPr>
          <a:xfrm>
            <a:off x="1231380" y="1520729"/>
            <a:ext cx="1596761" cy="1559367"/>
          </a:xfrm>
          <a:custGeom>
            <a:avLst/>
            <a:gdLst/>
            <a:ahLst/>
            <a:cxnLst/>
            <a:rect l="l" t="t" r="r" b="b"/>
            <a:pathLst>
              <a:path w="142409" h="139074" extrusionOk="0">
                <a:moveTo>
                  <a:pt x="103022" y="9054"/>
                </a:moveTo>
                <a:cubicBezTo>
                  <a:pt x="119872" y="15440"/>
                  <a:pt x="133754" y="27659"/>
                  <a:pt x="139321" y="39751"/>
                </a:cubicBezTo>
                <a:cubicBezTo>
                  <a:pt x="144888" y="51843"/>
                  <a:pt x="142326" y="67602"/>
                  <a:pt x="136423" y="81608"/>
                </a:cubicBezTo>
                <a:cubicBezTo>
                  <a:pt x="130520" y="95614"/>
                  <a:pt x="117561" y="114265"/>
                  <a:pt x="103904" y="123786"/>
                </a:cubicBezTo>
                <a:cubicBezTo>
                  <a:pt x="90247" y="133307"/>
                  <a:pt x="69239" y="140775"/>
                  <a:pt x="54482" y="138736"/>
                </a:cubicBezTo>
                <a:cubicBezTo>
                  <a:pt x="39725" y="136697"/>
                  <a:pt x="24297" y="129068"/>
                  <a:pt x="15362" y="111551"/>
                </a:cubicBezTo>
                <a:cubicBezTo>
                  <a:pt x="6427" y="94034"/>
                  <a:pt x="-2937" y="51986"/>
                  <a:pt x="873" y="33634"/>
                </a:cubicBezTo>
                <a:cubicBezTo>
                  <a:pt x="4683" y="15282"/>
                  <a:pt x="21197" y="5534"/>
                  <a:pt x="38222" y="1437"/>
                </a:cubicBezTo>
                <a:cubicBezTo>
                  <a:pt x="55247" y="-2660"/>
                  <a:pt x="86172" y="2668"/>
                  <a:pt x="103022" y="9054"/>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5"/>
          <p:cNvSpPr/>
          <p:nvPr/>
        </p:nvSpPr>
        <p:spPr>
          <a:xfrm flipH="1">
            <a:off x="1227920" y="1380691"/>
            <a:ext cx="1603511" cy="1674307"/>
          </a:xfrm>
          <a:custGeom>
            <a:avLst/>
            <a:gdLst/>
            <a:ahLst/>
            <a:cxnLst/>
            <a:rect l="l" t="t" r="r" b="b"/>
            <a:pathLst>
              <a:path w="143011" h="149325" extrusionOk="0">
                <a:moveTo>
                  <a:pt x="15565" y="34855"/>
                </a:moveTo>
                <a:cubicBezTo>
                  <a:pt x="25171" y="19240"/>
                  <a:pt x="43308" y="6253"/>
                  <a:pt x="57743" y="2014"/>
                </a:cubicBezTo>
                <a:cubicBezTo>
                  <a:pt x="72178" y="-2225"/>
                  <a:pt x="88396" y="220"/>
                  <a:pt x="102175" y="9419"/>
                </a:cubicBezTo>
                <a:cubicBezTo>
                  <a:pt x="115955" y="18618"/>
                  <a:pt x="135161" y="38750"/>
                  <a:pt x="140420" y="57210"/>
                </a:cubicBezTo>
                <a:cubicBezTo>
                  <a:pt x="145679" y="75670"/>
                  <a:pt x="142678" y="108502"/>
                  <a:pt x="133728" y="120177"/>
                </a:cubicBezTo>
                <a:cubicBezTo>
                  <a:pt x="124778" y="131852"/>
                  <a:pt x="105341" y="122539"/>
                  <a:pt x="86720" y="127261"/>
                </a:cubicBezTo>
                <a:cubicBezTo>
                  <a:pt x="68099" y="131983"/>
                  <a:pt x="36439" y="153770"/>
                  <a:pt x="22004" y="148511"/>
                </a:cubicBezTo>
                <a:cubicBezTo>
                  <a:pt x="7569" y="143252"/>
                  <a:pt x="1183" y="114650"/>
                  <a:pt x="110" y="95707"/>
                </a:cubicBezTo>
                <a:cubicBezTo>
                  <a:pt x="-963" y="76764"/>
                  <a:pt x="5960" y="50471"/>
                  <a:pt x="15565" y="34855"/>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5"/>
          <p:cNvSpPr txBox="1"/>
          <p:nvPr/>
        </p:nvSpPr>
        <p:spPr>
          <a:xfrm>
            <a:off x="431800" y="454493"/>
            <a:ext cx="7550700" cy="56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2800" b="1" i="0" u="none" strike="noStrike" cap="none">
                <a:solidFill>
                  <a:schemeClr val="dk1"/>
                </a:solidFill>
                <a:latin typeface="Montserrat"/>
                <a:ea typeface="Montserrat"/>
                <a:cs typeface="Montserrat"/>
                <a:sym typeface="Montserrat"/>
              </a:rPr>
              <a:t>Data Cleansing </a:t>
            </a:r>
            <a:r>
              <a:rPr lang="en-US" sz="2800" b="1" i="0" u="none" strike="noStrike" cap="none">
                <a:solidFill>
                  <a:schemeClr val="lt2"/>
                </a:solidFill>
                <a:latin typeface="Montserrat"/>
                <a:ea typeface="Montserrat"/>
                <a:cs typeface="Montserrat"/>
                <a:sym typeface="Montserrat"/>
              </a:rPr>
              <a:t>&amp; Preprocessing</a:t>
            </a:r>
            <a:endParaRPr sz="2800" b="1" i="0" u="none" strike="noStrike" cap="none">
              <a:solidFill>
                <a:schemeClr val="lt2"/>
              </a:solidFill>
              <a:latin typeface="Montserrat"/>
              <a:ea typeface="Montserrat"/>
              <a:cs typeface="Montserrat"/>
              <a:sym typeface="Montserrat"/>
            </a:endParaRPr>
          </a:p>
        </p:txBody>
      </p:sp>
      <p:sp>
        <p:nvSpPr>
          <p:cNvPr id="4780" name="Google Shape;4780;p15"/>
          <p:cNvSpPr txBox="1"/>
          <p:nvPr/>
        </p:nvSpPr>
        <p:spPr>
          <a:xfrm>
            <a:off x="431800" y="899589"/>
            <a:ext cx="7550700" cy="33690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b="0" i="0" u="none" strike="noStrike" cap="none">
                <a:solidFill>
                  <a:schemeClr val="lt2"/>
                </a:solidFill>
                <a:latin typeface="Montserrat"/>
                <a:ea typeface="Montserrat"/>
                <a:cs typeface="Montserrat"/>
                <a:sym typeface="Montserrat"/>
              </a:rPr>
              <a:t>Applying Responsible AI to avoid ML Bias </a:t>
            </a:r>
            <a:endParaRPr/>
          </a:p>
        </p:txBody>
      </p:sp>
      <p:sp>
        <p:nvSpPr>
          <p:cNvPr id="4781" name="Google Shape;4781;p15"/>
          <p:cNvSpPr txBox="1"/>
          <p:nvPr/>
        </p:nvSpPr>
        <p:spPr>
          <a:xfrm>
            <a:off x="616130" y="3207951"/>
            <a:ext cx="2682300" cy="84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3600" b="1" i="0" u="none" strike="noStrike" cap="none">
                <a:solidFill>
                  <a:srgbClr val="0E2A47"/>
                </a:solidFill>
                <a:latin typeface="Montserrat"/>
                <a:ea typeface="Montserrat"/>
                <a:cs typeface="Montserrat"/>
                <a:sym typeface="Montserrat"/>
              </a:rPr>
              <a:t>Gender</a:t>
            </a:r>
            <a:endParaRPr sz="3600" b="1" i="0" u="none" strike="noStrike" cap="none">
              <a:solidFill>
                <a:srgbClr val="1273EB"/>
              </a:solidFill>
              <a:latin typeface="Montserrat"/>
              <a:ea typeface="Montserrat"/>
              <a:cs typeface="Montserrat"/>
              <a:sym typeface="Montserrat"/>
            </a:endParaRPr>
          </a:p>
        </p:txBody>
      </p:sp>
      <p:sp>
        <p:nvSpPr>
          <p:cNvPr id="4782" name="Google Shape;4782;p15"/>
          <p:cNvSpPr txBox="1"/>
          <p:nvPr/>
        </p:nvSpPr>
        <p:spPr>
          <a:xfrm>
            <a:off x="3244941" y="3237949"/>
            <a:ext cx="2682426" cy="84779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3600" b="1" i="0" u="none" strike="noStrike" cap="none">
                <a:solidFill>
                  <a:srgbClr val="0E2A47"/>
                </a:solidFill>
                <a:latin typeface="Montserrat"/>
                <a:ea typeface="Montserrat"/>
                <a:cs typeface="Montserrat"/>
                <a:sym typeface="Montserrat"/>
              </a:rPr>
              <a:t>Id</a:t>
            </a:r>
            <a:endParaRPr sz="3600" b="1" i="0" u="none" strike="noStrike" cap="none">
              <a:solidFill>
                <a:srgbClr val="1273EB"/>
              </a:solidFill>
              <a:latin typeface="Montserrat"/>
              <a:ea typeface="Montserrat"/>
              <a:cs typeface="Montserrat"/>
              <a:sym typeface="Montserrat"/>
            </a:endParaRPr>
          </a:p>
        </p:txBody>
      </p:sp>
      <p:sp>
        <p:nvSpPr>
          <p:cNvPr id="4783" name="Google Shape;4783;p15"/>
          <p:cNvSpPr txBox="1"/>
          <p:nvPr/>
        </p:nvSpPr>
        <p:spPr>
          <a:xfrm>
            <a:off x="5873752" y="3237949"/>
            <a:ext cx="2682426" cy="84779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3600" b="1" i="0" u="none" strike="noStrike" cap="none">
                <a:solidFill>
                  <a:srgbClr val="0E2A47"/>
                </a:solidFill>
                <a:latin typeface="Montserrat"/>
                <a:ea typeface="Montserrat"/>
                <a:cs typeface="Montserrat"/>
                <a:sym typeface="Montserrat"/>
              </a:rPr>
              <a:t>Region Code</a:t>
            </a:r>
            <a:endParaRPr sz="3600" b="1" i="0" u="none" strike="noStrike" cap="none">
              <a:solidFill>
                <a:srgbClr val="1273EB"/>
              </a:solidFill>
              <a:latin typeface="Montserrat"/>
              <a:ea typeface="Montserrat"/>
              <a:cs typeface="Montserrat"/>
              <a:sym typeface="Montserrat"/>
            </a:endParaRPr>
          </a:p>
        </p:txBody>
      </p:sp>
      <p:pic>
        <p:nvPicPr>
          <p:cNvPr id="4784" name="Google Shape;4784;p15"/>
          <p:cNvPicPr preferRelativeResize="0"/>
          <p:nvPr/>
        </p:nvPicPr>
        <p:blipFill rotWithShape="1">
          <a:blip r:embed="rId3">
            <a:alphaModFix/>
          </a:blip>
          <a:srcRect/>
          <a:stretch/>
        </p:blipFill>
        <p:spPr>
          <a:xfrm>
            <a:off x="1581105" y="1841606"/>
            <a:ext cx="752475" cy="752475"/>
          </a:xfrm>
          <a:prstGeom prst="rect">
            <a:avLst/>
          </a:prstGeom>
          <a:noFill/>
          <a:ln>
            <a:noFill/>
          </a:ln>
        </p:spPr>
      </p:pic>
      <p:pic>
        <p:nvPicPr>
          <p:cNvPr id="4785" name="Google Shape;4785;p15"/>
          <p:cNvPicPr preferRelativeResize="0"/>
          <p:nvPr/>
        </p:nvPicPr>
        <p:blipFill rotWithShape="1">
          <a:blip r:embed="rId4">
            <a:alphaModFix/>
          </a:blip>
          <a:srcRect/>
          <a:stretch/>
        </p:blipFill>
        <p:spPr>
          <a:xfrm>
            <a:off x="4207150" y="1862543"/>
            <a:ext cx="758008" cy="731538"/>
          </a:xfrm>
          <a:prstGeom prst="rect">
            <a:avLst/>
          </a:prstGeom>
          <a:noFill/>
          <a:ln>
            <a:noFill/>
          </a:ln>
        </p:spPr>
      </p:pic>
      <p:pic>
        <p:nvPicPr>
          <p:cNvPr id="4786" name="Google Shape;4786;p15"/>
          <p:cNvPicPr preferRelativeResize="0"/>
          <p:nvPr/>
        </p:nvPicPr>
        <p:blipFill rotWithShape="1">
          <a:blip r:embed="rId5">
            <a:alphaModFix/>
          </a:blip>
          <a:srcRect/>
          <a:stretch/>
        </p:blipFill>
        <p:spPr>
          <a:xfrm>
            <a:off x="6683108" y="1854362"/>
            <a:ext cx="859631" cy="8596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0"/>
        <p:cNvGrpSpPr/>
        <p:nvPr/>
      </p:nvGrpSpPr>
      <p:grpSpPr>
        <a:xfrm>
          <a:off x="0" y="0"/>
          <a:ext cx="0" cy="0"/>
          <a:chOff x="0" y="0"/>
          <a:chExt cx="0" cy="0"/>
        </a:xfrm>
      </p:grpSpPr>
      <p:sp>
        <p:nvSpPr>
          <p:cNvPr id="4791" name="Google Shape;4791;p13"/>
          <p:cNvSpPr txBox="1">
            <a:spLocks noGrp="1"/>
          </p:cNvSpPr>
          <p:nvPr>
            <p:ph type="title"/>
          </p:nvPr>
        </p:nvSpPr>
        <p:spPr>
          <a:xfrm>
            <a:off x="539843" y="115885"/>
            <a:ext cx="7550700" cy="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latin typeface="Montserrat"/>
                <a:ea typeface="Montserrat"/>
                <a:cs typeface="Montserrat"/>
                <a:sym typeface="Montserrat"/>
              </a:rPr>
              <a:t>Data Cleansing </a:t>
            </a:r>
            <a:r>
              <a:rPr lang="en-US">
                <a:solidFill>
                  <a:schemeClr val="lt2"/>
                </a:solidFill>
                <a:latin typeface="Montserrat"/>
                <a:ea typeface="Montserrat"/>
                <a:cs typeface="Montserrat"/>
                <a:sym typeface="Montserrat"/>
              </a:rPr>
              <a:t>&amp; Preprocessing</a:t>
            </a:r>
            <a:endParaRPr>
              <a:solidFill>
                <a:schemeClr val="lt2"/>
              </a:solidFill>
              <a:latin typeface="Montserrat"/>
              <a:ea typeface="Montserrat"/>
              <a:cs typeface="Montserrat"/>
              <a:sym typeface="Montserrat"/>
            </a:endParaRPr>
          </a:p>
        </p:txBody>
      </p:sp>
      <p:sp>
        <p:nvSpPr>
          <p:cNvPr id="4792" name="Google Shape;4792;p13"/>
          <p:cNvSpPr txBox="1"/>
          <p:nvPr/>
        </p:nvSpPr>
        <p:spPr>
          <a:xfrm>
            <a:off x="959744" y="3225875"/>
            <a:ext cx="2632500" cy="855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5000" b="1" i="0" u="none" strike="noStrike" cap="none">
                <a:solidFill>
                  <a:srgbClr val="0E2A47"/>
                </a:solidFill>
                <a:latin typeface="Montserrat"/>
                <a:ea typeface="Montserrat"/>
                <a:cs typeface="Montserrat"/>
                <a:sym typeface="Montserrat"/>
              </a:rPr>
              <a:t>381,109</a:t>
            </a:r>
            <a:endParaRPr sz="5000" b="1" i="0" u="none" strike="noStrike" cap="none">
              <a:solidFill>
                <a:srgbClr val="1273EB"/>
              </a:solidFill>
              <a:latin typeface="Montserrat"/>
              <a:ea typeface="Montserrat"/>
              <a:cs typeface="Montserrat"/>
              <a:sym typeface="Montserrat"/>
            </a:endParaRPr>
          </a:p>
        </p:txBody>
      </p:sp>
      <p:sp>
        <p:nvSpPr>
          <p:cNvPr id="4793" name="Google Shape;4793;p13"/>
          <p:cNvSpPr txBox="1"/>
          <p:nvPr/>
        </p:nvSpPr>
        <p:spPr>
          <a:xfrm>
            <a:off x="539850" y="4044300"/>
            <a:ext cx="3418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Montserrat"/>
                <a:ea typeface="Montserrat"/>
                <a:cs typeface="Montserrat"/>
                <a:sym typeface="Montserrat"/>
              </a:rPr>
              <a:t>Before</a:t>
            </a:r>
            <a:endParaRPr sz="1400" b="1" i="0" u="none" strike="noStrike" cap="none">
              <a:solidFill>
                <a:srgbClr val="000000"/>
              </a:solidFill>
            </a:endParaRPr>
          </a:p>
        </p:txBody>
      </p:sp>
      <p:sp>
        <p:nvSpPr>
          <p:cNvPr id="4794" name="Google Shape;4794;p13"/>
          <p:cNvSpPr txBox="1"/>
          <p:nvPr/>
        </p:nvSpPr>
        <p:spPr>
          <a:xfrm>
            <a:off x="539843" y="585188"/>
            <a:ext cx="7550700" cy="56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b="0" i="0" u="none" strike="noStrike" cap="none">
                <a:solidFill>
                  <a:schemeClr val="lt2"/>
                </a:solidFill>
                <a:latin typeface="Montserrat"/>
                <a:ea typeface="Montserrat"/>
                <a:cs typeface="Montserrat"/>
                <a:sym typeface="Montserrat"/>
              </a:rPr>
              <a:t>IQR </a:t>
            </a:r>
            <a:r>
              <a:rPr lang="en-US" sz="1500">
                <a:solidFill>
                  <a:schemeClr val="lt2"/>
                </a:solidFill>
                <a:latin typeface="Montserrat"/>
                <a:ea typeface="Montserrat"/>
                <a:cs typeface="Montserrat"/>
                <a:sym typeface="Montserrat"/>
              </a:rPr>
              <a:t>m</a:t>
            </a:r>
            <a:r>
              <a:rPr lang="en-US" sz="1500" b="0" i="0" u="none" strike="noStrike" cap="none">
                <a:solidFill>
                  <a:schemeClr val="lt2"/>
                </a:solidFill>
                <a:latin typeface="Montserrat"/>
                <a:ea typeface="Montserrat"/>
                <a:cs typeface="Montserrat"/>
                <a:sym typeface="Montserrat"/>
              </a:rPr>
              <a:t>ethod helps </a:t>
            </a:r>
            <a:r>
              <a:rPr lang="en-US" sz="1500">
                <a:solidFill>
                  <a:schemeClr val="lt2"/>
                </a:solidFill>
                <a:latin typeface="Montserrat"/>
                <a:ea typeface="Montserrat"/>
                <a:cs typeface="Montserrat"/>
                <a:sym typeface="Montserrat"/>
              </a:rPr>
              <a:t>handling outlier case optimally</a:t>
            </a:r>
            <a:endParaRPr/>
          </a:p>
        </p:txBody>
      </p:sp>
      <p:sp>
        <p:nvSpPr>
          <p:cNvPr id="4795" name="Google Shape;4795;p13"/>
          <p:cNvSpPr txBox="1"/>
          <p:nvPr/>
        </p:nvSpPr>
        <p:spPr>
          <a:xfrm>
            <a:off x="5427154" y="3222943"/>
            <a:ext cx="2902500" cy="81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5000" b="1" i="0" u="none" strike="noStrike" cap="none">
                <a:solidFill>
                  <a:srgbClr val="0E2A47"/>
                </a:solidFill>
                <a:latin typeface="Montserrat"/>
                <a:ea typeface="Montserrat"/>
                <a:cs typeface="Montserrat"/>
                <a:sym typeface="Montserrat"/>
              </a:rPr>
              <a:t>370,789</a:t>
            </a:r>
            <a:endParaRPr/>
          </a:p>
        </p:txBody>
      </p:sp>
      <p:sp>
        <p:nvSpPr>
          <p:cNvPr id="4796" name="Google Shape;4796;p13"/>
          <p:cNvSpPr txBox="1"/>
          <p:nvPr/>
        </p:nvSpPr>
        <p:spPr>
          <a:xfrm>
            <a:off x="5171625" y="4044300"/>
            <a:ext cx="33651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Montserrat"/>
                <a:ea typeface="Montserrat"/>
                <a:cs typeface="Montserrat"/>
                <a:sym typeface="Montserrat"/>
              </a:rPr>
              <a:t>After</a:t>
            </a:r>
            <a:endParaRPr sz="1400" b="1" i="0" u="none" strike="noStrike" cap="none">
              <a:solidFill>
                <a:srgbClr val="000000"/>
              </a:solidFill>
            </a:endParaRPr>
          </a:p>
        </p:txBody>
      </p:sp>
      <p:pic>
        <p:nvPicPr>
          <p:cNvPr id="4797" name="Google Shape;4797;p13"/>
          <p:cNvPicPr preferRelativeResize="0"/>
          <p:nvPr/>
        </p:nvPicPr>
        <p:blipFill rotWithShape="1">
          <a:blip r:embed="rId3">
            <a:alphaModFix/>
          </a:blip>
          <a:srcRect/>
          <a:stretch/>
        </p:blipFill>
        <p:spPr>
          <a:xfrm>
            <a:off x="593412" y="1409680"/>
            <a:ext cx="3365084" cy="1795880"/>
          </a:xfrm>
          <a:prstGeom prst="rect">
            <a:avLst/>
          </a:prstGeom>
          <a:noFill/>
          <a:ln>
            <a:noFill/>
          </a:ln>
        </p:spPr>
      </p:pic>
      <p:pic>
        <p:nvPicPr>
          <p:cNvPr id="4798" name="Google Shape;4798;p13"/>
          <p:cNvPicPr preferRelativeResize="0"/>
          <p:nvPr/>
        </p:nvPicPr>
        <p:blipFill rotWithShape="1">
          <a:blip r:embed="rId4">
            <a:alphaModFix/>
          </a:blip>
          <a:srcRect/>
          <a:stretch/>
        </p:blipFill>
        <p:spPr>
          <a:xfrm>
            <a:off x="5085736" y="1388296"/>
            <a:ext cx="3365084" cy="1795880"/>
          </a:xfrm>
          <a:prstGeom prst="rect">
            <a:avLst/>
          </a:prstGeom>
          <a:noFill/>
          <a:ln>
            <a:noFill/>
          </a:ln>
        </p:spPr>
      </p:pic>
      <p:sp>
        <p:nvSpPr>
          <p:cNvPr id="4799" name="Google Shape;4799;p13"/>
          <p:cNvSpPr txBox="1"/>
          <p:nvPr/>
        </p:nvSpPr>
        <p:spPr>
          <a:xfrm>
            <a:off x="3932388" y="4168200"/>
            <a:ext cx="12792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b="1">
                <a:solidFill>
                  <a:srgbClr val="FF9900"/>
                </a:solidFill>
                <a:latin typeface="Montserrat"/>
                <a:ea typeface="Montserrat"/>
                <a:cs typeface="Montserrat"/>
                <a:sym typeface="Montserrat"/>
              </a:rPr>
              <a:t>3%</a:t>
            </a:r>
            <a:endParaRPr sz="2300" b="1">
              <a:solidFill>
                <a:srgbClr val="FF9900"/>
              </a:solidFill>
              <a:latin typeface="Montserrat"/>
              <a:ea typeface="Montserrat"/>
              <a:cs typeface="Montserrat"/>
              <a:sym typeface="Montserrat"/>
            </a:endParaRPr>
          </a:p>
          <a:p>
            <a:pPr marL="0" lvl="0" indent="0" algn="ctr" rtl="0">
              <a:spcBef>
                <a:spcPts val="0"/>
              </a:spcBef>
              <a:spcAft>
                <a:spcPts val="0"/>
              </a:spcAft>
              <a:buNone/>
            </a:pPr>
            <a:r>
              <a:rPr lang="en-US" b="1">
                <a:latin typeface="Montserrat"/>
                <a:ea typeface="Montserrat"/>
                <a:cs typeface="Montserrat"/>
                <a:sym typeface="Montserrat"/>
              </a:rPr>
              <a:t>Decreasing </a:t>
            </a:r>
            <a:endParaRPr b="1">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03"/>
        <p:cNvGrpSpPr/>
        <p:nvPr/>
      </p:nvGrpSpPr>
      <p:grpSpPr>
        <a:xfrm>
          <a:off x="0" y="0"/>
          <a:ext cx="0" cy="0"/>
          <a:chOff x="0" y="0"/>
          <a:chExt cx="0" cy="0"/>
        </a:xfrm>
      </p:grpSpPr>
      <p:sp>
        <p:nvSpPr>
          <p:cNvPr id="4804" name="Google Shape;4804;p14"/>
          <p:cNvSpPr txBox="1">
            <a:spLocks noGrp="1"/>
          </p:cNvSpPr>
          <p:nvPr>
            <p:ph type="title"/>
          </p:nvPr>
        </p:nvSpPr>
        <p:spPr>
          <a:xfrm>
            <a:off x="647807" y="134352"/>
            <a:ext cx="7550700" cy="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latin typeface="Montserrat"/>
                <a:ea typeface="Montserrat"/>
                <a:cs typeface="Montserrat"/>
                <a:sym typeface="Montserrat"/>
              </a:rPr>
              <a:t>Feature Engineering</a:t>
            </a:r>
            <a:endParaRPr>
              <a:solidFill>
                <a:schemeClr val="lt2"/>
              </a:solidFill>
              <a:latin typeface="Montserrat"/>
              <a:ea typeface="Montserrat"/>
              <a:cs typeface="Montserrat"/>
              <a:sym typeface="Montserrat"/>
            </a:endParaRPr>
          </a:p>
        </p:txBody>
      </p:sp>
      <p:graphicFrame>
        <p:nvGraphicFramePr>
          <p:cNvPr id="4805" name="Google Shape;4805;p14"/>
          <p:cNvGraphicFramePr/>
          <p:nvPr/>
        </p:nvGraphicFramePr>
        <p:xfrm>
          <a:off x="796639" y="1735832"/>
          <a:ext cx="3000000" cy="3000000"/>
        </p:xfrm>
        <a:graphic>
          <a:graphicData uri="http://schemas.openxmlformats.org/drawingml/2006/table">
            <a:tbl>
              <a:tblPr>
                <a:noFill/>
                <a:tableStyleId>{BC777566-A1ED-43CB-B108-DB98BDDA1641}</a:tableStyleId>
              </a:tblPr>
              <a:tblGrid>
                <a:gridCol w="1922075">
                  <a:extLst>
                    <a:ext uri="{9D8B030D-6E8A-4147-A177-3AD203B41FA5}">
                      <a16:colId xmlns:a16="http://schemas.microsoft.com/office/drawing/2014/main" val="20000"/>
                    </a:ext>
                  </a:extLst>
                </a:gridCol>
                <a:gridCol w="1891175">
                  <a:extLst>
                    <a:ext uri="{9D8B030D-6E8A-4147-A177-3AD203B41FA5}">
                      <a16:colId xmlns:a16="http://schemas.microsoft.com/office/drawing/2014/main" val="20001"/>
                    </a:ext>
                  </a:extLst>
                </a:gridCol>
                <a:gridCol w="2077975">
                  <a:extLst>
                    <a:ext uri="{9D8B030D-6E8A-4147-A177-3AD203B41FA5}">
                      <a16:colId xmlns:a16="http://schemas.microsoft.com/office/drawing/2014/main" val="20002"/>
                    </a:ext>
                  </a:extLst>
                </a:gridCol>
                <a:gridCol w="1967025">
                  <a:extLst>
                    <a:ext uri="{9D8B030D-6E8A-4147-A177-3AD203B41FA5}">
                      <a16:colId xmlns:a16="http://schemas.microsoft.com/office/drawing/2014/main" val="20003"/>
                    </a:ext>
                  </a:extLst>
                </a:gridCol>
              </a:tblGrid>
              <a:tr h="477225">
                <a:tc>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chemeClr val="dk1"/>
                          </a:solidFill>
                          <a:latin typeface="Montserrat"/>
                          <a:ea typeface="Montserrat"/>
                          <a:cs typeface="Montserrat"/>
                          <a:sym typeface="Montserrat"/>
                        </a:rPr>
                        <a:t>Features</a:t>
                      </a:r>
                      <a:endParaRPr sz="1700" b="1" u="none" strike="noStrike" cap="none">
                        <a:solidFill>
                          <a:schemeClr val="dk1"/>
                        </a:solidFill>
                        <a:latin typeface="Montserrat"/>
                        <a:ea typeface="Montserrat"/>
                        <a:cs typeface="Montserrat"/>
                        <a:sym typeface="Montserrat"/>
                      </a:endParaRPr>
                    </a:p>
                  </a:txBody>
                  <a:tcPr marL="91425" marR="91425" marT="91425" marB="91425">
                    <a:lnL w="28575" cap="flat" cmpd="sng">
                      <a:solidFill>
                        <a:schemeClr val="accent6">
                          <a:alpha val="0"/>
                        </a:schemeClr>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tcPr>
                </a:tc>
                <a:tc gridSpan="3">
                  <a:txBody>
                    <a:bodyPr/>
                    <a:lstStyle/>
                    <a:p>
                      <a:pPr marL="0" marR="0" lvl="0" indent="0" algn="ctr" rtl="0">
                        <a:lnSpc>
                          <a:spcPct val="100000"/>
                        </a:lnSpc>
                        <a:spcBef>
                          <a:spcPts val="0"/>
                        </a:spcBef>
                        <a:spcAft>
                          <a:spcPts val="0"/>
                        </a:spcAft>
                        <a:buClr>
                          <a:srgbClr val="000000"/>
                        </a:buClr>
                        <a:buSzPts val="1700"/>
                        <a:buFont typeface="Arial"/>
                        <a:buNone/>
                      </a:pPr>
                      <a:r>
                        <a:rPr lang="en-US" sz="1700" b="1" u="none" strike="noStrike" cap="none">
                          <a:solidFill>
                            <a:schemeClr val="dk1"/>
                          </a:solidFill>
                          <a:latin typeface="Montserrat"/>
                          <a:ea typeface="Montserrat"/>
                          <a:cs typeface="Montserrat"/>
                          <a:sym typeface="Montserrat"/>
                        </a:rPr>
                        <a:t>After</a:t>
                      </a:r>
                      <a:endParaRPr sz="1700" b="1" u="none" strike="noStrike" cap="none">
                        <a:solidFill>
                          <a:schemeClr val="dk1"/>
                        </a:solidFill>
                        <a:latin typeface="Montserrat"/>
                        <a:ea typeface="Montserrat"/>
                        <a:cs typeface="Montserrat"/>
                        <a:sym typeface="Montserrat"/>
                      </a:endParaRPr>
                    </a:p>
                  </a:txBody>
                  <a:tcPr marL="91425" marR="91425" marT="91425" marB="91425">
                    <a:lnL w="28575" cap="flat" cmpd="sng">
                      <a:solidFill>
                        <a:schemeClr val="accent6"/>
                      </a:solidFill>
                      <a:prstDash val="solid"/>
                      <a:round/>
                      <a:headEnd type="none" w="sm" len="sm"/>
                      <a:tailEnd type="none" w="sm" len="sm"/>
                    </a:lnL>
                    <a:lnR w="28575" cap="flat" cmpd="sng">
                      <a:solidFill>
                        <a:schemeClr val="accent6">
                          <a:alpha val="0"/>
                        </a:schemeClr>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026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Montserrat"/>
                          <a:ea typeface="Montserrat"/>
                          <a:cs typeface="Montserrat"/>
                          <a:sym typeface="Montserrat"/>
                        </a:rPr>
                        <a:t>Vehicle_Damage</a:t>
                      </a:r>
                      <a:endParaRPr sz="14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Montserrat"/>
                          <a:ea typeface="Montserrat"/>
                          <a:cs typeface="Montserrat"/>
                          <a:sym typeface="Montserrat"/>
                        </a:rPr>
                        <a:t>Vehicle_Damage_No</a:t>
                      </a:r>
                      <a:endParaRPr sz="1200" u="none" strike="noStrike" cap="none">
                        <a:latin typeface="Montserrat"/>
                        <a:ea typeface="Montserrat"/>
                        <a:cs typeface="Montserrat"/>
                        <a:sym typeface="Montserrat"/>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Montserrat"/>
                          <a:ea typeface="Montserrat"/>
                          <a:cs typeface="Montserrat"/>
                          <a:sym typeface="Montserrat"/>
                        </a:rPr>
                        <a:t>Vehicle_Damage_Yes</a:t>
                      </a:r>
                      <a:endParaRPr sz="1200" u="none" strike="noStrike" cap="none">
                        <a:latin typeface="Montserrat"/>
                        <a:ea typeface="Montserrat"/>
                        <a:cs typeface="Montserrat"/>
                        <a:sym typeface="Montserrat"/>
                      </a:endParaRPr>
                    </a:p>
                  </a:txBody>
                  <a:tcPr marL="182875" marR="18287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182875" marR="18287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602625">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dk1"/>
                          </a:solidFill>
                          <a:latin typeface="Montserrat"/>
                          <a:ea typeface="Montserrat"/>
                          <a:cs typeface="Montserrat"/>
                          <a:sym typeface="Montserrat"/>
                        </a:rPr>
                        <a:t>Vehicle_Age</a:t>
                      </a:r>
                      <a:endParaRPr sz="14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Montserrat"/>
                          <a:ea typeface="Montserrat"/>
                          <a:cs typeface="Montserrat"/>
                          <a:sym typeface="Montserrat"/>
                        </a:rPr>
                        <a:t>Vehicle_Age_1-2 Year</a:t>
                      </a:r>
                      <a:endParaRPr sz="1200" u="none" strike="noStrike" cap="none">
                        <a:latin typeface="Montserrat"/>
                        <a:ea typeface="Montserrat"/>
                        <a:cs typeface="Montserrat"/>
                        <a:sym typeface="Montserrat"/>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Montserrat"/>
                          <a:ea typeface="Montserrat"/>
                          <a:cs typeface="Montserrat"/>
                          <a:sym typeface="Montserrat"/>
                        </a:rPr>
                        <a:t>Vehicle_Age_&lt;1 Year</a:t>
                      </a:r>
                      <a:endParaRPr/>
                    </a:p>
                  </a:txBody>
                  <a:tcPr marL="182875" marR="18287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latin typeface="Montserrat"/>
                          <a:ea typeface="Montserrat"/>
                          <a:cs typeface="Montserrat"/>
                          <a:sym typeface="Montserrat"/>
                        </a:rPr>
                        <a:t>Vehicle_Age_&gt;2 Year</a:t>
                      </a:r>
                      <a:endParaRPr/>
                    </a:p>
                  </a:txBody>
                  <a:tcPr marL="182875" marR="182875" marT="91425" marB="91425" anchor="ctr">
                    <a:lnL w="28575" cap="flat" cmpd="sng">
                      <a:solidFill>
                        <a:schemeClr val="lt2"/>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806" name="Google Shape;4806;p14"/>
          <p:cNvSpPr/>
          <p:nvPr/>
        </p:nvSpPr>
        <p:spPr>
          <a:xfrm rot="10800000">
            <a:off x="796637" y="2805969"/>
            <a:ext cx="7858237" cy="612332"/>
          </a:xfrm>
          <a:prstGeom prst="round2SameRect">
            <a:avLst>
              <a:gd name="adj1" fmla="val 16667"/>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7" name="Google Shape;4807;p14"/>
          <p:cNvSpPr/>
          <p:nvPr/>
        </p:nvSpPr>
        <p:spPr>
          <a:xfrm>
            <a:off x="796637" y="1725198"/>
            <a:ext cx="7858237" cy="468010"/>
          </a:xfrm>
          <a:prstGeom prst="round2SameRect">
            <a:avLst>
              <a:gd name="adj1" fmla="val 16667"/>
              <a:gd name="adj2" fmla="val 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8" name="Google Shape;4808;p14"/>
          <p:cNvSpPr txBox="1"/>
          <p:nvPr/>
        </p:nvSpPr>
        <p:spPr>
          <a:xfrm>
            <a:off x="647807" y="575352"/>
            <a:ext cx="7550700" cy="56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b="0" i="0" u="none" strike="noStrike" cap="none">
                <a:solidFill>
                  <a:schemeClr val="lt2"/>
                </a:solidFill>
                <a:latin typeface="Montserrat"/>
                <a:ea typeface="Montserrat"/>
                <a:cs typeface="Montserrat"/>
                <a:sym typeface="Montserrat"/>
              </a:rPr>
              <a:t>Using One Hot Encoding for selected column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2"/>
        <p:cNvGrpSpPr/>
        <p:nvPr/>
      </p:nvGrpSpPr>
      <p:grpSpPr>
        <a:xfrm>
          <a:off x="0" y="0"/>
          <a:ext cx="0" cy="0"/>
          <a:chOff x="0" y="0"/>
          <a:chExt cx="0" cy="0"/>
        </a:xfrm>
      </p:grpSpPr>
      <p:sp>
        <p:nvSpPr>
          <p:cNvPr id="4813" name="Google Shape;4813;p16"/>
          <p:cNvSpPr txBox="1">
            <a:spLocks noGrp="1"/>
          </p:cNvSpPr>
          <p:nvPr>
            <p:ph type="title"/>
          </p:nvPr>
        </p:nvSpPr>
        <p:spPr>
          <a:xfrm flipH="1">
            <a:off x="2952900" y="1063825"/>
            <a:ext cx="3238200" cy="121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500"/>
              <a:buNone/>
            </a:pPr>
            <a:r>
              <a:rPr lang="en-US"/>
              <a:t>03</a:t>
            </a:r>
            <a:endParaRPr/>
          </a:p>
        </p:txBody>
      </p:sp>
      <p:sp>
        <p:nvSpPr>
          <p:cNvPr id="4814" name="Google Shape;4814;p16"/>
          <p:cNvSpPr txBox="1">
            <a:spLocks noGrp="1"/>
          </p:cNvSpPr>
          <p:nvPr>
            <p:ph type="title" idx="2"/>
          </p:nvPr>
        </p:nvSpPr>
        <p:spPr>
          <a:xfrm>
            <a:off x="1904400" y="2158650"/>
            <a:ext cx="5335200" cy="84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a:t>Exploratory Data Analysis</a:t>
            </a:r>
            <a:endParaRPr>
              <a:solidFill>
                <a:srgbClr val="C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8"/>
        <p:cNvGrpSpPr/>
        <p:nvPr/>
      </p:nvGrpSpPr>
      <p:grpSpPr>
        <a:xfrm>
          <a:off x="0" y="0"/>
          <a:ext cx="0" cy="0"/>
          <a:chOff x="0" y="0"/>
          <a:chExt cx="0" cy="0"/>
        </a:xfrm>
      </p:grpSpPr>
      <p:pic>
        <p:nvPicPr>
          <p:cNvPr id="4819" name="Google Shape;4819;p17"/>
          <p:cNvPicPr preferRelativeResize="0"/>
          <p:nvPr/>
        </p:nvPicPr>
        <p:blipFill rotWithShape="1">
          <a:blip r:embed="rId3">
            <a:alphaModFix/>
          </a:blip>
          <a:srcRect/>
          <a:stretch/>
        </p:blipFill>
        <p:spPr>
          <a:xfrm>
            <a:off x="3328689" y="1532085"/>
            <a:ext cx="5386877" cy="2700262"/>
          </a:xfrm>
          <a:prstGeom prst="rect">
            <a:avLst/>
          </a:prstGeom>
          <a:noFill/>
          <a:ln>
            <a:noFill/>
          </a:ln>
        </p:spPr>
      </p:pic>
      <p:sp>
        <p:nvSpPr>
          <p:cNvPr id="4820" name="Google Shape;4820;p17"/>
          <p:cNvSpPr txBox="1"/>
          <p:nvPr/>
        </p:nvSpPr>
        <p:spPr>
          <a:xfrm>
            <a:off x="861993" y="412907"/>
            <a:ext cx="7550700" cy="56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800" b="1">
                <a:latin typeface="Montserrat"/>
                <a:ea typeface="Montserrat"/>
                <a:cs typeface="Montserrat"/>
                <a:sym typeface="Montserrat"/>
              </a:rPr>
              <a:t>EDA </a:t>
            </a:r>
            <a:r>
              <a:rPr lang="en-US" sz="2800" b="1" i="0" u="none" strike="noStrike" cap="none">
                <a:solidFill>
                  <a:srgbClr val="000000"/>
                </a:solidFill>
                <a:latin typeface="Montserrat"/>
                <a:ea typeface="Montserrat"/>
                <a:cs typeface="Montserrat"/>
                <a:sym typeface="Montserrat"/>
              </a:rPr>
              <a:t>Insight </a:t>
            </a:r>
            <a:endParaRPr sz="2800" b="1" i="0" u="none" strike="noStrike" cap="none">
              <a:solidFill>
                <a:schemeClr val="lt2"/>
              </a:solidFill>
              <a:latin typeface="Montserrat"/>
              <a:ea typeface="Montserrat"/>
              <a:cs typeface="Montserrat"/>
              <a:sym typeface="Montserrat"/>
            </a:endParaRPr>
          </a:p>
        </p:txBody>
      </p:sp>
      <p:sp>
        <p:nvSpPr>
          <p:cNvPr id="4821" name="Google Shape;4821;p17"/>
          <p:cNvSpPr txBox="1"/>
          <p:nvPr/>
        </p:nvSpPr>
        <p:spPr>
          <a:xfrm>
            <a:off x="887393" y="866429"/>
            <a:ext cx="7550700" cy="45346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500">
                <a:solidFill>
                  <a:schemeClr val="lt2"/>
                </a:solidFill>
                <a:latin typeface="Montserrat"/>
                <a:ea typeface="Montserrat"/>
                <a:cs typeface="Montserrat"/>
                <a:sym typeface="Montserrat"/>
              </a:rPr>
              <a:t>Young adult category outnumbered all other age groups</a:t>
            </a:r>
            <a:endParaRPr/>
          </a:p>
        </p:txBody>
      </p:sp>
      <p:grpSp>
        <p:nvGrpSpPr>
          <p:cNvPr id="4822" name="Google Shape;4822;p17"/>
          <p:cNvGrpSpPr/>
          <p:nvPr/>
        </p:nvGrpSpPr>
        <p:grpSpPr>
          <a:xfrm>
            <a:off x="861993" y="1735275"/>
            <a:ext cx="2139352" cy="1656870"/>
            <a:chOff x="6249359" y="1319898"/>
            <a:chExt cx="2428815" cy="1861300"/>
          </a:xfrm>
        </p:grpSpPr>
        <p:pic>
          <p:nvPicPr>
            <p:cNvPr id="4823" name="Google Shape;4823;p17"/>
            <p:cNvPicPr preferRelativeResize="0"/>
            <p:nvPr/>
          </p:nvPicPr>
          <p:blipFill rotWithShape="1">
            <a:blip r:embed="rId4">
              <a:alphaModFix/>
            </a:blip>
            <a:srcRect/>
            <a:stretch/>
          </p:blipFill>
          <p:spPr>
            <a:xfrm>
              <a:off x="6573910" y="1319898"/>
              <a:ext cx="1678665" cy="969633"/>
            </a:xfrm>
            <a:prstGeom prst="rect">
              <a:avLst/>
            </a:prstGeom>
            <a:noFill/>
            <a:ln>
              <a:noFill/>
            </a:ln>
          </p:spPr>
        </p:pic>
        <p:sp>
          <p:nvSpPr>
            <p:cNvPr id="4824" name="Google Shape;4824;p17"/>
            <p:cNvSpPr txBox="1"/>
            <p:nvPr/>
          </p:nvSpPr>
          <p:spPr>
            <a:xfrm>
              <a:off x="6249359" y="2214968"/>
              <a:ext cx="2428815" cy="96623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4000" b="1" i="0" u="none" strike="noStrike" cap="none">
                  <a:solidFill>
                    <a:srgbClr val="0E2A47"/>
                  </a:solidFill>
                  <a:latin typeface="Montserrat"/>
                  <a:ea typeface="Montserrat"/>
                  <a:cs typeface="Montserrat"/>
                  <a:sym typeface="Montserrat"/>
                </a:rPr>
                <a:t>161,461</a:t>
              </a:r>
              <a:endParaRPr sz="4000" b="1" i="0" u="none" strike="noStrike" cap="none">
                <a:solidFill>
                  <a:srgbClr val="1273EB"/>
                </a:solidFill>
                <a:latin typeface="Montserrat"/>
                <a:ea typeface="Montserrat"/>
                <a:cs typeface="Montserrat"/>
                <a:sym typeface="Montserrat"/>
              </a:endParaRPr>
            </a:p>
          </p:txBody>
        </p:sp>
      </p:grpSp>
      <p:sp>
        <p:nvSpPr>
          <p:cNvPr id="4825" name="Google Shape;4825;p17"/>
          <p:cNvSpPr txBox="1"/>
          <p:nvPr/>
        </p:nvSpPr>
        <p:spPr>
          <a:xfrm>
            <a:off x="861999" y="3272950"/>
            <a:ext cx="2069700" cy="103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For Group 20-30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9"/>
        <p:cNvGrpSpPr/>
        <p:nvPr/>
      </p:nvGrpSpPr>
      <p:grpSpPr>
        <a:xfrm>
          <a:off x="0" y="0"/>
          <a:ext cx="0" cy="0"/>
          <a:chOff x="0" y="0"/>
          <a:chExt cx="0" cy="0"/>
        </a:xfrm>
      </p:grpSpPr>
      <p:sp>
        <p:nvSpPr>
          <p:cNvPr id="4830" name="Google Shape;4830;p18"/>
          <p:cNvSpPr txBox="1"/>
          <p:nvPr/>
        </p:nvSpPr>
        <p:spPr>
          <a:xfrm>
            <a:off x="861993" y="412907"/>
            <a:ext cx="7550700" cy="56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2800" b="1">
                <a:latin typeface="Montserrat"/>
                <a:ea typeface="Montserrat"/>
                <a:cs typeface="Montserrat"/>
                <a:sym typeface="Montserrat"/>
              </a:rPr>
              <a:t>EDA Insight</a:t>
            </a:r>
            <a:endParaRPr sz="2800" b="1" i="0" u="none" strike="noStrike" cap="none">
              <a:solidFill>
                <a:schemeClr val="lt2"/>
              </a:solidFill>
              <a:latin typeface="Montserrat"/>
              <a:ea typeface="Montserrat"/>
              <a:cs typeface="Montserrat"/>
              <a:sym typeface="Montserrat"/>
            </a:endParaRPr>
          </a:p>
        </p:txBody>
      </p:sp>
      <p:sp>
        <p:nvSpPr>
          <p:cNvPr id="4831" name="Google Shape;4831;p18"/>
          <p:cNvSpPr txBox="1"/>
          <p:nvPr/>
        </p:nvSpPr>
        <p:spPr>
          <a:xfrm>
            <a:off x="884436" y="867467"/>
            <a:ext cx="7550700" cy="45346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a:solidFill>
                  <a:schemeClr val="lt2"/>
                </a:solidFill>
                <a:latin typeface="Montserrat"/>
                <a:ea typeface="Montserrat"/>
                <a:cs typeface="Montserrat"/>
                <a:sym typeface="Montserrat"/>
              </a:rPr>
              <a:t>Vehicle age that more than 2 years is the rarest fact</a:t>
            </a:r>
            <a:endParaRPr/>
          </a:p>
        </p:txBody>
      </p:sp>
      <p:pic>
        <p:nvPicPr>
          <p:cNvPr id="4832" name="Google Shape;4832;p18"/>
          <p:cNvPicPr preferRelativeResize="0"/>
          <p:nvPr/>
        </p:nvPicPr>
        <p:blipFill rotWithShape="1">
          <a:blip r:embed="rId3">
            <a:alphaModFix/>
          </a:blip>
          <a:srcRect l="31037" t="17653" r="31131" b="13635"/>
          <a:stretch/>
        </p:blipFill>
        <p:spPr>
          <a:xfrm>
            <a:off x="985240" y="1567209"/>
            <a:ext cx="2628805" cy="2550137"/>
          </a:xfrm>
          <a:prstGeom prst="rect">
            <a:avLst/>
          </a:prstGeom>
          <a:noFill/>
          <a:ln>
            <a:noFill/>
          </a:ln>
        </p:spPr>
      </p:pic>
      <p:grpSp>
        <p:nvGrpSpPr>
          <p:cNvPr id="4833" name="Google Shape;4833;p18"/>
          <p:cNvGrpSpPr/>
          <p:nvPr/>
        </p:nvGrpSpPr>
        <p:grpSpPr>
          <a:xfrm>
            <a:off x="3614045" y="2717028"/>
            <a:ext cx="2301000" cy="1185461"/>
            <a:chOff x="3986883" y="1228983"/>
            <a:chExt cx="2301000" cy="1185461"/>
          </a:xfrm>
        </p:grpSpPr>
        <p:sp>
          <p:nvSpPr>
            <p:cNvPr id="4834" name="Google Shape;4834;p18"/>
            <p:cNvSpPr txBox="1"/>
            <p:nvPr/>
          </p:nvSpPr>
          <p:spPr>
            <a:xfrm>
              <a:off x="4481554" y="1228983"/>
              <a:ext cx="716715" cy="7997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4000" b="1" i="0" u="none" strike="noStrike" cap="none">
                  <a:solidFill>
                    <a:srgbClr val="0E2A47"/>
                  </a:solidFill>
                  <a:latin typeface="Montserrat"/>
                  <a:ea typeface="Montserrat"/>
                  <a:cs typeface="Montserrat"/>
                  <a:sym typeface="Montserrat"/>
                </a:rPr>
                <a:t>1</a:t>
              </a:r>
              <a:r>
                <a:rPr lang="en-US" sz="4000" b="1" i="0" u="none" strike="noStrike" cap="none" baseline="30000">
                  <a:solidFill>
                    <a:srgbClr val="0E2A47"/>
                  </a:solidFill>
                  <a:latin typeface="Montserrat"/>
                  <a:ea typeface="Montserrat"/>
                  <a:cs typeface="Montserrat"/>
                  <a:sym typeface="Montserrat"/>
                </a:rPr>
                <a:t>st</a:t>
              </a:r>
              <a:endParaRPr sz="4000" b="1" i="0" u="none" strike="noStrike" cap="none">
                <a:solidFill>
                  <a:srgbClr val="0E2A47"/>
                </a:solidFill>
                <a:latin typeface="Montserrat"/>
                <a:ea typeface="Montserrat"/>
                <a:cs typeface="Montserrat"/>
                <a:sym typeface="Montserrat"/>
              </a:endParaRPr>
            </a:p>
            <a:p>
              <a:pPr marL="0" marR="0" lvl="0" indent="0" algn="ctr" rtl="0">
                <a:lnSpc>
                  <a:spcPct val="100000"/>
                </a:lnSpc>
                <a:spcBef>
                  <a:spcPts val="0"/>
                </a:spcBef>
                <a:spcAft>
                  <a:spcPts val="0"/>
                </a:spcAft>
                <a:buNone/>
              </a:pPr>
              <a:endParaRPr sz="4000" b="1" i="0" u="none" strike="noStrike" cap="none">
                <a:solidFill>
                  <a:srgbClr val="1273EB"/>
                </a:solidFill>
                <a:latin typeface="Montserrat"/>
                <a:ea typeface="Montserrat"/>
                <a:cs typeface="Montserrat"/>
                <a:sym typeface="Montserrat"/>
              </a:endParaRPr>
            </a:p>
          </p:txBody>
        </p:sp>
        <p:sp>
          <p:nvSpPr>
            <p:cNvPr id="4835" name="Google Shape;4835;p18"/>
            <p:cNvSpPr txBox="1"/>
            <p:nvPr/>
          </p:nvSpPr>
          <p:spPr>
            <a:xfrm>
              <a:off x="3986883" y="1829710"/>
              <a:ext cx="2301000" cy="58473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For 1-2 years </a:t>
              </a:r>
              <a:endParaRPr/>
            </a:p>
          </p:txBody>
        </p:sp>
      </p:grpSp>
      <p:grpSp>
        <p:nvGrpSpPr>
          <p:cNvPr id="4836" name="Google Shape;4836;p18"/>
          <p:cNvGrpSpPr/>
          <p:nvPr/>
        </p:nvGrpSpPr>
        <p:grpSpPr>
          <a:xfrm>
            <a:off x="5827358" y="2706406"/>
            <a:ext cx="980484" cy="1183941"/>
            <a:chOff x="5835742" y="2159026"/>
            <a:chExt cx="980484" cy="1183941"/>
          </a:xfrm>
        </p:grpSpPr>
        <p:sp>
          <p:nvSpPr>
            <p:cNvPr id="4837" name="Google Shape;4837;p18"/>
            <p:cNvSpPr txBox="1"/>
            <p:nvPr/>
          </p:nvSpPr>
          <p:spPr>
            <a:xfrm>
              <a:off x="5835742" y="2159026"/>
              <a:ext cx="980484" cy="7997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4000" b="1" i="0" u="none" strike="noStrike" cap="none">
                  <a:solidFill>
                    <a:srgbClr val="0E2A47"/>
                  </a:solidFill>
                  <a:latin typeface="Montserrat"/>
                  <a:ea typeface="Montserrat"/>
                  <a:cs typeface="Montserrat"/>
                  <a:sym typeface="Montserrat"/>
                </a:rPr>
                <a:t>2</a:t>
              </a:r>
              <a:r>
                <a:rPr lang="en-US" sz="4000" b="1" i="0" u="none" strike="noStrike" cap="none" baseline="30000">
                  <a:solidFill>
                    <a:srgbClr val="0E2A47"/>
                  </a:solidFill>
                  <a:latin typeface="Montserrat"/>
                  <a:ea typeface="Montserrat"/>
                  <a:cs typeface="Montserrat"/>
                  <a:sym typeface="Montserrat"/>
                </a:rPr>
                <a:t>nd</a:t>
              </a:r>
              <a:endParaRPr sz="4000" b="1" i="0" u="none" strike="noStrike" cap="none">
                <a:solidFill>
                  <a:srgbClr val="0E2A47"/>
                </a:solidFill>
                <a:latin typeface="Montserrat"/>
                <a:ea typeface="Montserrat"/>
                <a:cs typeface="Montserrat"/>
                <a:sym typeface="Montserrat"/>
              </a:endParaRPr>
            </a:p>
            <a:p>
              <a:pPr marL="0" marR="0" lvl="0" indent="0" algn="ctr" rtl="0">
                <a:lnSpc>
                  <a:spcPct val="100000"/>
                </a:lnSpc>
                <a:spcBef>
                  <a:spcPts val="0"/>
                </a:spcBef>
                <a:spcAft>
                  <a:spcPts val="0"/>
                </a:spcAft>
                <a:buNone/>
              </a:pPr>
              <a:endParaRPr sz="4000" b="1" i="0" u="none" strike="noStrike" cap="none">
                <a:solidFill>
                  <a:srgbClr val="1273EB"/>
                </a:solidFill>
                <a:latin typeface="Montserrat"/>
                <a:ea typeface="Montserrat"/>
                <a:cs typeface="Montserrat"/>
                <a:sym typeface="Montserrat"/>
              </a:endParaRPr>
            </a:p>
          </p:txBody>
        </p:sp>
        <p:sp>
          <p:nvSpPr>
            <p:cNvPr id="4838" name="Google Shape;4838;p18"/>
            <p:cNvSpPr txBox="1"/>
            <p:nvPr/>
          </p:nvSpPr>
          <p:spPr>
            <a:xfrm>
              <a:off x="5867913" y="2758233"/>
              <a:ext cx="824082" cy="58473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Below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 years </a:t>
              </a:r>
              <a:endParaRPr/>
            </a:p>
          </p:txBody>
        </p:sp>
      </p:grpSp>
      <p:grpSp>
        <p:nvGrpSpPr>
          <p:cNvPr id="4839" name="Google Shape;4839;p18"/>
          <p:cNvGrpSpPr/>
          <p:nvPr/>
        </p:nvGrpSpPr>
        <p:grpSpPr>
          <a:xfrm>
            <a:off x="7314169" y="2706406"/>
            <a:ext cx="1076914" cy="1190012"/>
            <a:chOff x="7826537" y="2159026"/>
            <a:chExt cx="1076914" cy="1190012"/>
          </a:xfrm>
        </p:grpSpPr>
        <p:sp>
          <p:nvSpPr>
            <p:cNvPr id="4840" name="Google Shape;4840;p18"/>
            <p:cNvSpPr txBox="1"/>
            <p:nvPr/>
          </p:nvSpPr>
          <p:spPr>
            <a:xfrm>
              <a:off x="7826537" y="2159026"/>
              <a:ext cx="951177" cy="799787"/>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4000" b="1" i="0" u="none" strike="noStrike" cap="none">
                  <a:solidFill>
                    <a:srgbClr val="0E2A47"/>
                  </a:solidFill>
                  <a:latin typeface="Montserrat"/>
                  <a:ea typeface="Montserrat"/>
                  <a:cs typeface="Montserrat"/>
                  <a:sym typeface="Montserrat"/>
                </a:rPr>
                <a:t>3</a:t>
              </a:r>
              <a:r>
                <a:rPr lang="en-US" sz="4000" b="1" i="0" u="none" strike="noStrike" cap="none" baseline="30000">
                  <a:solidFill>
                    <a:srgbClr val="0E2A47"/>
                  </a:solidFill>
                  <a:latin typeface="Montserrat"/>
                  <a:ea typeface="Montserrat"/>
                  <a:cs typeface="Montserrat"/>
                  <a:sym typeface="Montserrat"/>
                </a:rPr>
                <a:t>rd</a:t>
              </a:r>
              <a:endParaRPr sz="4000" b="1" i="0" u="none" strike="noStrike" cap="none">
                <a:solidFill>
                  <a:srgbClr val="0E2A47"/>
                </a:solidFill>
                <a:latin typeface="Montserrat"/>
                <a:ea typeface="Montserrat"/>
                <a:cs typeface="Montserrat"/>
                <a:sym typeface="Montserrat"/>
              </a:endParaRPr>
            </a:p>
            <a:p>
              <a:pPr marL="0" marR="0" lvl="0" indent="0" algn="ctr" rtl="0">
                <a:lnSpc>
                  <a:spcPct val="100000"/>
                </a:lnSpc>
                <a:spcBef>
                  <a:spcPts val="0"/>
                </a:spcBef>
                <a:spcAft>
                  <a:spcPts val="0"/>
                </a:spcAft>
                <a:buNone/>
              </a:pPr>
              <a:endParaRPr sz="4000" b="1" i="0" u="none" strike="noStrike" cap="none">
                <a:solidFill>
                  <a:srgbClr val="1273EB"/>
                </a:solidFill>
                <a:latin typeface="Montserrat"/>
                <a:ea typeface="Montserrat"/>
                <a:cs typeface="Montserrat"/>
                <a:sym typeface="Montserrat"/>
              </a:endParaRPr>
            </a:p>
          </p:txBody>
        </p:sp>
        <p:sp>
          <p:nvSpPr>
            <p:cNvPr id="4841" name="Google Shape;4841;p18"/>
            <p:cNvSpPr txBox="1"/>
            <p:nvPr/>
          </p:nvSpPr>
          <p:spPr>
            <a:xfrm>
              <a:off x="7858708" y="2764304"/>
              <a:ext cx="1044743" cy="58473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More than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2 years </a:t>
              </a:r>
              <a:endParaRPr/>
            </a:p>
          </p:txBody>
        </p:sp>
      </p:grpSp>
      <p:grpSp>
        <p:nvGrpSpPr>
          <p:cNvPr id="4842" name="Google Shape;4842;p18"/>
          <p:cNvGrpSpPr/>
          <p:nvPr/>
        </p:nvGrpSpPr>
        <p:grpSpPr>
          <a:xfrm>
            <a:off x="4108716" y="2409850"/>
            <a:ext cx="4156631" cy="139598"/>
            <a:chOff x="106648" y="895722"/>
            <a:chExt cx="4481414" cy="374299"/>
          </a:xfrm>
        </p:grpSpPr>
        <p:grpSp>
          <p:nvGrpSpPr>
            <p:cNvPr id="4843" name="Google Shape;4843;p18"/>
            <p:cNvGrpSpPr/>
            <p:nvPr/>
          </p:nvGrpSpPr>
          <p:grpSpPr>
            <a:xfrm>
              <a:off x="2233276" y="895722"/>
              <a:ext cx="1082667" cy="223591"/>
              <a:chOff x="4808316" y="2800065"/>
              <a:chExt cx="1999386" cy="412910"/>
            </a:xfrm>
          </p:grpSpPr>
          <p:sp>
            <p:nvSpPr>
              <p:cNvPr id="4844" name="Google Shape;4844;p18"/>
              <p:cNvSpPr/>
              <p:nvPr/>
            </p:nvSpPr>
            <p:spPr>
              <a:xfrm>
                <a:off x="4849302" y="3079475"/>
                <a:ext cx="1958400" cy="133500"/>
              </a:xfrm>
              <a:prstGeom prst="rect">
                <a:avLst/>
              </a:prstGeom>
              <a:solidFill>
                <a:srgbClr val="F5B7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45" name="Google Shape;4845;p18"/>
              <p:cNvGrpSpPr/>
              <p:nvPr/>
            </p:nvGrpSpPr>
            <p:grpSpPr>
              <a:xfrm>
                <a:off x="4808316" y="2800065"/>
                <a:ext cx="92400" cy="411825"/>
                <a:chOff x="845575" y="2563700"/>
                <a:chExt cx="92400" cy="411825"/>
              </a:xfrm>
            </p:grpSpPr>
            <p:cxnSp>
              <p:nvCxnSpPr>
                <p:cNvPr id="4846" name="Google Shape;4846;p1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47" name="Google Shape;4847;p18"/>
                <p:cNvSpPr/>
                <p:nvPr/>
              </p:nvSpPr>
              <p:spPr>
                <a:xfrm>
                  <a:off x="845575" y="2563700"/>
                  <a:ext cx="92400" cy="92400"/>
                </a:xfrm>
                <a:prstGeom prst="ellipse">
                  <a:avLst/>
                </a:prstGeom>
                <a:solidFill>
                  <a:srgbClr val="F5B7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48" name="Google Shape;4848;p18"/>
            <p:cNvGrpSpPr/>
            <p:nvPr/>
          </p:nvGrpSpPr>
          <p:grpSpPr>
            <a:xfrm>
              <a:off x="106648" y="895722"/>
              <a:ext cx="1088401" cy="223591"/>
              <a:chOff x="881025" y="2800065"/>
              <a:chExt cx="2009975" cy="412910"/>
            </a:xfrm>
          </p:grpSpPr>
          <p:sp>
            <p:nvSpPr>
              <p:cNvPr id="4849" name="Google Shape;4849;p18"/>
              <p:cNvSpPr/>
              <p:nvPr/>
            </p:nvSpPr>
            <p:spPr>
              <a:xfrm>
                <a:off x="932600" y="3079475"/>
                <a:ext cx="1958400" cy="133500"/>
              </a:xfrm>
              <a:prstGeom prst="rect">
                <a:avLst/>
              </a:prstGeom>
              <a:solidFill>
                <a:srgbClr val="F5B7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50" name="Google Shape;4850;p18"/>
              <p:cNvGrpSpPr/>
              <p:nvPr/>
            </p:nvGrpSpPr>
            <p:grpSpPr>
              <a:xfrm>
                <a:off x="881025" y="2800065"/>
                <a:ext cx="92400" cy="411825"/>
                <a:chOff x="845575" y="2563700"/>
                <a:chExt cx="92400" cy="411825"/>
              </a:xfrm>
            </p:grpSpPr>
            <p:cxnSp>
              <p:nvCxnSpPr>
                <p:cNvPr id="4851" name="Google Shape;4851;p1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52" name="Google Shape;4852;p18"/>
                <p:cNvSpPr/>
                <p:nvPr/>
              </p:nvSpPr>
              <p:spPr>
                <a:xfrm>
                  <a:off x="845575" y="2563700"/>
                  <a:ext cx="92400" cy="92400"/>
                </a:xfrm>
                <a:prstGeom prst="ellipse">
                  <a:avLst/>
                </a:prstGeom>
                <a:solidFill>
                  <a:srgbClr val="F5B7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53" name="Google Shape;4853;p18"/>
            <p:cNvGrpSpPr/>
            <p:nvPr/>
          </p:nvGrpSpPr>
          <p:grpSpPr>
            <a:xfrm>
              <a:off x="1172346" y="1047018"/>
              <a:ext cx="1083151" cy="223003"/>
              <a:chOff x="2849073" y="3079467"/>
              <a:chExt cx="2000279" cy="411825"/>
            </a:xfrm>
          </p:grpSpPr>
          <p:sp>
            <p:nvSpPr>
              <p:cNvPr id="4854" name="Google Shape;4854;p18"/>
              <p:cNvSpPr/>
              <p:nvPr/>
            </p:nvSpPr>
            <p:spPr>
              <a:xfrm>
                <a:off x="2890952" y="3079475"/>
                <a:ext cx="1958400" cy="133500"/>
              </a:xfrm>
              <a:prstGeom prst="rect">
                <a:avLst/>
              </a:prstGeom>
              <a:solidFill>
                <a:srgbClr val="F5B7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55" name="Google Shape;4855;p18"/>
              <p:cNvGrpSpPr/>
              <p:nvPr/>
            </p:nvGrpSpPr>
            <p:grpSpPr>
              <a:xfrm rot="10800000">
                <a:off x="2849073" y="3079467"/>
                <a:ext cx="92400" cy="411825"/>
                <a:chOff x="2070100" y="2563700"/>
                <a:chExt cx="92400" cy="411825"/>
              </a:xfrm>
            </p:grpSpPr>
            <p:cxnSp>
              <p:nvCxnSpPr>
                <p:cNvPr id="4856" name="Google Shape;4856;p1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57" name="Google Shape;4857;p18"/>
                <p:cNvSpPr/>
                <p:nvPr/>
              </p:nvSpPr>
              <p:spPr>
                <a:xfrm>
                  <a:off x="2070100" y="2563700"/>
                  <a:ext cx="92400" cy="92400"/>
                </a:xfrm>
                <a:prstGeom prst="ellipse">
                  <a:avLst/>
                </a:prstGeom>
                <a:solidFill>
                  <a:srgbClr val="F5B7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58" name="Google Shape;4858;p18"/>
            <p:cNvGrpSpPr/>
            <p:nvPr/>
          </p:nvGrpSpPr>
          <p:grpSpPr>
            <a:xfrm>
              <a:off x="3290132" y="1047018"/>
              <a:ext cx="1297929" cy="223003"/>
              <a:chOff x="6760035" y="3079467"/>
              <a:chExt cx="2396915" cy="411825"/>
            </a:xfrm>
          </p:grpSpPr>
          <p:sp>
            <p:nvSpPr>
              <p:cNvPr id="4859" name="Google Shape;4859;p18"/>
              <p:cNvSpPr/>
              <p:nvPr/>
            </p:nvSpPr>
            <p:spPr>
              <a:xfrm>
                <a:off x="6807650" y="3079475"/>
                <a:ext cx="2349300" cy="133500"/>
              </a:xfrm>
              <a:prstGeom prst="rect">
                <a:avLst/>
              </a:prstGeom>
              <a:solidFill>
                <a:srgbClr val="F5B7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60" name="Google Shape;4860;p18"/>
              <p:cNvGrpSpPr/>
              <p:nvPr/>
            </p:nvGrpSpPr>
            <p:grpSpPr>
              <a:xfrm rot="10800000">
                <a:off x="6760035" y="3079467"/>
                <a:ext cx="92400" cy="411825"/>
                <a:chOff x="2070100" y="2563700"/>
                <a:chExt cx="92400" cy="411825"/>
              </a:xfrm>
            </p:grpSpPr>
            <p:cxnSp>
              <p:nvCxnSpPr>
                <p:cNvPr id="4861" name="Google Shape;4861;p1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862" name="Google Shape;4862;p18"/>
                <p:cNvSpPr/>
                <p:nvPr/>
              </p:nvSpPr>
              <p:spPr>
                <a:xfrm>
                  <a:off x="2070100" y="2563700"/>
                  <a:ext cx="92400" cy="92400"/>
                </a:xfrm>
                <a:prstGeom prst="ellipse">
                  <a:avLst/>
                </a:prstGeom>
                <a:solidFill>
                  <a:srgbClr val="F5B74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pic>
        <p:nvPicPr>
          <p:cNvPr id="4863" name="Google Shape;4863;p18"/>
          <p:cNvPicPr preferRelativeResize="0"/>
          <p:nvPr/>
        </p:nvPicPr>
        <p:blipFill rotWithShape="1">
          <a:blip r:embed="rId4">
            <a:alphaModFix/>
          </a:blip>
          <a:srcRect/>
          <a:stretch/>
        </p:blipFill>
        <p:spPr>
          <a:xfrm>
            <a:off x="5875257" y="2060546"/>
            <a:ext cx="453095" cy="262795"/>
          </a:xfrm>
          <a:prstGeom prst="rect">
            <a:avLst/>
          </a:prstGeom>
          <a:noFill/>
          <a:ln>
            <a:noFill/>
          </a:ln>
        </p:spPr>
      </p:pic>
      <p:pic>
        <p:nvPicPr>
          <p:cNvPr id="4864" name="Google Shape;4864;p18"/>
          <p:cNvPicPr preferRelativeResize="0"/>
          <p:nvPr/>
        </p:nvPicPr>
        <p:blipFill rotWithShape="1">
          <a:blip r:embed="rId4">
            <a:alphaModFix/>
          </a:blip>
          <a:srcRect/>
          <a:stretch/>
        </p:blipFill>
        <p:spPr>
          <a:xfrm>
            <a:off x="7448824" y="2055976"/>
            <a:ext cx="453095" cy="262795"/>
          </a:xfrm>
          <a:prstGeom prst="rect">
            <a:avLst/>
          </a:prstGeom>
          <a:noFill/>
          <a:ln>
            <a:noFill/>
          </a:ln>
        </p:spPr>
      </p:pic>
      <p:pic>
        <p:nvPicPr>
          <p:cNvPr id="4865" name="Google Shape;4865;p18"/>
          <p:cNvPicPr preferRelativeResize="0"/>
          <p:nvPr/>
        </p:nvPicPr>
        <p:blipFill rotWithShape="1">
          <a:blip r:embed="rId4">
            <a:alphaModFix/>
          </a:blip>
          <a:srcRect/>
          <a:stretch/>
        </p:blipFill>
        <p:spPr>
          <a:xfrm>
            <a:off x="4240525" y="2059225"/>
            <a:ext cx="453095" cy="2627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69"/>
        <p:cNvGrpSpPr/>
        <p:nvPr/>
      </p:nvGrpSpPr>
      <p:grpSpPr>
        <a:xfrm>
          <a:off x="0" y="0"/>
          <a:ext cx="0" cy="0"/>
          <a:chOff x="0" y="0"/>
          <a:chExt cx="0" cy="0"/>
        </a:xfrm>
      </p:grpSpPr>
      <p:sp>
        <p:nvSpPr>
          <p:cNvPr id="4870" name="Google Shape;4870;p19"/>
          <p:cNvSpPr txBox="1"/>
          <p:nvPr/>
        </p:nvSpPr>
        <p:spPr>
          <a:xfrm>
            <a:off x="690543" y="470057"/>
            <a:ext cx="75507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Montserrat"/>
                <a:ea typeface="Montserrat"/>
                <a:cs typeface="Montserrat"/>
                <a:sym typeface="Montserrat"/>
              </a:rPr>
              <a:t>EDA Insight</a:t>
            </a:r>
            <a:endParaRPr sz="2800" b="1">
              <a:solidFill>
                <a:schemeClr val="dk1"/>
              </a:solidFill>
              <a:latin typeface="Montserrat"/>
              <a:ea typeface="Montserrat"/>
              <a:cs typeface="Montserrat"/>
              <a:sym typeface="Montserrat"/>
            </a:endParaRPr>
          </a:p>
        </p:txBody>
      </p:sp>
      <p:sp>
        <p:nvSpPr>
          <p:cNvPr id="4871" name="Google Shape;4871;p19"/>
          <p:cNvSpPr txBox="1"/>
          <p:nvPr/>
        </p:nvSpPr>
        <p:spPr>
          <a:xfrm>
            <a:off x="715943" y="923579"/>
            <a:ext cx="7550700" cy="45346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a:solidFill>
                  <a:schemeClr val="lt2"/>
                </a:solidFill>
                <a:latin typeface="Montserrat"/>
                <a:ea typeface="Montserrat"/>
                <a:cs typeface="Montserrat"/>
                <a:sym typeface="Montserrat"/>
              </a:rPr>
              <a:t>Most of the people in the dataset are not previously insured</a:t>
            </a:r>
            <a:endParaRPr/>
          </a:p>
        </p:txBody>
      </p:sp>
      <p:pic>
        <p:nvPicPr>
          <p:cNvPr id="4872" name="Google Shape;4872;p19"/>
          <p:cNvPicPr preferRelativeResize="0"/>
          <p:nvPr/>
        </p:nvPicPr>
        <p:blipFill rotWithShape="1">
          <a:blip r:embed="rId3">
            <a:alphaModFix/>
          </a:blip>
          <a:srcRect l="31718" t="17526" r="31484" b="15039"/>
          <a:stretch/>
        </p:blipFill>
        <p:spPr>
          <a:xfrm>
            <a:off x="2944274" y="1377048"/>
            <a:ext cx="3043237" cy="2978626"/>
          </a:xfrm>
          <a:prstGeom prst="rect">
            <a:avLst/>
          </a:prstGeom>
          <a:noFill/>
          <a:ln>
            <a:noFill/>
          </a:ln>
        </p:spPr>
      </p:pic>
      <p:sp>
        <p:nvSpPr>
          <p:cNvPr id="4873" name="Google Shape;4873;p19"/>
          <p:cNvSpPr txBox="1"/>
          <p:nvPr/>
        </p:nvSpPr>
        <p:spPr>
          <a:xfrm>
            <a:off x="6358337" y="2480598"/>
            <a:ext cx="1294592" cy="77152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4000" b="1" i="0" u="none" strike="noStrike" cap="none">
                <a:solidFill>
                  <a:srgbClr val="0E2A47"/>
                </a:solidFill>
                <a:latin typeface="Montserrat"/>
                <a:ea typeface="Montserrat"/>
                <a:cs typeface="Montserrat"/>
                <a:sym typeface="Montserrat"/>
              </a:rPr>
              <a:t>No</a:t>
            </a:r>
            <a:endParaRPr sz="4000" b="1" i="0" u="none" strike="noStrike" cap="none">
              <a:solidFill>
                <a:srgbClr val="1273EB"/>
              </a:solidFill>
              <a:latin typeface="Montserrat"/>
              <a:ea typeface="Montserrat"/>
              <a:cs typeface="Montserrat"/>
              <a:sym typeface="Montserrat"/>
            </a:endParaRPr>
          </a:p>
        </p:txBody>
      </p:sp>
      <p:sp>
        <p:nvSpPr>
          <p:cNvPr id="4874" name="Google Shape;4874;p19"/>
          <p:cNvSpPr txBox="1"/>
          <p:nvPr/>
        </p:nvSpPr>
        <p:spPr>
          <a:xfrm>
            <a:off x="1352550" y="2452688"/>
            <a:ext cx="1294592" cy="77152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4000" b="1" i="0" u="none" strike="noStrike" cap="none">
                <a:solidFill>
                  <a:srgbClr val="0E2A47"/>
                </a:solidFill>
                <a:latin typeface="Montserrat"/>
                <a:ea typeface="Montserrat"/>
                <a:cs typeface="Montserrat"/>
                <a:sym typeface="Montserrat"/>
              </a:rPr>
              <a:t>Yes</a:t>
            </a:r>
            <a:endParaRPr sz="4000" b="1" i="0" u="none" strike="noStrike" cap="none">
              <a:solidFill>
                <a:srgbClr val="1273EB"/>
              </a:solidFill>
              <a:latin typeface="Montserrat"/>
              <a:ea typeface="Montserrat"/>
              <a:cs typeface="Montserrat"/>
              <a:sym typeface="Montserrat"/>
            </a:endParaRPr>
          </a:p>
        </p:txBody>
      </p:sp>
      <p:sp>
        <p:nvSpPr>
          <p:cNvPr id="4875" name="Google Shape;4875;p19"/>
          <p:cNvSpPr txBox="1"/>
          <p:nvPr/>
        </p:nvSpPr>
        <p:spPr>
          <a:xfrm>
            <a:off x="6480187" y="3252123"/>
            <a:ext cx="1050900" cy="37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206,481</a:t>
            </a:r>
            <a:endParaRPr/>
          </a:p>
        </p:txBody>
      </p:sp>
      <p:sp>
        <p:nvSpPr>
          <p:cNvPr id="4876" name="Google Shape;4876;p19"/>
          <p:cNvSpPr txBox="1"/>
          <p:nvPr/>
        </p:nvSpPr>
        <p:spPr>
          <a:xfrm>
            <a:off x="1474400" y="3224221"/>
            <a:ext cx="1050900" cy="378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174,628</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40"/>
        <p:cNvGrpSpPr/>
        <p:nvPr/>
      </p:nvGrpSpPr>
      <p:grpSpPr>
        <a:xfrm>
          <a:off x="0" y="0"/>
          <a:ext cx="0" cy="0"/>
          <a:chOff x="0" y="0"/>
          <a:chExt cx="0" cy="0"/>
        </a:xfrm>
      </p:grpSpPr>
      <p:sp>
        <p:nvSpPr>
          <p:cNvPr id="4441" name="Google Shape;4441;p2"/>
          <p:cNvSpPr txBox="1">
            <a:spLocks noGrp="1"/>
          </p:cNvSpPr>
          <p:nvPr>
            <p:ph type="body" idx="4294967295"/>
          </p:nvPr>
        </p:nvSpPr>
        <p:spPr>
          <a:xfrm>
            <a:off x="319779" y="700500"/>
            <a:ext cx="8133888" cy="1997089"/>
          </a:xfrm>
          <a:prstGeom prst="rect">
            <a:avLst/>
          </a:prstGeom>
          <a:noFill/>
          <a:ln>
            <a:noFill/>
          </a:ln>
        </p:spPr>
        <p:txBody>
          <a:bodyPr spcFirstLastPara="1" wrap="square" lIns="91425" tIns="91425" rIns="91425" bIns="91425" anchor="ctr" anchorCtr="0">
            <a:noAutofit/>
          </a:bodyPr>
          <a:lstStyle/>
          <a:p>
            <a:pPr marL="139700" lvl="0" indent="0" algn="just" rtl="0">
              <a:lnSpc>
                <a:spcPct val="100000"/>
              </a:lnSpc>
              <a:spcBef>
                <a:spcPts val="0"/>
              </a:spcBef>
              <a:spcAft>
                <a:spcPts val="0"/>
              </a:spcAft>
              <a:buSzPts val="1400"/>
              <a:buNone/>
            </a:pPr>
            <a:r>
              <a:rPr lang="en-US" sz="1300"/>
              <a:t>A company that engaged in the insurance sector. Currently, we already have health insurance products and will expand to vehicle insurance.</a:t>
            </a:r>
            <a:endParaRPr/>
          </a:p>
          <a:p>
            <a:pPr marL="139700" lvl="0" indent="0" algn="just" rtl="0">
              <a:lnSpc>
                <a:spcPct val="100000"/>
              </a:lnSpc>
              <a:spcBef>
                <a:spcPts val="0"/>
              </a:spcBef>
              <a:spcAft>
                <a:spcPts val="0"/>
              </a:spcAft>
              <a:buSzPts val="1400"/>
              <a:buNone/>
            </a:pPr>
            <a:endParaRPr sz="1300"/>
          </a:p>
          <a:p>
            <a:pPr marL="139700" lvl="0" indent="0" algn="just" rtl="0">
              <a:lnSpc>
                <a:spcPct val="100000"/>
              </a:lnSpc>
              <a:spcBef>
                <a:spcPts val="0"/>
              </a:spcBef>
              <a:spcAft>
                <a:spcPts val="0"/>
              </a:spcAft>
              <a:buSzPts val="1400"/>
              <a:buNone/>
            </a:pPr>
            <a:r>
              <a:rPr lang="en-US" sz="1300"/>
              <a:t>In this company, we have a Data Science team who asked to build a model to predict whether policyholders (customers) from last year will also be interested in the Vehicle Insurance provided by the company.</a:t>
            </a:r>
            <a:endParaRPr/>
          </a:p>
        </p:txBody>
      </p:sp>
      <p:sp>
        <p:nvSpPr>
          <p:cNvPr id="4442" name="Google Shape;4442;p2"/>
          <p:cNvSpPr txBox="1">
            <a:spLocks noGrp="1"/>
          </p:cNvSpPr>
          <p:nvPr>
            <p:ph type="title" idx="4294967295"/>
          </p:nvPr>
        </p:nvSpPr>
        <p:spPr>
          <a:xfrm>
            <a:off x="454632" y="242100"/>
            <a:ext cx="7550150" cy="56991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600">
                <a:solidFill>
                  <a:schemeClr val="dk1"/>
                </a:solidFill>
              </a:rPr>
              <a:t>ARTEMIS 7</a:t>
            </a:r>
            <a:endParaRPr/>
          </a:p>
        </p:txBody>
      </p:sp>
      <p:pic>
        <p:nvPicPr>
          <p:cNvPr id="4443" name="Google Shape;4443;p2"/>
          <p:cNvPicPr preferRelativeResize="0"/>
          <p:nvPr/>
        </p:nvPicPr>
        <p:blipFill rotWithShape="1">
          <a:blip r:embed="rId3">
            <a:alphaModFix/>
          </a:blip>
          <a:srcRect t="12148" b="15967"/>
          <a:stretch/>
        </p:blipFill>
        <p:spPr>
          <a:xfrm>
            <a:off x="2794798" y="2346367"/>
            <a:ext cx="3554403" cy="25550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80"/>
        <p:cNvGrpSpPr/>
        <p:nvPr/>
      </p:nvGrpSpPr>
      <p:grpSpPr>
        <a:xfrm>
          <a:off x="0" y="0"/>
          <a:ext cx="0" cy="0"/>
          <a:chOff x="0" y="0"/>
          <a:chExt cx="0" cy="0"/>
        </a:xfrm>
      </p:grpSpPr>
      <p:sp>
        <p:nvSpPr>
          <p:cNvPr id="4881" name="Google Shape;4881;p20"/>
          <p:cNvSpPr txBox="1"/>
          <p:nvPr/>
        </p:nvSpPr>
        <p:spPr>
          <a:xfrm>
            <a:off x="557822" y="119609"/>
            <a:ext cx="75507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Montserrat"/>
                <a:ea typeface="Montserrat"/>
                <a:cs typeface="Montserrat"/>
                <a:sym typeface="Montserrat"/>
              </a:rPr>
              <a:t>EDA Insight</a:t>
            </a:r>
            <a:endParaRPr sz="2800" b="1">
              <a:latin typeface="Montserrat"/>
              <a:ea typeface="Montserrat"/>
              <a:cs typeface="Montserrat"/>
              <a:sym typeface="Montserrat"/>
            </a:endParaRPr>
          </a:p>
        </p:txBody>
      </p:sp>
      <p:sp>
        <p:nvSpPr>
          <p:cNvPr id="4882" name="Google Shape;4882;p20"/>
          <p:cNvSpPr txBox="1"/>
          <p:nvPr/>
        </p:nvSpPr>
        <p:spPr>
          <a:xfrm>
            <a:off x="583222" y="573131"/>
            <a:ext cx="7550700" cy="45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a:solidFill>
                  <a:schemeClr val="lt2"/>
                </a:solidFill>
                <a:latin typeface="Montserrat"/>
                <a:ea typeface="Montserrat"/>
                <a:cs typeface="Montserrat"/>
                <a:sym typeface="Montserrat"/>
              </a:rPr>
              <a:t>All features are </a:t>
            </a:r>
            <a:r>
              <a:rPr lang="en-US" sz="1500" b="1">
                <a:solidFill>
                  <a:schemeClr val="lt2"/>
                </a:solidFill>
                <a:latin typeface="Montserrat"/>
                <a:ea typeface="Montserrat"/>
                <a:cs typeface="Montserrat"/>
                <a:sym typeface="Montserrat"/>
              </a:rPr>
              <a:t>correlated weakly</a:t>
            </a:r>
            <a:r>
              <a:rPr lang="en-US" sz="1500">
                <a:solidFill>
                  <a:schemeClr val="lt2"/>
                </a:solidFill>
                <a:latin typeface="Montserrat"/>
                <a:ea typeface="Montserrat"/>
                <a:cs typeface="Montserrat"/>
                <a:sym typeface="Montserrat"/>
              </a:rPr>
              <a:t> to each other</a:t>
            </a:r>
            <a:endParaRPr/>
          </a:p>
        </p:txBody>
      </p:sp>
      <p:sp>
        <p:nvSpPr>
          <p:cNvPr id="4883" name="Google Shape;4883;p20"/>
          <p:cNvSpPr txBox="1"/>
          <p:nvPr/>
        </p:nvSpPr>
        <p:spPr>
          <a:xfrm>
            <a:off x="557822" y="1647755"/>
            <a:ext cx="3168000" cy="1754700"/>
          </a:xfrm>
          <a:prstGeom prst="rect">
            <a:avLst/>
          </a:prstGeom>
          <a:noFill/>
          <a:ln>
            <a:noFill/>
          </a:ln>
        </p:spPr>
        <p:txBody>
          <a:bodyPr spcFirstLastPara="1" wrap="square" lIns="91425" tIns="45700" rIns="91425" bIns="45700" anchor="t" anchorCtr="0">
            <a:spAutoFit/>
          </a:bodyPr>
          <a:lstStyle/>
          <a:p>
            <a:pPr marL="0" lvl="0" indent="0" algn="r" rtl="0">
              <a:lnSpc>
                <a:spcPct val="115000"/>
              </a:lnSpc>
              <a:spcBef>
                <a:spcPts val="0"/>
              </a:spcBef>
              <a:spcAft>
                <a:spcPts val="0"/>
              </a:spcAft>
              <a:buNone/>
            </a:pPr>
            <a:r>
              <a:rPr lang="en-US" sz="2000">
                <a:latin typeface="Montserrat"/>
                <a:ea typeface="Montserrat"/>
                <a:cs typeface="Montserrat"/>
                <a:sym typeface="Montserrat"/>
              </a:rPr>
              <a:t>Highest correlation for</a:t>
            </a:r>
            <a:endParaRPr sz="2000">
              <a:latin typeface="Montserrat"/>
              <a:ea typeface="Montserrat"/>
              <a:cs typeface="Montserrat"/>
              <a:sym typeface="Montserrat"/>
            </a:endParaRPr>
          </a:p>
          <a:p>
            <a:pPr marL="0" lvl="0" indent="0" algn="r" rtl="0">
              <a:lnSpc>
                <a:spcPct val="115000"/>
              </a:lnSpc>
              <a:spcBef>
                <a:spcPts val="0"/>
              </a:spcBef>
              <a:spcAft>
                <a:spcPts val="0"/>
              </a:spcAft>
              <a:buNone/>
            </a:pPr>
            <a:r>
              <a:rPr lang="en-US" sz="2000" b="1">
                <a:latin typeface="Montserrat"/>
                <a:ea typeface="Montserrat"/>
                <a:cs typeface="Montserrat"/>
                <a:sym typeface="Montserrat"/>
              </a:rPr>
              <a:t>Response</a:t>
            </a:r>
            <a:r>
              <a:rPr lang="en-US" sz="2000">
                <a:latin typeface="Montserrat"/>
                <a:ea typeface="Montserrat"/>
                <a:cs typeface="Montserrat"/>
                <a:sym typeface="Montserrat"/>
              </a:rPr>
              <a:t> and </a:t>
            </a:r>
            <a:r>
              <a:rPr lang="en-US" sz="2000" b="1">
                <a:latin typeface="Montserrat"/>
                <a:ea typeface="Montserrat"/>
                <a:cs typeface="Montserrat"/>
                <a:sym typeface="Montserrat"/>
              </a:rPr>
              <a:t>Vehicle Damage</a:t>
            </a:r>
            <a:endParaRPr sz="2000" b="1">
              <a:latin typeface="Montserrat"/>
              <a:ea typeface="Montserrat"/>
              <a:cs typeface="Montserrat"/>
              <a:sym typeface="Montserrat"/>
            </a:endParaRPr>
          </a:p>
          <a:p>
            <a:pPr marL="0" lvl="0" indent="0" algn="r" rtl="0">
              <a:lnSpc>
                <a:spcPct val="115000"/>
              </a:lnSpc>
              <a:spcBef>
                <a:spcPts val="0"/>
              </a:spcBef>
              <a:spcAft>
                <a:spcPts val="0"/>
              </a:spcAft>
              <a:buNone/>
            </a:pPr>
            <a:r>
              <a:rPr lang="en-US" sz="2000">
                <a:latin typeface="Montserrat"/>
                <a:ea typeface="Montserrat"/>
                <a:cs typeface="Montserrat"/>
                <a:sym typeface="Montserrat"/>
              </a:rPr>
              <a:t>at 0.35.</a:t>
            </a:r>
            <a:endParaRPr sz="2000">
              <a:latin typeface="Montserrat"/>
              <a:ea typeface="Montserrat"/>
              <a:cs typeface="Montserrat"/>
              <a:sym typeface="Montserrat"/>
            </a:endParaRPr>
          </a:p>
          <a:p>
            <a:pPr marL="0" marR="0" lvl="0" indent="0" algn="l" rtl="0">
              <a:lnSpc>
                <a:spcPct val="100000"/>
              </a:lnSpc>
              <a:spcBef>
                <a:spcPts val="0"/>
              </a:spcBef>
              <a:spcAft>
                <a:spcPts val="0"/>
              </a:spcAft>
              <a:buNone/>
            </a:pPr>
            <a:endParaRPr sz="1600">
              <a:latin typeface="Montserrat"/>
              <a:ea typeface="Montserrat"/>
              <a:cs typeface="Montserrat"/>
              <a:sym typeface="Montserrat"/>
            </a:endParaRPr>
          </a:p>
        </p:txBody>
      </p:sp>
      <p:pic>
        <p:nvPicPr>
          <p:cNvPr id="4884" name="Google Shape;4884;p20"/>
          <p:cNvPicPr preferRelativeResize="0"/>
          <p:nvPr/>
        </p:nvPicPr>
        <p:blipFill rotWithShape="1">
          <a:blip r:embed="rId3">
            <a:alphaModFix/>
          </a:blip>
          <a:srcRect/>
          <a:stretch/>
        </p:blipFill>
        <p:spPr>
          <a:xfrm>
            <a:off x="3911615" y="1026600"/>
            <a:ext cx="5022167" cy="3923605"/>
          </a:xfrm>
          <a:prstGeom prst="rect">
            <a:avLst/>
          </a:prstGeom>
          <a:noFill/>
          <a:ln>
            <a:noFill/>
          </a:ln>
        </p:spPr>
      </p:pic>
      <p:grpSp>
        <p:nvGrpSpPr>
          <p:cNvPr id="4885" name="Google Shape;4885;p20"/>
          <p:cNvGrpSpPr/>
          <p:nvPr/>
        </p:nvGrpSpPr>
        <p:grpSpPr>
          <a:xfrm>
            <a:off x="2830750" y="3856333"/>
            <a:ext cx="1080900" cy="536129"/>
            <a:chOff x="2784978" y="3667205"/>
            <a:chExt cx="1080900" cy="536129"/>
          </a:xfrm>
        </p:grpSpPr>
        <p:sp>
          <p:nvSpPr>
            <p:cNvPr id="4886" name="Google Shape;4886;p20"/>
            <p:cNvSpPr txBox="1"/>
            <p:nvPr/>
          </p:nvSpPr>
          <p:spPr>
            <a:xfrm>
              <a:off x="2784978" y="3936334"/>
              <a:ext cx="1080900" cy="26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400" b="1" i="0" u="none" strike="noStrike" cap="none">
                  <a:solidFill>
                    <a:srgbClr val="0E2A47"/>
                  </a:solidFill>
                  <a:latin typeface="Montserrat"/>
                  <a:ea typeface="Montserrat"/>
                  <a:cs typeface="Montserrat"/>
                  <a:sym typeface="Montserrat"/>
                </a:rPr>
                <a:t>Target</a:t>
              </a:r>
              <a:endParaRPr sz="1400" b="1" i="0" u="none" strike="noStrike" cap="none">
                <a:solidFill>
                  <a:srgbClr val="1273EB"/>
                </a:solidFill>
                <a:latin typeface="Montserrat"/>
                <a:ea typeface="Montserrat"/>
                <a:cs typeface="Montserrat"/>
                <a:sym typeface="Montserrat"/>
              </a:endParaRPr>
            </a:p>
          </p:txBody>
        </p:sp>
        <p:grpSp>
          <p:nvGrpSpPr>
            <p:cNvPr id="4887" name="Google Shape;4887;p20"/>
            <p:cNvGrpSpPr/>
            <p:nvPr/>
          </p:nvGrpSpPr>
          <p:grpSpPr>
            <a:xfrm>
              <a:off x="3151855" y="3667205"/>
              <a:ext cx="377205" cy="367503"/>
              <a:chOff x="2180884" y="2888719"/>
              <a:chExt cx="376753" cy="374468"/>
            </a:xfrm>
          </p:grpSpPr>
          <p:sp>
            <p:nvSpPr>
              <p:cNvPr id="4888" name="Google Shape;4888;p20"/>
              <p:cNvSpPr/>
              <p:nvPr/>
            </p:nvSpPr>
            <p:spPr>
              <a:xfrm>
                <a:off x="2180884" y="2954054"/>
                <a:ext cx="309395" cy="309133"/>
              </a:xfrm>
              <a:custGeom>
                <a:avLst/>
                <a:gdLst/>
                <a:ahLst/>
                <a:cxnLst/>
                <a:rect l="l" t="t" r="r" b="b"/>
                <a:pathLst>
                  <a:path w="11782" h="11772" extrusionOk="0">
                    <a:moveTo>
                      <a:pt x="5896" y="0"/>
                    </a:moveTo>
                    <a:cubicBezTo>
                      <a:pt x="2642" y="0"/>
                      <a:pt x="1" y="2632"/>
                      <a:pt x="1" y="5886"/>
                    </a:cubicBezTo>
                    <a:cubicBezTo>
                      <a:pt x="1" y="9140"/>
                      <a:pt x="2642" y="11772"/>
                      <a:pt x="5896" y="11772"/>
                    </a:cubicBezTo>
                    <a:cubicBezTo>
                      <a:pt x="9150" y="11772"/>
                      <a:pt x="11782" y="9140"/>
                      <a:pt x="11782" y="5886"/>
                    </a:cubicBezTo>
                    <a:cubicBezTo>
                      <a:pt x="11782" y="2632"/>
                      <a:pt x="9150" y="0"/>
                      <a:pt x="58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9" name="Google Shape;4889;p20"/>
              <p:cNvSpPr/>
              <p:nvPr/>
            </p:nvSpPr>
            <p:spPr>
              <a:xfrm>
                <a:off x="2335713" y="3102082"/>
                <a:ext cx="154330" cy="12579"/>
              </a:xfrm>
              <a:custGeom>
                <a:avLst/>
                <a:gdLst/>
                <a:ahLst/>
                <a:cxnLst/>
                <a:rect l="l" t="t" r="r" b="b"/>
                <a:pathLst>
                  <a:path w="5877" h="479" extrusionOk="0">
                    <a:moveTo>
                      <a:pt x="0" y="0"/>
                    </a:moveTo>
                    <a:lnTo>
                      <a:pt x="0" y="479"/>
                    </a:lnTo>
                    <a:lnTo>
                      <a:pt x="5876" y="479"/>
                    </a:lnTo>
                    <a:lnTo>
                      <a:pt x="5876" y="240"/>
                    </a:lnTo>
                    <a:lnTo>
                      <a:pt x="5876" y="0"/>
                    </a:ln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0" name="Google Shape;4890;p20"/>
              <p:cNvSpPr/>
              <p:nvPr/>
            </p:nvSpPr>
            <p:spPr>
              <a:xfrm>
                <a:off x="2465648" y="2888719"/>
                <a:ext cx="91989" cy="89993"/>
              </a:xfrm>
              <a:custGeom>
                <a:avLst/>
                <a:gdLst/>
                <a:ahLst/>
                <a:cxnLst/>
                <a:rect l="l" t="t" r="r" b="b"/>
                <a:pathLst>
                  <a:path w="3503" h="3427" extrusionOk="0">
                    <a:moveTo>
                      <a:pt x="2115" y="1"/>
                    </a:moveTo>
                    <a:cubicBezTo>
                      <a:pt x="2059" y="1"/>
                      <a:pt x="2001" y="21"/>
                      <a:pt x="1952" y="67"/>
                    </a:cubicBezTo>
                    <a:lnTo>
                      <a:pt x="211" y="1809"/>
                    </a:lnTo>
                    <a:cubicBezTo>
                      <a:pt x="77" y="1943"/>
                      <a:pt x="0" y="2125"/>
                      <a:pt x="0" y="2307"/>
                    </a:cubicBezTo>
                    <a:lnTo>
                      <a:pt x="0" y="3426"/>
                    </a:lnTo>
                    <a:lnTo>
                      <a:pt x="1120" y="3426"/>
                    </a:lnTo>
                    <a:cubicBezTo>
                      <a:pt x="1311" y="3426"/>
                      <a:pt x="1483" y="3350"/>
                      <a:pt x="1617" y="3216"/>
                    </a:cubicBezTo>
                    <a:lnTo>
                      <a:pt x="3369" y="1474"/>
                    </a:lnTo>
                    <a:cubicBezTo>
                      <a:pt x="3503" y="1321"/>
                      <a:pt x="3407" y="1082"/>
                      <a:pt x="3197" y="1072"/>
                    </a:cubicBezTo>
                    <a:lnTo>
                      <a:pt x="2354" y="1072"/>
                    </a:lnTo>
                    <a:lnTo>
                      <a:pt x="2354" y="230"/>
                    </a:lnTo>
                    <a:cubicBezTo>
                      <a:pt x="2348" y="93"/>
                      <a:pt x="2235" y="1"/>
                      <a:pt x="21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1" name="Google Shape;4891;p20"/>
              <p:cNvSpPr/>
              <p:nvPr/>
            </p:nvSpPr>
            <p:spPr>
              <a:xfrm>
                <a:off x="2465648" y="2888719"/>
                <a:ext cx="61842" cy="90229"/>
              </a:xfrm>
              <a:custGeom>
                <a:avLst/>
                <a:gdLst/>
                <a:ahLst/>
                <a:cxnLst/>
                <a:rect l="l" t="t" r="r" b="b"/>
                <a:pathLst>
                  <a:path w="2355" h="3436" extrusionOk="0">
                    <a:moveTo>
                      <a:pt x="2115" y="1"/>
                    </a:moveTo>
                    <a:cubicBezTo>
                      <a:pt x="2059" y="1"/>
                      <a:pt x="2001" y="21"/>
                      <a:pt x="1952" y="67"/>
                    </a:cubicBezTo>
                    <a:lnTo>
                      <a:pt x="211" y="1809"/>
                    </a:lnTo>
                    <a:cubicBezTo>
                      <a:pt x="77" y="1943"/>
                      <a:pt x="0" y="2125"/>
                      <a:pt x="0" y="2307"/>
                    </a:cubicBezTo>
                    <a:lnTo>
                      <a:pt x="0" y="3436"/>
                    </a:lnTo>
                    <a:lnTo>
                      <a:pt x="2354" y="1072"/>
                    </a:lnTo>
                    <a:lnTo>
                      <a:pt x="2354" y="230"/>
                    </a:lnTo>
                    <a:cubicBezTo>
                      <a:pt x="2348" y="93"/>
                      <a:pt x="2235" y="1"/>
                      <a:pt x="211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2" name="Google Shape;4892;p20"/>
              <p:cNvSpPr/>
              <p:nvPr/>
            </p:nvSpPr>
            <p:spPr>
              <a:xfrm>
                <a:off x="2218094" y="2991002"/>
                <a:ext cx="235263" cy="235263"/>
              </a:xfrm>
              <a:custGeom>
                <a:avLst/>
                <a:gdLst/>
                <a:ahLst/>
                <a:cxnLst/>
                <a:rect l="l" t="t" r="r" b="b"/>
                <a:pathLst>
                  <a:path w="8959" h="8959" extrusionOk="0">
                    <a:moveTo>
                      <a:pt x="4479" y="0"/>
                    </a:moveTo>
                    <a:cubicBezTo>
                      <a:pt x="2010" y="0"/>
                      <a:pt x="0" y="2010"/>
                      <a:pt x="0" y="4479"/>
                    </a:cubicBezTo>
                    <a:cubicBezTo>
                      <a:pt x="0" y="6948"/>
                      <a:pt x="2010" y="8958"/>
                      <a:pt x="4479" y="8958"/>
                    </a:cubicBezTo>
                    <a:cubicBezTo>
                      <a:pt x="6948" y="8958"/>
                      <a:pt x="8958" y="6948"/>
                      <a:pt x="8958" y="4479"/>
                    </a:cubicBezTo>
                    <a:cubicBezTo>
                      <a:pt x="8958" y="2010"/>
                      <a:pt x="6948" y="0"/>
                      <a:pt x="44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3" name="Google Shape;4893;p20"/>
              <p:cNvSpPr/>
              <p:nvPr/>
            </p:nvSpPr>
            <p:spPr>
              <a:xfrm>
                <a:off x="2335713" y="3102082"/>
                <a:ext cx="117382" cy="12579"/>
              </a:xfrm>
              <a:custGeom>
                <a:avLst/>
                <a:gdLst/>
                <a:ahLst/>
                <a:cxnLst/>
                <a:rect l="l" t="t" r="r" b="b"/>
                <a:pathLst>
                  <a:path w="4470" h="479" extrusionOk="0">
                    <a:moveTo>
                      <a:pt x="0" y="0"/>
                    </a:moveTo>
                    <a:lnTo>
                      <a:pt x="0" y="479"/>
                    </a:lnTo>
                    <a:lnTo>
                      <a:pt x="4460" y="479"/>
                    </a:lnTo>
                    <a:cubicBezTo>
                      <a:pt x="4460" y="402"/>
                      <a:pt x="4470" y="326"/>
                      <a:pt x="4470" y="240"/>
                    </a:cubicBezTo>
                    <a:cubicBezTo>
                      <a:pt x="4470" y="153"/>
                      <a:pt x="4460" y="87"/>
                      <a:pt x="4460" y="0"/>
                    </a:cubicBezTo>
                    <a:close/>
                  </a:path>
                </a:pathLst>
              </a:custGeom>
              <a:solidFill>
                <a:srgbClr val="E2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4" name="Google Shape;4894;p20"/>
              <p:cNvSpPr/>
              <p:nvPr/>
            </p:nvSpPr>
            <p:spPr>
              <a:xfrm>
                <a:off x="2249003" y="3021910"/>
                <a:ext cx="173185" cy="173421"/>
              </a:xfrm>
              <a:custGeom>
                <a:avLst/>
                <a:gdLst/>
                <a:ahLst/>
                <a:cxnLst/>
                <a:rect l="l" t="t" r="r" b="b"/>
                <a:pathLst>
                  <a:path w="6595" h="6604" extrusionOk="0">
                    <a:moveTo>
                      <a:pt x="3302" y="0"/>
                    </a:moveTo>
                    <a:cubicBezTo>
                      <a:pt x="1484" y="0"/>
                      <a:pt x="0" y="1484"/>
                      <a:pt x="0" y="3302"/>
                    </a:cubicBezTo>
                    <a:cubicBezTo>
                      <a:pt x="0" y="5121"/>
                      <a:pt x="1484" y="6604"/>
                      <a:pt x="3302" y="6604"/>
                    </a:cubicBezTo>
                    <a:cubicBezTo>
                      <a:pt x="5121" y="6604"/>
                      <a:pt x="6594" y="5121"/>
                      <a:pt x="6594" y="3302"/>
                    </a:cubicBezTo>
                    <a:cubicBezTo>
                      <a:pt x="6594" y="1484"/>
                      <a:pt x="5121" y="0"/>
                      <a:pt x="330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5" name="Google Shape;4895;p20"/>
              <p:cNvSpPr/>
              <p:nvPr/>
            </p:nvSpPr>
            <p:spPr>
              <a:xfrm>
                <a:off x="2335713" y="3102082"/>
                <a:ext cx="86711" cy="12579"/>
              </a:xfrm>
              <a:custGeom>
                <a:avLst/>
                <a:gdLst/>
                <a:ahLst/>
                <a:cxnLst/>
                <a:rect l="l" t="t" r="r" b="b"/>
                <a:pathLst>
                  <a:path w="3302" h="479" extrusionOk="0">
                    <a:moveTo>
                      <a:pt x="0" y="0"/>
                    </a:moveTo>
                    <a:lnTo>
                      <a:pt x="0" y="479"/>
                    </a:lnTo>
                    <a:lnTo>
                      <a:pt x="3283" y="479"/>
                    </a:lnTo>
                    <a:cubicBezTo>
                      <a:pt x="3283" y="402"/>
                      <a:pt x="3302" y="326"/>
                      <a:pt x="3302" y="240"/>
                    </a:cubicBezTo>
                    <a:cubicBezTo>
                      <a:pt x="3302" y="153"/>
                      <a:pt x="3292" y="87"/>
                      <a:pt x="3283" y="0"/>
                    </a:cubicBez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6" name="Google Shape;4896;p20"/>
              <p:cNvSpPr/>
              <p:nvPr/>
            </p:nvSpPr>
            <p:spPr>
              <a:xfrm>
                <a:off x="2286187" y="3059094"/>
                <a:ext cx="99053" cy="99053"/>
              </a:xfrm>
              <a:custGeom>
                <a:avLst/>
                <a:gdLst/>
                <a:ahLst/>
                <a:cxnLst/>
                <a:rect l="l" t="t" r="r" b="b"/>
                <a:pathLst>
                  <a:path w="3772" h="3772" extrusionOk="0">
                    <a:moveTo>
                      <a:pt x="1886" y="1"/>
                    </a:moveTo>
                    <a:cubicBezTo>
                      <a:pt x="843" y="1"/>
                      <a:pt x="1" y="843"/>
                      <a:pt x="1" y="1886"/>
                    </a:cubicBezTo>
                    <a:cubicBezTo>
                      <a:pt x="1" y="2929"/>
                      <a:pt x="843" y="3772"/>
                      <a:pt x="1886" y="3772"/>
                    </a:cubicBezTo>
                    <a:cubicBezTo>
                      <a:pt x="2929" y="3772"/>
                      <a:pt x="3772" y="2929"/>
                      <a:pt x="3772" y="1886"/>
                    </a:cubicBezTo>
                    <a:cubicBezTo>
                      <a:pt x="3772" y="843"/>
                      <a:pt x="2929" y="1"/>
                      <a:pt x="18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7" name="Google Shape;4897;p20"/>
              <p:cNvSpPr/>
              <p:nvPr/>
            </p:nvSpPr>
            <p:spPr>
              <a:xfrm>
                <a:off x="2335713" y="3102318"/>
                <a:ext cx="49526" cy="12342"/>
              </a:xfrm>
              <a:custGeom>
                <a:avLst/>
                <a:gdLst/>
                <a:ahLst/>
                <a:cxnLst/>
                <a:rect l="l" t="t" r="r" b="b"/>
                <a:pathLst>
                  <a:path w="1886" h="470" extrusionOk="0">
                    <a:moveTo>
                      <a:pt x="0" y="1"/>
                    </a:moveTo>
                    <a:lnTo>
                      <a:pt x="0" y="470"/>
                    </a:lnTo>
                    <a:lnTo>
                      <a:pt x="1866" y="470"/>
                    </a:lnTo>
                    <a:cubicBezTo>
                      <a:pt x="1886" y="317"/>
                      <a:pt x="1886" y="154"/>
                      <a:pt x="1866" y="1"/>
                    </a:cubicBezTo>
                    <a:close/>
                  </a:path>
                </a:pathLst>
              </a:custGeom>
              <a:solidFill>
                <a:srgbClr val="E2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8" name="Google Shape;4898;p20"/>
              <p:cNvSpPr/>
              <p:nvPr/>
            </p:nvSpPr>
            <p:spPr>
              <a:xfrm>
                <a:off x="2317095" y="3090002"/>
                <a:ext cx="37237" cy="37237"/>
              </a:xfrm>
              <a:custGeom>
                <a:avLst/>
                <a:gdLst/>
                <a:ahLst/>
                <a:cxnLst/>
                <a:rect l="l" t="t" r="r" b="b"/>
                <a:pathLst>
                  <a:path w="1418" h="1418" extrusionOk="0">
                    <a:moveTo>
                      <a:pt x="709" y="1"/>
                    </a:moveTo>
                    <a:cubicBezTo>
                      <a:pt x="317" y="1"/>
                      <a:pt x="1" y="317"/>
                      <a:pt x="1" y="709"/>
                    </a:cubicBezTo>
                    <a:cubicBezTo>
                      <a:pt x="1" y="1102"/>
                      <a:pt x="317" y="1417"/>
                      <a:pt x="709" y="1417"/>
                    </a:cubicBezTo>
                    <a:cubicBezTo>
                      <a:pt x="1102" y="1417"/>
                      <a:pt x="1417" y="1102"/>
                      <a:pt x="1417" y="709"/>
                    </a:cubicBezTo>
                    <a:cubicBezTo>
                      <a:pt x="1417" y="317"/>
                      <a:pt x="1102" y="1"/>
                      <a:pt x="7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9" name="Google Shape;4899;p20"/>
              <p:cNvSpPr/>
              <p:nvPr/>
            </p:nvSpPr>
            <p:spPr>
              <a:xfrm>
                <a:off x="2335713" y="3102318"/>
                <a:ext cx="18855" cy="12342"/>
              </a:xfrm>
              <a:custGeom>
                <a:avLst/>
                <a:gdLst/>
                <a:ahLst/>
                <a:cxnLst/>
                <a:rect l="l" t="t" r="r" b="b"/>
                <a:pathLst>
                  <a:path w="718" h="470" extrusionOk="0">
                    <a:moveTo>
                      <a:pt x="0" y="1"/>
                    </a:moveTo>
                    <a:lnTo>
                      <a:pt x="0" y="470"/>
                    </a:lnTo>
                    <a:lnTo>
                      <a:pt x="661" y="470"/>
                    </a:lnTo>
                    <a:cubicBezTo>
                      <a:pt x="718" y="317"/>
                      <a:pt x="718" y="154"/>
                      <a:pt x="661" y="1"/>
                    </a:cubicBez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0" name="Google Shape;4900;p20"/>
              <p:cNvSpPr/>
              <p:nvPr/>
            </p:nvSpPr>
            <p:spPr>
              <a:xfrm>
                <a:off x="2326496" y="3073169"/>
                <a:ext cx="44668" cy="41570"/>
              </a:xfrm>
              <a:custGeom>
                <a:avLst/>
                <a:gdLst/>
                <a:ahLst/>
                <a:cxnLst/>
                <a:rect l="l" t="t" r="r" b="b"/>
                <a:pathLst>
                  <a:path w="1701" h="1583" extrusionOk="0">
                    <a:moveTo>
                      <a:pt x="1366" y="1"/>
                    </a:moveTo>
                    <a:lnTo>
                      <a:pt x="188" y="1178"/>
                    </a:lnTo>
                    <a:cubicBezTo>
                      <a:pt x="0" y="1306"/>
                      <a:pt x="215" y="1582"/>
                      <a:pt x="390" y="1582"/>
                    </a:cubicBezTo>
                    <a:cubicBezTo>
                      <a:pt x="437" y="1582"/>
                      <a:pt x="481" y="1562"/>
                      <a:pt x="514" y="1513"/>
                    </a:cubicBezTo>
                    <a:lnTo>
                      <a:pt x="1701" y="336"/>
                    </a:lnTo>
                    <a:lnTo>
                      <a:pt x="136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1" name="Google Shape;4901;p20"/>
              <p:cNvSpPr/>
              <p:nvPr/>
            </p:nvSpPr>
            <p:spPr>
              <a:xfrm>
                <a:off x="2355566" y="2901954"/>
                <a:ext cx="188704" cy="185080"/>
              </a:xfrm>
              <a:custGeom>
                <a:avLst/>
                <a:gdLst/>
                <a:ahLst/>
                <a:cxnLst/>
                <a:rect l="l" t="t" r="r" b="b"/>
                <a:pathLst>
                  <a:path w="7186" h="7048" extrusionOk="0">
                    <a:moveTo>
                      <a:pt x="6868" y="0"/>
                    </a:moveTo>
                    <a:cubicBezTo>
                      <a:pt x="6825" y="0"/>
                      <a:pt x="6780" y="13"/>
                      <a:pt x="6738" y="42"/>
                    </a:cubicBezTo>
                    <a:lnTo>
                      <a:pt x="134" y="6645"/>
                    </a:lnTo>
                    <a:cubicBezTo>
                      <a:pt x="0" y="6789"/>
                      <a:pt x="96" y="7038"/>
                      <a:pt x="306" y="7047"/>
                    </a:cubicBezTo>
                    <a:cubicBezTo>
                      <a:pt x="364" y="7047"/>
                      <a:pt x="421" y="7018"/>
                      <a:pt x="469" y="6980"/>
                    </a:cubicBezTo>
                    <a:lnTo>
                      <a:pt x="7063" y="377"/>
                    </a:lnTo>
                    <a:cubicBezTo>
                      <a:pt x="7186" y="201"/>
                      <a:pt x="7039" y="0"/>
                      <a:pt x="68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902" name="Google Shape;4902;p20"/>
          <p:cNvSpPr/>
          <p:nvPr/>
        </p:nvSpPr>
        <p:spPr>
          <a:xfrm>
            <a:off x="6196025" y="3554775"/>
            <a:ext cx="436800" cy="394500"/>
          </a:xfrm>
          <a:prstGeom prst="roundRect">
            <a:avLst>
              <a:gd name="adj" fmla="val 16667"/>
            </a:avLst>
          </a:pr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903" name="Google Shape;4903;p20"/>
          <p:cNvCxnSpPr/>
          <p:nvPr/>
        </p:nvCxnSpPr>
        <p:spPr>
          <a:xfrm flipH="1">
            <a:off x="3614250" y="3554787"/>
            <a:ext cx="2700900" cy="496500"/>
          </a:xfrm>
          <a:prstGeom prst="bentConnector3">
            <a:avLst>
              <a:gd name="adj1" fmla="val 50000"/>
            </a:avLst>
          </a:prstGeom>
          <a:noFill/>
          <a:ln w="28575" cap="flat" cmpd="sng">
            <a:solidFill>
              <a:schemeClr val="accent6"/>
            </a:solidFill>
            <a:prstDash val="solid"/>
            <a:round/>
            <a:headEnd type="oval" w="med" len="med"/>
            <a:tailEnd type="oval"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07"/>
        <p:cNvGrpSpPr/>
        <p:nvPr/>
      </p:nvGrpSpPr>
      <p:grpSpPr>
        <a:xfrm>
          <a:off x="0" y="0"/>
          <a:ext cx="0" cy="0"/>
          <a:chOff x="0" y="0"/>
          <a:chExt cx="0" cy="0"/>
        </a:xfrm>
      </p:grpSpPr>
      <p:sp>
        <p:nvSpPr>
          <p:cNvPr id="4908" name="Google Shape;4908;p21"/>
          <p:cNvSpPr txBox="1">
            <a:spLocks noGrp="1"/>
          </p:cNvSpPr>
          <p:nvPr>
            <p:ph type="title"/>
          </p:nvPr>
        </p:nvSpPr>
        <p:spPr>
          <a:xfrm flipH="1">
            <a:off x="2952900" y="1063825"/>
            <a:ext cx="3238200" cy="121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500"/>
              <a:buNone/>
            </a:pPr>
            <a:r>
              <a:rPr lang="en-US"/>
              <a:t>04</a:t>
            </a:r>
            <a:endParaRPr/>
          </a:p>
        </p:txBody>
      </p:sp>
      <p:sp>
        <p:nvSpPr>
          <p:cNvPr id="4909" name="Google Shape;4909;p21"/>
          <p:cNvSpPr txBox="1">
            <a:spLocks noGrp="1"/>
          </p:cNvSpPr>
          <p:nvPr>
            <p:ph type="title" idx="2"/>
          </p:nvPr>
        </p:nvSpPr>
        <p:spPr>
          <a:xfrm>
            <a:off x="1904400" y="2384281"/>
            <a:ext cx="5335200" cy="84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a:t>Modeling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13"/>
        <p:cNvGrpSpPr/>
        <p:nvPr/>
      </p:nvGrpSpPr>
      <p:grpSpPr>
        <a:xfrm>
          <a:off x="0" y="0"/>
          <a:ext cx="0" cy="0"/>
          <a:chOff x="0" y="0"/>
          <a:chExt cx="0" cy="0"/>
        </a:xfrm>
      </p:grpSpPr>
      <p:graphicFrame>
        <p:nvGraphicFramePr>
          <p:cNvPr id="4914" name="Google Shape;4914;p22"/>
          <p:cNvGraphicFramePr/>
          <p:nvPr/>
        </p:nvGraphicFramePr>
        <p:xfrm>
          <a:off x="796648" y="1046550"/>
          <a:ext cx="3000000" cy="3000000"/>
        </p:xfrm>
        <a:graphic>
          <a:graphicData uri="http://schemas.openxmlformats.org/drawingml/2006/table">
            <a:tbl>
              <a:tblPr>
                <a:noFill/>
                <a:tableStyleId>{BC777566-A1ED-43CB-B108-DB98BDDA1641}</a:tableStyleId>
              </a:tblPr>
              <a:tblGrid>
                <a:gridCol w="1114000">
                  <a:extLst>
                    <a:ext uri="{9D8B030D-6E8A-4147-A177-3AD203B41FA5}">
                      <a16:colId xmlns:a16="http://schemas.microsoft.com/office/drawing/2014/main" val="20000"/>
                    </a:ext>
                  </a:extLst>
                </a:gridCol>
                <a:gridCol w="1065225">
                  <a:extLst>
                    <a:ext uri="{9D8B030D-6E8A-4147-A177-3AD203B41FA5}">
                      <a16:colId xmlns:a16="http://schemas.microsoft.com/office/drawing/2014/main" val="20001"/>
                    </a:ext>
                  </a:extLst>
                </a:gridCol>
                <a:gridCol w="1042475">
                  <a:extLst>
                    <a:ext uri="{9D8B030D-6E8A-4147-A177-3AD203B41FA5}">
                      <a16:colId xmlns:a16="http://schemas.microsoft.com/office/drawing/2014/main" val="20002"/>
                    </a:ext>
                  </a:extLst>
                </a:gridCol>
                <a:gridCol w="1036425">
                  <a:extLst>
                    <a:ext uri="{9D8B030D-6E8A-4147-A177-3AD203B41FA5}">
                      <a16:colId xmlns:a16="http://schemas.microsoft.com/office/drawing/2014/main" val="20003"/>
                    </a:ext>
                  </a:extLst>
                </a:gridCol>
                <a:gridCol w="1093325">
                  <a:extLst>
                    <a:ext uri="{9D8B030D-6E8A-4147-A177-3AD203B41FA5}">
                      <a16:colId xmlns:a16="http://schemas.microsoft.com/office/drawing/2014/main" val="20004"/>
                    </a:ext>
                  </a:extLst>
                </a:gridCol>
                <a:gridCol w="1093325">
                  <a:extLst>
                    <a:ext uri="{9D8B030D-6E8A-4147-A177-3AD203B41FA5}">
                      <a16:colId xmlns:a16="http://schemas.microsoft.com/office/drawing/2014/main" val="20005"/>
                    </a:ext>
                  </a:extLst>
                </a:gridCol>
                <a:gridCol w="1105925">
                  <a:extLst>
                    <a:ext uri="{9D8B030D-6E8A-4147-A177-3AD203B41FA5}">
                      <a16:colId xmlns:a16="http://schemas.microsoft.com/office/drawing/2014/main" val="20006"/>
                    </a:ext>
                  </a:extLst>
                </a:gridCol>
              </a:tblGrid>
              <a:tr h="442625">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Montserrat"/>
                          <a:ea typeface="Montserrat"/>
                          <a:cs typeface="Montserrat"/>
                          <a:sym typeface="Montserrat"/>
                        </a:rPr>
                        <a:t>Model</a:t>
                      </a:r>
                      <a:endParaRPr sz="11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accent6">
                          <a:alpha val="0"/>
                        </a:schemeClr>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Montserrat"/>
                          <a:ea typeface="Montserrat"/>
                          <a:cs typeface="Montserrat"/>
                          <a:sym typeface="Montserrat"/>
                        </a:rPr>
                        <a:t>Accuracy</a:t>
                      </a:r>
                      <a:endParaRPr sz="11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Montserrat"/>
                          <a:ea typeface="Montserrat"/>
                          <a:cs typeface="Montserrat"/>
                          <a:sym typeface="Montserrat"/>
                        </a:rPr>
                        <a:t>AUC</a:t>
                      </a:r>
                      <a:endParaRPr sz="11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Montserrat"/>
                          <a:ea typeface="Montserrat"/>
                          <a:cs typeface="Montserrat"/>
                          <a:sym typeface="Montserrat"/>
                        </a:rPr>
                        <a:t>Recall</a:t>
                      </a:r>
                      <a:endParaRPr sz="11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Montserrat"/>
                          <a:ea typeface="Montserrat"/>
                          <a:cs typeface="Montserrat"/>
                          <a:sym typeface="Montserrat"/>
                        </a:rPr>
                        <a:t>Precision</a:t>
                      </a:r>
                      <a:endParaRPr sz="11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Montserrat"/>
                          <a:ea typeface="Montserrat"/>
                          <a:cs typeface="Montserrat"/>
                          <a:sym typeface="Montserrat"/>
                        </a:rPr>
                        <a:t>F1- Score</a:t>
                      </a:r>
                      <a:endParaRPr sz="11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u="none" strike="noStrike" cap="none">
                          <a:solidFill>
                            <a:schemeClr val="dk1"/>
                          </a:solidFill>
                          <a:latin typeface="Montserrat"/>
                          <a:ea typeface="Montserrat"/>
                          <a:cs typeface="Montserrat"/>
                          <a:sym typeface="Montserrat"/>
                        </a:rPr>
                        <a:t>Training Time (sec)</a:t>
                      </a:r>
                      <a:endParaRPr sz="11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accent6"/>
                      </a:solidFill>
                      <a:prstDash val="solid"/>
                      <a:round/>
                      <a:headEnd type="none" w="sm" len="sm"/>
                      <a:tailEnd type="none" w="sm" len="sm"/>
                    </a:lnL>
                    <a:lnR w="28575" cap="flat" cmpd="sng">
                      <a:solidFill>
                        <a:schemeClr val="accent6">
                          <a:alpha val="0"/>
                        </a:schemeClr>
                      </a:solidFill>
                      <a:prstDash val="solid"/>
                      <a:round/>
                      <a:headEnd type="none" w="sm" len="sm"/>
                      <a:tailEnd type="none" w="sm" len="sm"/>
                    </a:lnR>
                    <a:lnT w="28575" cap="flat" cmpd="sng">
                      <a:solidFill>
                        <a:schemeClr val="accent6">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tcPr>
                </a:tc>
                <a:extLst>
                  <a:ext uri="{0D108BD9-81ED-4DB2-BD59-A6C34878D82A}">
                    <a16:rowId xmlns:a16="http://schemas.microsoft.com/office/drawing/2014/main" val="10000"/>
                  </a:ext>
                </a:extLst>
              </a:tr>
              <a:tr h="4686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Montserrat"/>
                          <a:ea typeface="Montserrat"/>
                          <a:cs typeface="Montserrat"/>
                          <a:sym typeface="Montserrat"/>
                        </a:rPr>
                        <a:t>Random Forest</a:t>
                      </a:r>
                      <a:endParaRPr sz="12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0.8670</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0.9491</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0.8997</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0.8445</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0.8712</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19.8970</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686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Montserrat"/>
                          <a:ea typeface="Montserrat"/>
                          <a:cs typeface="Montserrat"/>
                          <a:sym typeface="Montserrat"/>
                        </a:rPr>
                        <a:t>Decision Tree</a:t>
                      </a:r>
                      <a:endParaRPr sz="12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0.8588</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0.8615</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0.8720</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0.8495</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0.8606</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0.6240</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6867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Montserrat"/>
                          <a:ea typeface="Montserrat"/>
                          <a:cs typeface="Montserrat"/>
                          <a:sym typeface="Montserrat"/>
                        </a:rPr>
                        <a:t>Naïve Bayes</a:t>
                      </a:r>
                      <a:endParaRPr sz="12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0.8028</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0.8343</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0.9468</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0.7350</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0.8276</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0.1330</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64225">
                <a:tc>
                  <a:txBody>
                    <a:bodyPr/>
                    <a:lstStyle/>
                    <a:p>
                      <a:pPr marL="0" marR="0" lvl="0" indent="0" algn="ctr" rtl="0">
                        <a:lnSpc>
                          <a:spcPct val="100000"/>
                        </a:lnSpc>
                        <a:spcBef>
                          <a:spcPts val="0"/>
                        </a:spcBef>
                        <a:spcAft>
                          <a:spcPts val="0"/>
                        </a:spcAft>
                        <a:buClr>
                          <a:srgbClr val="000000"/>
                        </a:buClr>
                        <a:buSzPts val="1200"/>
                        <a:buFont typeface="Arial"/>
                        <a:buNone/>
                      </a:pPr>
                      <a:r>
                        <a:rPr lang="en-US" sz="1200" b="1" u="none" strike="noStrike" cap="none">
                          <a:solidFill>
                            <a:schemeClr val="dk1"/>
                          </a:solidFill>
                          <a:latin typeface="Montserrat"/>
                          <a:ea typeface="Montserrat"/>
                          <a:cs typeface="Montserrat"/>
                          <a:sym typeface="Montserrat"/>
                        </a:rPr>
                        <a:t>Logistic Regression</a:t>
                      </a:r>
                      <a:endParaRPr sz="1200" b="1" u="none" strike="noStrike" cap="none">
                        <a:solidFill>
                          <a:schemeClr val="dk1"/>
                        </a:solidFill>
                        <a:latin typeface="Montserrat"/>
                        <a:ea typeface="Montserrat"/>
                        <a:cs typeface="Montserrat"/>
                        <a:sym typeface="Montserrat"/>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0.7839</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0.8547</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0.9469</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0.7145</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0.8142</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u="none" strike="noStrike" cap="none"/>
                        <a:t>1.4770</a:t>
                      </a:r>
                      <a:endParaRPr/>
                    </a:p>
                  </a:txBody>
                  <a:tcPr marL="91450" marR="91450" marT="45725" marB="45725" anchor="ctr">
                    <a:lnL w="28575" cap="flat" cmpd="sng">
                      <a:solidFill>
                        <a:schemeClr val="lt2"/>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915" name="Google Shape;4915;p22"/>
          <p:cNvSpPr/>
          <p:nvPr/>
        </p:nvSpPr>
        <p:spPr>
          <a:xfrm rot="10800000">
            <a:off x="796648" y="3194917"/>
            <a:ext cx="7550700" cy="569400"/>
          </a:xfrm>
          <a:prstGeom prst="round2SameRect">
            <a:avLst>
              <a:gd name="adj1" fmla="val 16667"/>
              <a:gd name="adj2" fmla="val 0"/>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6" name="Google Shape;4916;p22"/>
          <p:cNvSpPr/>
          <p:nvPr/>
        </p:nvSpPr>
        <p:spPr>
          <a:xfrm>
            <a:off x="796645" y="1564683"/>
            <a:ext cx="7550700" cy="556200"/>
          </a:xfrm>
          <a:prstGeom prst="roundRect">
            <a:avLst>
              <a:gd name="adj" fmla="val 16667"/>
            </a:avLst>
          </a:prstGeom>
          <a:solidFill>
            <a:srgbClr val="FFFF00">
              <a:alpha val="2196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17" name="Google Shape;4917;p22"/>
          <p:cNvSpPr txBox="1">
            <a:spLocks noGrp="1"/>
          </p:cNvSpPr>
          <p:nvPr>
            <p:ph type="title"/>
          </p:nvPr>
        </p:nvSpPr>
        <p:spPr>
          <a:xfrm>
            <a:off x="621322" y="244484"/>
            <a:ext cx="7550700" cy="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ML Comparison - Classifier</a:t>
            </a:r>
            <a:endParaRPr>
              <a:solidFill>
                <a:schemeClr val="lt2"/>
              </a:solidFill>
            </a:endParaRPr>
          </a:p>
        </p:txBody>
      </p:sp>
      <p:sp>
        <p:nvSpPr>
          <p:cNvPr id="4918" name="Google Shape;4918;p22"/>
          <p:cNvSpPr txBox="1"/>
          <p:nvPr/>
        </p:nvSpPr>
        <p:spPr>
          <a:xfrm>
            <a:off x="621322" y="616024"/>
            <a:ext cx="7550700" cy="45346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b="0" i="0" u="none" strike="noStrike" cap="none">
                <a:solidFill>
                  <a:schemeClr val="lt2"/>
                </a:solidFill>
                <a:latin typeface="Montserrat"/>
                <a:ea typeface="Montserrat"/>
                <a:cs typeface="Montserrat"/>
                <a:sym typeface="Montserrat"/>
              </a:rPr>
              <a:t>Random Forest </a:t>
            </a:r>
            <a:r>
              <a:rPr lang="en-US" sz="1500" b="0" i="0" u="none" strike="noStrike" cap="none">
                <a:solidFill>
                  <a:schemeClr val="accent6"/>
                </a:solidFill>
                <a:latin typeface="Montserrat"/>
                <a:ea typeface="Montserrat"/>
                <a:cs typeface="Montserrat"/>
                <a:sym typeface="Montserrat"/>
              </a:rPr>
              <a:t>outperform</a:t>
            </a:r>
            <a:r>
              <a:rPr lang="en-US" sz="1500">
                <a:solidFill>
                  <a:schemeClr val="accent6"/>
                </a:solidFill>
                <a:latin typeface="Montserrat"/>
                <a:ea typeface="Montserrat"/>
                <a:cs typeface="Montserrat"/>
                <a:sym typeface="Montserrat"/>
              </a:rPr>
              <a:t>ed </a:t>
            </a:r>
            <a:r>
              <a:rPr lang="en-US" sz="1500" b="0" i="0" u="none" strike="noStrike" cap="none">
                <a:solidFill>
                  <a:schemeClr val="lt2"/>
                </a:solidFill>
                <a:latin typeface="Montserrat"/>
                <a:ea typeface="Montserrat"/>
                <a:cs typeface="Montserrat"/>
                <a:sym typeface="Montserrat"/>
              </a:rPr>
              <a:t>all other ML models by </a:t>
            </a:r>
            <a:r>
              <a:rPr lang="en-US" sz="1500">
                <a:solidFill>
                  <a:schemeClr val="lt2"/>
                </a:solidFill>
                <a:latin typeface="Montserrat"/>
                <a:ea typeface="Montserrat"/>
                <a:cs typeface="Montserrat"/>
                <a:sym typeface="Montserrat"/>
              </a:rPr>
              <a:t>AUC and F1-Score</a:t>
            </a:r>
            <a:r>
              <a:rPr lang="en-US" sz="1500" b="0" i="0" u="none" strike="noStrike" cap="none">
                <a:solidFill>
                  <a:schemeClr val="lt2"/>
                </a:solidFill>
                <a:latin typeface="Montserrat"/>
                <a:ea typeface="Montserrat"/>
                <a:cs typeface="Montserrat"/>
                <a:sym typeface="Montserrat"/>
              </a:rPr>
              <a:t>.</a:t>
            </a:r>
            <a:endParaRPr/>
          </a:p>
        </p:txBody>
      </p:sp>
      <p:sp>
        <p:nvSpPr>
          <p:cNvPr id="4919" name="Google Shape;4919;p22"/>
          <p:cNvSpPr/>
          <p:nvPr/>
        </p:nvSpPr>
        <p:spPr>
          <a:xfrm>
            <a:off x="796655" y="1042695"/>
            <a:ext cx="7550700" cy="505200"/>
          </a:xfrm>
          <a:prstGeom prst="round2SameRect">
            <a:avLst>
              <a:gd name="adj1" fmla="val 16667"/>
              <a:gd name="adj2" fmla="val 0"/>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0" name="Google Shape;4920;p22"/>
          <p:cNvSpPr txBox="1"/>
          <p:nvPr/>
        </p:nvSpPr>
        <p:spPr>
          <a:xfrm>
            <a:off x="621322" y="3904192"/>
            <a:ext cx="3812455" cy="938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E1812C"/>
                </a:solidFill>
                <a:latin typeface="Montserrat"/>
                <a:ea typeface="Montserrat"/>
                <a:cs typeface="Montserrat"/>
                <a:sym typeface="Montserrat"/>
              </a:rPr>
              <a:t>Legend :</a:t>
            </a:r>
            <a:endParaRPr/>
          </a:p>
          <a:p>
            <a:pPr marL="0" marR="0" lvl="0" indent="0" algn="l" rtl="0">
              <a:lnSpc>
                <a:spcPct val="100000"/>
              </a:lnSpc>
              <a:spcBef>
                <a:spcPts val="0"/>
              </a:spcBef>
              <a:spcAft>
                <a:spcPts val="0"/>
              </a:spcAft>
              <a:buNone/>
            </a:pPr>
            <a:endParaRPr sz="1100" b="1" i="0" u="none" strike="noStrike" cap="none">
              <a:solidFill>
                <a:srgbClr val="E1812C"/>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1100" b="1" i="0" u="none" strike="noStrike" cap="none">
                <a:solidFill>
                  <a:srgbClr val="000000"/>
                </a:solidFill>
                <a:latin typeface="Montserrat"/>
                <a:ea typeface="Montserrat"/>
                <a:cs typeface="Montserrat"/>
                <a:sym typeface="Montserrat"/>
              </a:rPr>
              <a:t>Accuracy</a:t>
            </a:r>
            <a:r>
              <a:rPr lang="en-US" sz="1100" b="0" i="0" u="none" strike="noStrike" cap="none">
                <a:solidFill>
                  <a:srgbClr val="000000"/>
                </a:solidFill>
                <a:latin typeface="Montserrat"/>
                <a:ea typeface="Montserrat"/>
                <a:cs typeface="Montserrat"/>
                <a:sym typeface="Montserrat"/>
              </a:rPr>
              <a:t> is percentage of prediction were correct.</a:t>
            </a:r>
            <a:endParaRPr/>
          </a:p>
          <a:p>
            <a:pPr marL="0" marR="0" lvl="0" indent="0" algn="l" rtl="0">
              <a:lnSpc>
                <a:spcPct val="100000"/>
              </a:lnSpc>
              <a:spcBef>
                <a:spcPts val="0"/>
              </a:spcBef>
              <a:spcAft>
                <a:spcPts val="0"/>
              </a:spcAft>
              <a:buNone/>
            </a:pPr>
            <a:r>
              <a:rPr lang="en-US" sz="1100" b="1" i="0" u="none" strike="noStrike" cap="none">
                <a:solidFill>
                  <a:srgbClr val="000000"/>
                </a:solidFill>
                <a:latin typeface="Montserrat"/>
                <a:ea typeface="Montserrat"/>
                <a:cs typeface="Montserrat"/>
                <a:sym typeface="Montserrat"/>
              </a:rPr>
              <a:t>AUC</a:t>
            </a:r>
            <a:r>
              <a:rPr lang="en-US" sz="1100" b="0" i="0" u="none" strike="noStrike" cap="none">
                <a:solidFill>
                  <a:srgbClr val="000000"/>
                </a:solidFill>
                <a:latin typeface="Montserrat"/>
                <a:ea typeface="Montserrat"/>
                <a:cs typeface="Montserrat"/>
                <a:sym typeface="Montserrat"/>
              </a:rPr>
              <a:t> (Area Under the Curve) means model has a good measure of separability if  it has AUC near to 1.</a:t>
            </a:r>
            <a:endParaRPr/>
          </a:p>
        </p:txBody>
      </p:sp>
      <p:sp>
        <p:nvSpPr>
          <p:cNvPr id="4921" name="Google Shape;4921;p22"/>
          <p:cNvSpPr txBox="1"/>
          <p:nvPr/>
        </p:nvSpPr>
        <p:spPr>
          <a:xfrm>
            <a:off x="4571995" y="4228325"/>
            <a:ext cx="3812455"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Montserrat"/>
                <a:ea typeface="Montserrat"/>
                <a:cs typeface="Montserrat"/>
                <a:sym typeface="Montserrat"/>
              </a:rPr>
              <a:t>Recall </a:t>
            </a:r>
            <a:r>
              <a:rPr lang="en-US" sz="1100" b="0" i="0" u="none" strike="noStrike" cap="none">
                <a:solidFill>
                  <a:srgbClr val="000000"/>
                </a:solidFill>
                <a:latin typeface="Montserrat"/>
                <a:ea typeface="Montserrat"/>
                <a:cs typeface="Montserrat"/>
                <a:sym typeface="Montserrat"/>
              </a:rPr>
              <a:t>is actual positive rate.</a:t>
            </a:r>
            <a:endParaRPr/>
          </a:p>
          <a:p>
            <a:pPr marL="0" marR="0" lvl="0" indent="0" algn="l" rtl="0">
              <a:lnSpc>
                <a:spcPct val="100000"/>
              </a:lnSpc>
              <a:spcBef>
                <a:spcPts val="0"/>
              </a:spcBef>
              <a:spcAft>
                <a:spcPts val="0"/>
              </a:spcAft>
              <a:buNone/>
            </a:pPr>
            <a:r>
              <a:rPr lang="en-US" sz="1100" b="1" i="0" u="none" strike="noStrike" cap="none">
                <a:solidFill>
                  <a:srgbClr val="000000"/>
                </a:solidFill>
                <a:latin typeface="Montserrat"/>
                <a:ea typeface="Montserrat"/>
                <a:cs typeface="Montserrat"/>
                <a:sym typeface="Montserrat"/>
              </a:rPr>
              <a:t>Precision</a:t>
            </a:r>
            <a:r>
              <a:rPr lang="en-US" sz="1100" b="0" i="0" u="none" strike="noStrike" cap="none">
                <a:solidFill>
                  <a:srgbClr val="000000"/>
                </a:solidFill>
                <a:latin typeface="Montserrat"/>
                <a:ea typeface="Montserrat"/>
                <a:cs typeface="Montserrat"/>
                <a:sym typeface="Montserrat"/>
              </a:rPr>
              <a:t> is predicted positive rate</a:t>
            </a:r>
            <a:endParaRPr/>
          </a:p>
          <a:p>
            <a:pPr marL="0" marR="0" lvl="0" indent="0" algn="l" rtl="0">
              <a:lnSpc>
                <a:spcPct val="100000"/>
              </a:lnSpc>
              <a:spcBef>
                <a:spcPts val="0"/>
              </a:spcBef>
              <a:spcAft>
                <a:spcPts val="0"/>
              </a:spcAft>
              <a:buNone/>
            </a:pPr>
            <a:r>
              <a:rPr lang="en-US" sz="1100" b="1" i="0" u="none" strike="noStrike" cap="none">
                <a:solidFill>
                  <a:srgbClr val="000000"/>
                </a:solidFill>
                <a:latin typeface="Montserrat"/>
                <a:ea typeface="Montserrat"/>
                <a:cs typeface="Montserrat"/>
                <a:sym typeface="Montserrat"/>
              </a:rPr>
              <a:t>F1-Score</a:t>
            </a:r>
            <a:r>
              <a:rPr lang="en-US" sz="1100" b="0" i="0" u="none" strike="noStrike" cap="none">
                <a:solidFill>
                  <a:srgbClr val="000000"/>
                </a:solidFill>
                <a:latin typeface="Montserrat"/>
                <a:ea typeface="Montserrat"/>
                <a:cs typeface="Montserrat"/>
                <a:sym typeface="Montserrat"/>
              </a:rPr>
              <a:t> combines Recall and Precision to one performance matrix.</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25"/>
        <p:cNvGrpSpPr/>
        <p:nvPr/>
      </p:nvGrpSpPr>
      <p:grpSpPr>
        <a:xfrm>
          <a:off x="0" y="0"/>
          <a:ext cx="0" cy="0"/>
          <a:chOff x="0" y="0"/>
          <a:chExt cx="0" cy="0"/>
        </a:xfrm>
      </p:grpSpPr>
      <p:sp>
        <p:nvSpPr>
          <p:cNvPr id="4926" name="Google Shape;4926;p23"/>
          <p:cNvSpPr txBox="1">
            <a:spLocks noGrp="1"/>
          </p:cNvSpPr>
          <p:nvPr>
            <p:ph type="title"/>
          </p:nvPr>
        </p:nvSpPr>
        <p:spPr>
          <a:xfrm>
            <a:off x="621322" y="119609"/>
            <a:ext cx="7550700" cy="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Feature Importance</a:t>
            </a:r>
            <a:endParaRPr>
              <a:solidFill>
                <a:schemeClr val="lt2"/>
              </a:solidFill>
            </a:endParaRPr>
          </a:p>
        </p:txBody>
      </p:sp>
      <p:sp>
        <p:nvSpPr>
          <p:cNvPr id="4927" name="Google Shape;4927;p23"/>
          <p:cNvSpPr txBox="1"/>
          <p:nvPr/>
        </p:nvSpPr>
        <p:spPr>
          <a:xfrm>
            <a:off x="644789" y="507434"/>
            <a:ext cx="7550700" cy="45346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a:solidFill>
                  <a:schemeClr val="lt2"/>
                </a:solidFill>
                <a:latin typeface="Montserrat"/>
                <a:ea typeface="Montserrat"/>
                <a:cs typeface="Montserrat"/>
                <a:sym typeface="Montserrat"/>
              </a:rPr>
              <a:t>Vehicle Damage and Previously Insured are the top two strongest factors</a:t>
            </a:r>
            <a:endParaRPr/>
          </a:p>
        </p:txBody>
      </p:sp>
      <p:grpSp>
        <p:nvGrpSpPr>
          <p:cNvPr id="4928" name="Google Shape;4928;p23"/>
          <p:cNvGrpSpPr/>
          <p:nvPr/>
        </p:nvGrpSpPr>
        <p:grpSpPr>
          <a:xfrm>
            <a:off x="492458" y="3716379"/>
            <a:ext cx="2659804" cy="1041913"/>
            <a:chOff x="323883" y="3790810"/>
            <a:chExt cx="2659804" cy="1041913"/>
          </a:xfrm>
        </p:grpSpPr>
        <p:sp>
          <p:nvSpPr>
            <p:cNvPr id="4929" name="Google Shape;4929;p23"/>
            <p:cNvSpPr txBox="1"/>
            <p:nvPr/>
          </p:nvSpPr>
          <p:spPr>
            <a:xfrm>
              <a:off x="323883" y="3790810"/>
              <a:ext cx="2659804" cy="56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600"/>
                <a:buFont typeface="Montserrat"/>
                <a:buNone/>
              </a:pPr>
              <a:r>
                <a:rPr lang="en-US" sz="3600" b="1" i="0" u="none" strike="noStrike" cap="none">
                  <a:solidFill>
                    <a:schemeClr val="dk1"/>
                  </a:solidFill>
                  <a:latin typeface="Montserrat"/>
                  <a:ea typeface="Montserrat"/>
                  <a:cs typeface="Montserrat"/>
                  <a:sym typeface="Montserrat"/>
                </a:rPr>
                <a:t>2X</a:t>
              </a:r>
              <a:endParaRPr sz="3600" b="1" i="0" u="none" strike="noStrike" cap="none">
                <a:solidFill>
                  <a:schemeClr val="dk1"/>
                </a:solidFill>
                <a:latin typeface="Montserrat"/>
                <a:ea typeface="Montserrat"/>
                <a:cs typeface="Montserrat"/>
                <a:sym typeface="Montserrat"/>
              </a:endParaRPr>
            </a:p>
          </p:txBody>
        </p:sp>
        <p:sp>
          <p:nvSpPr>
            <p:cNvPr id="4930" name="Google Shape;4930;p23"/>
            <p:cNvSpPr txBox="1"/>
            <p:nvPr/>
          </p:nvSpPr>
          <p:spPr>
            <a:xfrm>
              <a:off x="351937" y="4341023"/>
              <a:ext cx="2631750" cy="49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Montserrat"/>
                  <a:ea typeface="Montserrat"/>
                  <a:cs typeface="Montserrat"/>
                  <a:sym typeface="Montserrat"/>
                </a:rPr>
                <a:t>Vehicle_Damage_No </a:t>
              </a:r>
              <a:r>
                <a:rPr lang="en-US" sz="1100" b="0" i="0" u="none" strike="noStrike" cap="none">
                  <a:solidFill>
                    <a:srgbClr val="000000"/>
                  </a:solidFill>
                  <a:latin typeface="Montserrat"/>
                  <a:ea typeface="Montserrat"/>
                  <a:cs typeface="Montserrat"/>
                  <a:sym typeface="Montserrat"/>
                </a:rPr>
                <a:t>given impact than Vehicle_Damage_Yes</a:t>
              </a:r>
              <a:endParaRPr sz="1100" b="0" i="0" u="none" strike="noStrike" cap="none">
                <a:solidFill>
                  <a:srgbClr val="000000"/>
                </a:solidFill>
                <a:latin typeface="Montserrat"/>
                <a:ea typeface="Montserrat"/>
                <a:cs typeface="Montserrat"/>
                <a:sym typeface="Montserrat"/>
              </a:endParaRPr>
            </a:p>
          </p:txBody>
        </p:sp>
      </p:grpSp>
      <p:grpSp>
        <p:nvGrpSpPr>
          <p:cNvPr id="4931" name="Google Shape;4931;p23"/>
          <p:cNvGrpSpPr/>
          <p:nvPr/>
        </p:nvGrpSpPr>
        <p:grpSpPr>
          <a:xfrm>
            <a:off x="3368107" y="3716379"/>
            <a:ext cx="2659804" cy="1041913"/>
            <a:chOff x="3178536" y="3790810"/>
            <a:chExt cx="2659804" cy="1041913"/>
          </a:xfrm>
        </p:grpSpPr>
        <p:sp>
          <p:nvSpPr>
            <p:cNvPr id="4932" name="Google Shape;4932;p23"/>
            <p:cNvSpPr txBox="1"/>
            <p:nvPr/>
          </p:nvSpPr>
          <p:spPr>
            <a:xfrm>
              <a:off x="3178536" y="3790810"/>
              <a:ext cx="2659804" cy="56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600"/>
                <a:buFont typeface="Montserrat"/>
                <a:buNone/>
              </a:pPr>
              <a:r>
                <a:rPr lang="en-US" sz="3600" b="1" i="0" u="none" strike="noStrike" cap="none">
                  <a:solidFill>
                    <a:schemeClr val="dk1"/>
                  </a:solidFill>
                  <a:latin typeface="Montserrat"/>
                  <a:ea typeface="Montserrat"/>
                  <a:cs typeface="Montserrat"/>
                  <a:sym typeface="Montserrat"/>
                </a:rPr>
                <a:t>2,5X</a:t>
              </a:r>
              <a:endParaRPr sz="3600" b="1" i="0" u="none" strike="noStrike" cap="none">
                <a:solidFill>
                  <a:schemeClr val="dk1"/>
                </a:solidFill>
                <a:latin typeface="Montserrat"/>
                <a:ea typeface="Montserrat"/>
                <a:cs typeface="Montserrat"/>
                <a:sym typeface="Montserrat"/>
              </a:endParaRPr>
            </a:p>
          </p:txBody>
        </p:sp>
        <p:sp>
          <p:nvSpPr>
            <p:cNvPr id="4933" name="Google Shape;4933;p23"/>
            <p:cNvSpPr txBox="1"/>
            <p:nvPr/>
          </p:nvSpPr>
          <p:spPr>
            <a:xfrm>
              <a:off x="3206590" y="4341023"/>
              <a:ext cx="2631750" cy="49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Montserrat"/>
                  <a:ea typeface="Montserrat"/>
                  <a:cs typeface="Montserrat"/>
                  <a:sym typeface="Montserrat"/>
                </a:rPr>
                <a:t>Previously_Insured </a:t>
              </a:r>
              <a:r>
                <a:rPr lang="en-US" sz="1100" b="0" i="0" u="none" strike="noStrike" cap="none">
                  <a:solidFill>
                    <a:srgbClr val="000000"/>
                  </a:solidFill>
                  <a:latin typeface="Montserrat"/>
                  <a:ea typeface="Montserrat"/>
                  <a:cs typeface="Montserrat"/>
                  <a:sym typeface="Montserrat"/>
                </a:rPr>
                <a:t>given impact than Vehicle_Age &lt; 1 Years</a:t>
              </a:r>
              <a:endParaRPr/>
            </a:p>
          </p:txBody>
        </p:sp>
      </p:grpSp>
      <p:grpSp>
        <p:nvGrpSpPr>
          <p:cNvPr id="4934" name="Google Shape;4934;p23"/>
          <p:cNvGrpSpPr/>
          <p:nvPr/>
        </p:nvGrpSpPr>
        <p:grpSpPr>
          <a:xfrm>
            <a:off x="5866394" y="3716379"/>
            <a:ext cx="2659804" cy="1041913"/>
            <a:chOff x="5991738" y="3790810"/>
            <a:chExt cx="2659804" cy="1041913"/>
          </a:xfrm>
        </p:grpSpPr>
        <p:sp>
          <p:nvSpPr>
            <p:cNvPr id="4935" name="Google Shape;4935;p23"/>
            <p:cNvSpPr txBox="1"/>
            <p:nvPr/>
          </p:nvSpPr>
          <p:spPr>
            <a:xfrm>
              <a:off x="5991738" y="3790810"/>
              <a:ext cx="2659804" cy="569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600"/>
                <a:buFont typeface="Montserrat"/>
                <a:buNone/>
              </a:pPr>
              <a:r>
                <a:rPr lang="en-US" sz="3600" b="1" i="0" u="none" strike="noStrike" cap="none">
                  <a:solidFill>
                    <a:schemeClr val="dk1"/>
                  </a:solidFill>
                  <a:latin typeface="Montserrat"/>
                  <a:ea typeface="Montserrat"/>
                  <a:cs typeface="Montserrat"/>
                  <a:sym typeface="Montserrat"/>
                </a:rPr>
                <a:t>7X</a:t>
              </a:r>
              <a:endParaRPr sz="3600" b="1" i="0" u="none" strike="noStrike" cap="none">
                <a:solidFill>
                  <a:schemeClr val="dk1"/>
                </a:solidFill>
                <a:latin typeface="Montserrat"/>
                <a:ea typeface="Montserrat"/>
                <a:cs typeface="Montserrat"/>
                <a:sym typeface="Montserrat"/>
              </a:endParaRPr>
            </a:p>
          </p:txBody>
        </p:sp>
        <p:sp>
          <p:nvSpPr>
            <p:cNvPr id="4936" name="Google Shape;4936;p23"/>
            <p:cNvSpPr txBox="1"/>
            <p:nvPr/>
          </p:nvSpPr>
          <p:spPr>
            <a:xfrm>
              <a:off x="6019792" y="4341023"/>
              <a:ext cx="2631750" cy="491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Montserrat"/>
                  <a:ea typeface="Montserrat"/>
                  <a:cs typeface="Montserrat"/>
                  <a:sym typeface="Montserrat"/>
                </a:rPr>
                <a:t>Age </a:t>
              </a:r>
              <a:r>
                <a:rPr lang="en-US" sz="1100" b="0" i="0" u="none" strike="noStrike" cap="none">
                  <a:solidFill>
                    <a:srgbClr val="000000"/>
                  </a:solidFill>
                  <a:latin typeface="Montserrat"/>
                  <a:ea typeface="Montserrat"/>
                  <a:cs typeface="Montserrat"/>
                  <a:sym typeface="Montserrat"/>
                </a:rPr>
                <a:t>given impact than Annual_Premium</a:t>
              </a:r>
              <a:endParaRPr sz="1100" b="0" i="0" u="none" strike="noStrike" cap="none">
                <a:solidFill>
                  <a:srgbClr val="000000"/>
                </a:solidFill>
                <a:latin typeface="Montserrat"/>
                <a:ea typeface="Montserrat"/>
                <a:cs typeface="Montserrat"/>
                <a:sym typeface="Montserrat"/>
              </a:endParaRPr>
            </a:p>
          </p:txBody>
        </p:sp>
      </p:grpSp>
      <p:pic>
        <p:nvPicPr>
          <p:cNvPr id="4937" name="Google Shape;4937;p23" title="Points scored"/>
          <p:cNvPicPr preferRelativeResize="0"/>
          <p:nvPr/>
        </p:nvPicPr>
        <p:blipFill>
          <a:blip r:embed="rId3">
            <a:alphaModFix/>
          </a:blip>
          <a:stretch>
            <a:fillRect/>
          </a:stretch>
        </p:blipFill>
        <p:spPr>
          <a:xfrm>
            <a:off x="1053800" y="808100"/>
            <a:ext cx="7036401" cy="3073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41"/>
        <p:cNvGrpSpPr/>
        <p:nvPr/>
      </p:nvGrpSpPr>
      <p:grpSpPr>
        <a:xfrm>
          <a:off x="0" y="0"/>
          <a:ext cx="0" cy="0"/>
          <a:chOff x="0" y="0"/>
          <a:chExt cx="0" cy="0"/>
        </a:xfrm>
      </p:grpSpPr>
      <p:sp>
        <p:nvSpPr>
          <p:cNvPr id="4942" name="Google Shape;4942;p24"/>
          <p:cNvSpPr txBox="1">
            <a:spLocks noGrp="1"/>
          </p:cNvSpPr>
          <p:nvPr>
            <p:ph type="title"/>
          </p:nvPr>
        </p:nvSpPr>
        <p:spPr>
          <a:xfrm flipH="1">
            <a:off x="2952900" y="1063825"/>
            <a:ext cx="3238200" cy="121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500"/>
              <a:buNone/>
            </a:pPr>
            <a:r>
              <a:rPr lang="en-US"/>
              <a:t>05</a:t>
            </a:r>
            <a:endParaRPr/>
          </a:p>
        </p:txBody>
      </p:sp>
      <p:sp>
        <p:nvSpPr>
          <p:cNvPr id="4943" name="Google Shape;4943;p24"/>
          <p:cNvSpPr txBox="1">
            <a:spLocks noGrp="1"/>
          </p:cNvSpPr>
          <p:nvPr>
            <p:ph type="title" idx="2"/>
          </p:nvPr>
        </p:nvSpPr>
        <p:spPr>
          <a:xfrm>
            <a:off x="1182624" y="2158650"/>
            <a:ext cx="7022592" cy="84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4400"/>
              <a:t>Business Insight and Recommendation</a:t>
            </a:r>
            <a:endParaRPr sz="4400">
              <a:solidFill>
                <a:srgbClr val="C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47"/>
        <p:cNvGrpSpPr/>
        <p:nvPr/>
      </p:nvGrpSpPr>
      <p:grpSpPr>
        <a:xfrm>
          <a:off x="0" y="0"/>
          <a:ext cx="0" cy="0"/>
          <a:chOff x="0" y="0"/>
          <a:chExt cx="0" cy="0"/>
        </a:xfrm>
      </p:grpSpPr>
      <p:sp>
        <p:nvSpPr>
          <p:cNvPr id="4948" name="Google Shape;4948;gfa63fc8280_0_0"/>
          <p:cNvSpPr txBox="1">
            <a:spLocks noGrp="1"/>
          </p:cNvSpPr>
          <p:nvPr>
            <p:ph type="title" idx="4294967295"/>
          </p:nvPr>
        </p:nvSpPr>
        <p:spPr>
          <a:xfrm>
            <a:off x="379709" y="418414"/>
            <a:ext cx="7550100" cy="57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a:t>Customer Profile and Response</a:t>
            </a:r>
            <a:endParaRPr/>
          </a:p>
        </p:txBody>
      </p:sp>
      <p:sp>
        <p:nvSpPr>
          <p:cNvPr id="4949" name="Google Shape;4949;gfa63fc8280_0_0"/>
          <p:cNvSpPr txBox="1">
            <a:spLocks noGrp="1"/>
          </p:cNvSpPr>
          <p:nvPr>
            <p:ph type="subTitle" idx="4294967295"/>
          </p:nvPr>
        </p:nvSpPr>
        <p:spPr>
          <a:xfrm>
            <a:off x="5638381" y="1526634"/>
            <a:ext cx="2982900" cy="2910600"/>
          </a:xfrm>
          <a:prstGeom prst="rect">
            <a:avLst/>
          </a:prstGeom>
          <a:noFill/>
          <a:ln>
            <a:noFill/>
          </a:ln>
        </p:spPr>
        <p:txBody>
          <a:bodyPr spcFirstLastPara="1" wrap="square" lIns="91425" tIns="91425" rIns="91425" bIns="91425" anchor="ctr" anchorCtr="0">
            <a:noAutofit/>
          </a:bodyPr>
          <a:lstStyle/>
          <a:p>
            <a:pPr marL="139700" marR="0" lvl="0" indent="0" algn="l" rtl="0">
              <a:lnSpc>
                <a:spcPct val="100000"/>
              </a:lnSpc>
              <a:spcBef>
                <a:spcPts val="0"/>
              </a:spcBef>
              <a:spcAft>
                <a:spcPts val="0"/>
              </a:spcAft>
              <a:buClr>
                <a:schemeClr val="dk1"/>
              </a:buClr>
              <a:buSzPts val="1400"/>
              <a:buFont typeface="Montserrat"/>
              <a:buNone/>
            </a:pPr>
            <a:r>
              <a:rPr lang="en-US" sz="1400" b="0" i="0" u="none" strike="noStrike" cap="none">
                <a:solidFill>
                  <a:schemeClr val="dk1"/>
                </a:solidFill>
                <a:latin typeface="Montserrat"/>
                <a:ea typeface="Montserrat"/>
                <a:cs typeface="Montserrat"/>
                <a:sym typeface="Montserrat"/>
              </a:rPr>
              <a:t>Insight :</a:t>
            </a:r>
            <a:endParaRPr/>
          </a:p>
          <a:p>
            <a:pPr marL="457200" marR="0" lvl="0" indent="-317500" algn="l" rtl="0">
              <a:lnSpc>
                <a:spcPct val="100000"/>
              </a:lnSpc>
              <a:spcBef>
                <a:spcPts val="0"/>
              </a:spcBef>
              <a:spcAft>
                <a:spcPts val="0"/>
              </a:spcAft>
              <a:buClr>
                <a:schemeClr val="dk1"/>
              </a:buClr>
              <a:buSzPts val="1400"/>
              <a:buFont typeface="Montserrat"/>
              <a:buChar char="●"/>
            </a:pPr>
            <a:r>
              <a:rPr lang="en-US" sz="1400" b="0" i="0" u="none" strike="noStrike" cap="none">
                <a:solidFill>
                  <a:schemeClr val="dk1"/>
                </a:solidFill>
                <a:latin typeface="Montserrat"/>
                <a:ea typeface="Montserrat"/>
                <a:cs typeface="Montserrat"/>
                <a:sym typeface="Montserrat"/>
              </a:rPr>
              <a:t>Highest interest in product among age </a:t>
            </a:r>
            <a:r>
              <a:rPr lang="en-US" sz="1400" b="1" i="0" u="none" strike="noStrike" cap="none">
                <a:solidFill>
                  <a:schemeClr val="dk1"/>
                </a:solidFill>
              </a:rPr>
              <a:t>41-50</a:t>
            </a:r>
            <a:r>
              <a:rPr lang="en-US" sz="1400" b="0" i="0" u="none" strike="noStrike" cap="none">
                <a:solidFill>
                  <a:schemeClr val="dk1"/>
                </a:solidFill>
                <a:latin typeface="Montserrat"/>
                <a:ea typeface="Montserrat"/>
                <a:cs typeface="Montserrat"/>
                <a:sym typeface="Montserrat"/>
              </a:rPr>
              <a:t> years at </a:t>
            </a:r>
            <a:r>
              <a:rPr lang="en-US" sz="1400" b="1" i="0" u="none" strike="noStrike" cap="none">
                <a:solidFill>
                  <a:schemeClr val="dk1"/>
                </a:solidFill>
              </a:rPr>
              <a:t>4.17%</a:t>
            </a:r>
            <a:r>
              <a:rPr lang="en-US" sz="1400" b="0" i="0" u="none" strike="noStrike" cap="none">
                <a:solidFill>
                  <a:schemeClr val="dk1"/>
                </a:solidFill>
                <a:latin typeface="Montserrat"/>
                <a:ea typeface="Montserrat"/>
                <a:cs typeface="Montserrat"/>
                <a:sym typeface="Montserrat"/>
              </a:rPr>
              <a:t>.</a:t>
            </a:r>
            <a:endParaRPr/>
          </a:p>
          <a:p>
            <a:pPr marL="139700" marR="0" lvl="0" indent="0" algn="l" rtl="0">
              <a:lnSpc>
                <a:spcPct val="100000"/>
              </a:lnSpc>
              <a:spcBef>
                <a:spcPts val="0"/>
              </a:spcBef>
              <a:spcAft>
                <a:spcPts val="0"/>
              </a:spcAft>
              <a:buClr>
                <a:schemeClr val="dk1"/>
              </a:buClr>
              <a:buSzPts val="1400"/>
              <a:buFont typeface="Montserrat"/>
              <a:buNone/>
            </a:pPr>
            <a:endParaRPr sz="1400" b="0" i="0" u="none" strike="noStrike" cap="none">
              <a:solidFill>
                <a:schemeClr val="dk1"/>
              </a:solidFill>
              <a:latin typeface="Montserrat"/>
              <a:ea typeface="Montserrat"/>
              <a:cs typeface="Montserrat"/>
              <a:sym typeface="Montserrat"/>
            </a:endParaRPr>
          </a:p>
          <a:p>
            <a:pPr marL="139700" marR="0" lvl="0" indent="0" algn="l" rtl="0">
              <a:lnSpc>
                <a:spcPct val="100000"/>
              </a:lnSpc>
              <a:spcBef>
                <a:spcPts val="0"/>
              </a:spcBef>
              <a:spcAft>
                <a:spcPts val="0"/>
              </a:spcAft>
              <a:buClr>
                <a:schemeClr val="dk1"/>
              </a:buClr>
              <a:buSzPts val="1400"/>
              <a:buFont typeface="Montserrat"/>
              <a:buNone/>
            </a:pPr>
            <a:r>
              <a:rPr lang="en-US" sz="1400" b="0" i="0" u="none" strike="noStrike" cap="none">
                <a:solidFill>
                  <a:schemeClr val="dk1"/>
                </a:solidFill>
                <a:latin typeface="Montserrat"/>
                <a:ea typeface="Montserrat"/>
                <a:cs typeface="Montserrat"/>
                <a:sym typeface="Montserrat"/>
              </a:rPr>
              <a:t>Business Recommendation  :</a:t>
            </a:r>
            <a:endParaRPr/>
          </a:p>
          <a:p>
            <a:pPr marL="457200" marR="0" lvl="0" indent="-317500" algn="l" rtl="0">
              <a:lnSpc>
                <a:spcPct val="100000"/>
              </a:lnSpc>
              <a:spcBef>
                <a:spcPts val="0"/>
              </a:spcBef>
              <a:spcAft>
                <a:spcPts val="0"/>
              </a:spcAft>
              <a:buClr>
                <a:schemeClr val="dk1"/>
              </a:buClr>
              <a:buSzPts val="1400"/>
              <a:buFont typeface="Montserrat"/>
              <a:buChar char="●"/>
            </a:pPr>
            <a:r>
              <a:rPr lang="en-US" sz="1400" b="0" i="0" u="none" strike="noStrike" cap="none">
                <a:solidFill>
                  <a:schemeClr val="dk1"/>
                </a:solidFill>
                <a:latin typeface="Montserrat"/>
                <a:ea typeface="Montserrat"/>
                <a:cs typeface="Montserrat"/>
                <a:sym typeface="Montserrat"/>
              </a:rPr>
              <a:t>Main focused in age range </a:t>
            </a:r>
            <a:r>
              <a:rPr lang="en-US" sz="1400" b="1" i="0" u="none" strike="noStrike" cap="none">
                <a:solidFill>
                  <a:schemeClr val="dk1"/>
                </a:solidFill>
              </a:rPr>
              <a:t>41-50</a:t>
            </a:r>
            <a:r>
              <a:rPr lang="en-US" sz="1400" b="0" i="0" u="none" strike="noStrike" cap="none">
                <a:solidFill>
                  <a:schemeClr val="dk1"/>
                </a:solidFill>
                <a:latin typeface="Montserrat"/>
                <a:ea typeface="Montserrat"/>
                <a:cs typeface="Montserrat"/>
                <a:sym typeface="Montserrat"/>
              </a:rPr>
              <a:t> for product.</a:t>
            </a:r>
            <a:endParaRPr sz="1400" b="0" i="0" u="none" strike="noStrike" cap="none">
              <a:solidFill>
                <a:schemeClr val="dk1"/>
              </a:solidFill>
              <a:latin typeface="Montserrat"/>
              <a:ea typeface="Montserrat"/>
              <a:cs typeface="Montserrat"/>
              <a:sym typeface="Montserrat"/>
            </a:endParaRPr>
          </a:p>
        </p:txBody>
      </p:sp>
      <p:pic>
        <p:nvPicPr>
          <p:cNvPr id="4950" name="Google Shape;4950;gfa63fc8280_0_0"/>
          <p:cNvPicPr preferRelativeResize="0"/>
          <p:nvPr/>
        </p:nvPicPr>
        <p:blipFill rotWithShape="1">
          <a:blip r:embed="rId3">
            <a:alphaModFix/>
          </a:blip>
          <a:srcRect/>
          <a:stretch/>
        </p:blipFill>
        <p:spPr>
          <a:xfrm>
            <a:off x="177246" y="1427263"/>
            <a:ext cx="5461135" cy="3533674"/>
          </a:xfrm>
          <a:prstGeom prst="rect">
            <a:avLst/>
          </a:prstGeom>
          <a:noFill/>
          <a:ln>
            <a:noFill/>
          </a:ln>
        </p:spPr>
      </p:pic>
      <p:sp>
        <p:nvSpPr>
          <p:cNvPr id="4951" name="Google Shape;4951;gfa63fc8280_0_0"/>
          <p:cNvSpPr/>
          <p:nvPr/>
        </p:nvSpPr>
        <p:spPr>
          <a:xfrm>
            <a:off x="177250" y="2379350"/>
            <a:ext cx="5416500" cy="474900"/>
          </a:xfrm>
          <a:prstGeom prst="roundRect">
            <a:avLst>
              <a:gd name="adj" fmla="val 16667"/>
            </a:avLst>
          </a:prstGeom>
          <a:noFill/>
          <a:ln w="19050"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52" name="Google Shape;4952;gfa63fc8280_0_0"/>
          <p:cNvSpPr txBox="1"/>
          <p:nvPr/>
        </p:nvSpPr>
        <p:spPr>
          <a:xfrm>
            <a:off x="379159" y="867119"/>
            <a:ext cx="7550700" cy="291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a:solidFill>
                  <a:schemeClr val="lt2"/>
                </a:solidFill>
                <a:latin typeface="Montserrat"/>
                <a:ea typeface="Montserrat"/>
                <a:cs typeface="Montserrat"/>
                <a:sym typeface="Montserrat"/>
              </a:rPr>
              <a:t>The Adult customer </a:t>
            </a:r>
            <a:r>
              <a:rPr lang="en-US" sz="1500" b="1">
                <a:solidFill>
                  <a:schemeClr val="lt2"/>
                </a:solidFill>
                <a:latin typeface="Montserrat"/>
                <a:ea typeface="Montserrat"/>
                <a:cs typeface="Montserrat"/>
                <a:sym typeface="Montserrat"/>
              </a:rPr>
              <a:t>converted mostly</a:t>
            </a:r>
            <a:r>
              <a:rPr lang="en-US" sz="1500">
                <a:solidFill>
                  <a:schemeClr val="lt2"/>
                </a:solidFill>
                <a:latin typeface="Montserrat"/>
                <a:ea typeface="Montserrat"/>
                <a:cs typeface="Montserrat"/>
                <a:sym typeface="Montserrat"/>
              </a:rPr>
              <a:t> than the teenagers/young adult</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56"/>
        <p:cNvGrpSpPr/>
        <p:nvPr/>
      </p:nvGrpSpPr>
      <p:grpSpPr>
        <a:xfrm>
          <a:off x="0" y="0"/>
          <a:ext cx="0" cy="0"/>
          <a:chOff x="0" y="0"/>
          <a:chExt cx="0" cy="0"/>
        </a:xfrm>
      </p:grpSpPr>
      <p:sp>
        <p:nvSpPr>
          <p:cNvPr id="4957" name="Google Shape;4957;p26"/>
          <p:cNvSpPr txBox="1">
            <a:spLocks noGrp="1"/>
          </p:cNvSpPr>
          <p:nvPr>
            <p:ph type="title" idx="4294967295"/>
          </p:nvPr>
        </p:nvSpPr>
        <p:spPr>
          <a:xfrm>
            <a:off x="374585" y="431546"/>
            <a:ext cx="7550150" cy="56991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US"/>
              <a:t>Vehicle Profile and Response</a:t>
            </a:r>
            <a:endParaRPr/>
          </a:p>
        </p:txBody>
      </p:sp>
      <p:sp>
        <p:nvSpPr>
          <p:cNvPr id="4958" name="Google Shape;4958;p26"/>
          <p:cNvSpPr txBox="1"/>
          <p:nvPr/>
        </p:nvSpPr>
        <p:spPr>
          <a:xfrm>
            <a:off x="374310" y="3389496"/>
            <a:ext cx="8458759" cy="1630138"/>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Clr>
                <a:schemeClr val="dk1"/>
              </a:buClr>
              <a:buSzPts val="1400"/>
              <a:buFont typeface="Montserrat"/>
              <a:buNone/>
            </a:pPr>
            <a:r>
              <a:rPr lang="en-US" sz="1400" b="0" i="0" u="none" strike="noStrike" cap="none">
                <a:solidFill>
                  <a:schemeClr val="dk1"/>
                </a:solidFill>
                <a:latin typeface="Montserrat"/>
                <a:ea typeface="Montserrat"/>
                <a:cs typeface="Montserrat"/>
                <a:sym typeface="Montserrat"/>
              </a:rPr>
              <a:t>Insight :</a:t>
            </a:r>
            <a:endParaRPr/>
          </a:p>
          <a:p>
            <a:pPr marL="457200" marR="0" lvl="0" indent="-317500" algn="l" rtl="0">
              <a:lnSpc>
                <a:spcPct val="100000"/>
              </a:lnSpc>
              <a:spcBef>
                <a:spcPts val="0"/>
              </a:spcBef>
              <a:spcAft>
                <a:spcPts val="0"/>
              </a:spcAft>
              <a:buClr>
                <a:schemeClr val="dk1"/>
              </a:buClr>
              <a:buSzPts val="1400"/>
              <a:buFont typeface="Montserrat"/>
              <a:buChar char="●"/>
            </a:pPr>
            <a:r>
              <a:rPr lang="en-US" sz="1400" b="0" i="0" u="none" strike="noStrike" cap="none">
                <a:solidFill>
                  <a:schemeClr val="dk1"/>
                </a:solidFill>
                <a:latin typeface="Montserrat"/>
                <a:ea typeface="Montserrat"/>
                <a:cs typeface="Montserrat"/>
                <a:sym typeface="Montserrat"/>
              </a:rPr>
              <a:t>Highest positive response customers with a </a:t>
            </a:r>
            <a:r>
              <a:rPr lang="en-US" b="1">
                <a:solidFill>
                  <a:schemeClr val="dk1"/>
                </a:solidFill>
                <a:latin typeface="Montserrat"/>
                <a:ea typeface="Montserrat"/>
                <a:cs typeface="Montserrat"/>
                <a:sym typeface="Montserrat"/>
              </a:rPr>
              <a:t>V</a:t>
            </a:r>
            <a:r>
              <a:rPr lang="en-US" sz="1400" b="1" i="0" u="none" strike="noStrike" cap="none">
                <a:solidFill>
                  <a:schemeClr val="dk1"/>
                </a:solidFill>
                <a:latin typeface="Montserrat"/>
                <a:ea typeface="Montserrat"/>
                <a:cs typeface="Montserrat"/>
                <a:sym typeface="Montserrat"/>
              </a:rPr>
              <a:t>ehicle </a:t>
            </a:r>
            <a:r>
              <a:rPr lang="en-US" b="1">
                <a:solidFill>
                  <a:schemeClr val="dk1"/>
                </a:solidFill>
                <a:latin typeface="Montserrat"/>
                <a:ea typeface="Montserrat"/>
                <a:cs typeface="Montserrat"/>
                <a:sym typeface="Montserrat"/>
              </a:rPr>
              <a:t>A</a:t>
            </a:r>
            <a:r>
              <a:rPr lang="en-US" sz="1400" b="1" i="0" u="none" strike="noStrike" cap="none">
                <a:solidFill>
                  <a:schemeClr val="dk1"/>
                </a:solidFill>
                <a:latin typeface="Montserrat"/>
                <a:ea typeface="Montserrat"/>
                <a:cs typeface="Montserrat"/>
                <a:sym typeface="Montserrat"/>
              </a:rPr>
              <a:t>ge </a:t>
            </a:r>
            <a:r>
              <a:rPr lang="en-US" sz="1400" b="0" i="0" u="none" strike="noStrike" cap="none">
                <a:solidFill>
                  <a:schemeClr val="dk1"/>
                </a:solidFill>
                <a:latin typeface="Montserrat"/>
                <a:ea typeface="Montserrat"/>
                <a:cs typeface="Montserrat"/>
                <a:sym typeface="Montserrat"/>
              </a:rPr>
              <a:t>of </a:t>
            </a:r>
            <a:r>
              <a:rPr lang="en-US" sz="1400" b="1" i="0" u="none" strike="noStrike" cap="none">
                <a:solidFill>
                  <a:schemeClr val="dk1"/>
                </a:solidFill>
                <a:latin typeface="Montserrat"/>
                <a:ea typeface="Montserrat"/>
                <a:cs typeface="Montserrat"/>
                <a:sym typeface="Montserrat"/>
              </a:rPr>
              <a:t>1-2 years </a:t>
            </a:r>
            <a:r>
              <a:rPr lang="en-US" sz="1400" b="0" i="0" u="none" strike="noStrike" cap="none">
                <a:solidFill>
                  <a:schemeClr val="dk1"/>
                </a:solidFill>
                <a:latin typeface="Montserrat"/>
                <a:ea typeface="Montserrat"/>
                <a:cs typeface="Montserrat"/>
                <a:sym typeface="Montserrat"/>
              </a:rPr>
              <a:t>at </a:t>
            </a:r>
            <a:r>
              <a:rPr lang="en-US" sz="1400" b="1" i="0" u="none" strike="noStrike" cap="none">
                <a:solidFill>
                  <a:schemeClr val="dk1"/>
                </a:solidFill>
                <a:latin typeface="Montserrat"/>
                <a:ea typeface="Montserrat"/>
                <a:cs typeface="Montserrat"/>
                <a:sym typeface="Montserrat"/>
              </a:rPr>
              <a:t>9.10%</a:t>
            </a:r>
            <a:r>
              <a:rPr lang="en-US" sz="1400" b="0" i="0" u="none" strike="noStrike" cap="none">
                <a:solidFill>
                  <a:schemeClr val="dk1"/>
                </a:solidFill>
                <a:latin typeface="Montserrat"/>
                <a:ea typeface="Montserrat"/>
                <a:cs typeface="Montserrat"/>
                <a:sym typeface="Montserrat"/>
              </a:rPr>
              <a:t> and </a:t>
            </a:r>
            <a:r>
              <a:rPr lang="en-US" sz="1400" b="1" i="0" u="none" strike="noStrike" cap="none">
                <a:solidFill>
                  <a:schemeClr val="dk1"/>
                </a:solidFill>
                <a:latin typeface="Montserrat"/>
                <a:ea typeface="Montserrat"/>
                <a:cs typeface="Montserrat"/>
                <a:sym typeface="Montserrat"/>
              </a:rPr>
              <a:t>Damage Vehicle</a:t>
            </a:r>
            <a:r>
              <a:rPr lang="en-US" sz="1400" b="0" i="0" u="none" strike="noStrike" cap="none">
                <a:solidFill>
                  <a:schemeClr val="dk1"/>
                </a:solidFill>
                <a:latin typeface="Montserrat"/>
                <a:ea typeface="Montserrat"/>
                <a:cs typeface="Montserrat"/>
                <a:sym typeface="Montserrat"/>
              </a:rPr>
              <a:t> at </a:t>
            </a:r>
            <a:r>
              <a:rPr lang="en-US" sz="1400" b="1" i="0" u="none" strike="noStrike" cap="none">
                <a:solidFill>
                  <a:schemeClr val="dk1"/>
                </a:solidFill>
                <a:latin typeface="Montserrat"/>
                <a:ea typeface="Montserrat"/>
                <a:cs typeface="Montserrat"/>
                <a:sym typeface="Montserrat"/>
              </a:rPr>
              <a:t>11.92%</a:t>
            </a:r>
            <a:endParaRPr b="1"/>
          </a:p>
          <a:p>
            <a:pPr marL="457200" marR="0" lvl="0" indent="-228600" algn="l" rtl="0">
              <a:lnSpc>
                <a:spcPct val="100000"/>
              </a:lnSpc>
              <a:spcBef>
                <a:spcPts val="0"/>
              </a:spcBef>
              <a:spcAft>
                <a:spcPts val="0"/>
              </a:spcAft>
              <a:buClr>
                <a:schemeClr val="dk1"/>
              </a:buClr>
              <a:buSzPts val="1400"/>
              <a:buFont typeface="Montserrat"/>
              <a:buNone/>
            </a:pPr>
            <a:endParaRPr sz="1400" b="0" i="0" u="none" strike="noStrike" cap="none">
              <a:solidFill>
                <a:schemeClr val="dk1"/>
              </a:solidFill>
              <a:latin typeface="Montserrat"/>
              <a:ea typeface="Montserrat"/>
              <a:cs typeface="Montserrat"/>
              <a:sym typeface="Montserrat"/>
            </a:endParaRPr>
          </a:p>
          <a:p>
            <a:pPr marL="139700" marR="0" lvl="0" indent="0" algn="l" rtl="0">
              <a:lnSpc>
                <a:spcPct val="100000"/>
              </a:lnSpc>
              <a:spcBef>
                <a:spcPts val="0"/>
              </a:spcBef>
              <a:spcAft>
                <a:spcPts val="0"/>
              </a:spcAft>
              <a:buClr>
                <a:schemeClr val="dk1"/>
              </a:buClr>
              <a:buSzPts val="1400"/>
              <a:buFont typeface="Montserrat"/>
              <a:buNone/>
            </a:pPr>
            <a:r>
              <a:rPr lang="en-US" sz="1400" b="0" i="0" u="none" strike="noStrike" cap="none">
                <a:solidFill>
                  <a:schemeClr val="dk1"/>
                </a:solidFill>
                <a:latin typeface="Montserrat"/>
                <a:ea typeface="Montserrat"/>
                <a:cs typeface="Montserrat"/>
                <a:sym typeface="Montserrat"/>
              </a:rPr>
              <a:t>Business Recommendation :</a:t>
            </a:r>
            <a:endParaRPr/>
          </a:p>
          <a:p>
            <a:pPr marL="457200" marR="0" lvl="0" indent="-317500" algn="l" rtl="0">
              <a:lnSpc>
                <a:spcPct val="100000"/>
              </a:lnSpc>
              <a:spcBef>
                <a:spcPts val="0"/>
              </a:spcBef>
              <a:spcAft>
                <a:spcPts val="0"/>
              </a:spcAft>
              <a:buClr>
                <a:schemeClr val="dk1"/>
              </a:buClr>
              <a:buSzPts val="1400"/>
              <a:buFont typeface="Montserrat"/>
              <a:buChar char="●"/>
            </a:pPr>
            <a:r>
              <a:rPr lang="en-US" sz="1400" b="0" i="0" u="none" strike="noStrike" cap="none">
                <a:solidFill>
                  <a:schemeClr val="dk1"/>
                </a:solidFill>
                <a:latin typeface="Montserrat"/>
                <a:ea typeface="Montserrat"/>
                <a:cs typeface="Montserrat"/>
                <a:sym typeface="Montserrat"/>
              </a:rPr>
              <a:t>Gain more customers in </a:t>
            </a:r>
            <a:r>
              <a:rPr lang="en-US" sz="1400" b="1" i="0" u="none" strike="noStrike" cap="none">
                <a:solidFill>
                  <a:schemeClr val="dk1"/>
                </a:solidFill>
                <a:latin typeface="Montserrat"/>
                <a:ea typeface="Montserrat"/>
                <a:cs typeface="Montserrat"/>
                <a:sym typeface="Montserrat"/>
              </a:rPr>
              <a:t>Vehicle </a:t>
            </a:r>
            <a:r>
              <a:rPr lang="en-US" b="1">
                <a:solidFill>
                  <a:schemeClr val="dk1"/>
                </a:solidFill>
                <a:latin typeface="Montserrat"/>
                <a:ea typeface="Montserrat"/>
                <a:cs typeface="Montserrat"/>
                <a:sym typeface="Montserrat"/>
              </a:rPr>
              <a:t>A</a:t>
            </a:r>
            <a:r>
              <a:rPr lang="en-US" sz="1400" b="1" i="0" u="none" strike="noStrike" cap="none">
                <a:solidFill>
                  <a:schemeClr val="dk1"/>
                </a:solidFill>
                <a:latin typeface="Montserrat"/>
                <a:ea typeface="Montserrat"/>
                <a:cs typeface="Montserrat"/>
                <a:sym typeface="Montserrat"/>
              </a:rPr>
              <a:t>ge 1-2 years </a:t>
            </a:r>
            <a:endParaRPr b="1"/>
          </a:p>
          <a:p>
            <a:pPr marL="457200" marR="0" lvl="0" indent="-317500" algn="l" rtl="0">
              <a:lnSpc>
                <a:spcPct val="100000"/>
              </a:lnSpc>
              <a:spcBef>
                <a:spcPts val="0"/>
              </a:spcBef>
              <a:spcAft>
                <a:spcPts val="0"/>
              </a:spcAft>
              <a:buClr>
                <a:schemeClr val="dk1"/>
              </a:buClr>
              <a:buSzPts val="1400"/>
              <a:buFont typeface="Montserrat"/>
              <a:buChar char="●"/>
            </a:pPr>
            <a:r>
              <a:rPr lang="en-US" sz="1400" b="0" i="0" u="none" strike="noStrike" cap="none">
                <a:solidFill>
                  <a:schemeClr val="dk1"/>
                </a:solidFill>
                <a:latin typeface="Montserrat"/>
                <a:ea typeface="Montserrat"/>
                <a:cs typeface="Montserrat"/>
                <a:sym typeface="Montserrat"/>
              </a:rPr>
              <a:t>Gain more customers in </a:t>
            </a:r>
            <a:r>
              <a:rPr lang="en-US" sz="1400" b="1" i="0" u="none" strike="noStrike" cap="none">
                <a:solidFill>
                  <a:schemeClr val="dk1"/>
                </a:solidFill>
                <a:latin typeface="Montserrat"/>
                <a:ea typeface="Montserrat"/>
                <a:cs typeface="Montserrat"/>
                <a:sym typeface="Montserrat"/>
              </a:rPr>
              <a:t>Vehicle Damage = </a:t>
            </a:r>
            <a:r>
              <a:rPr lang="en-US" b="1">
                <a:solidFill>
                  <a:schemeClr val="dk1"/>
                </a:solidFill>
                <a:latin typeface="Montserrat"/>
                <a:ea typeface="Montserrat"/>
                <a:cs typeface="Montserrat"/>
                <a:sym typeface="Montserrat"/>
              </a:rPr>
              <a:t>Y</a:t>
            </a:r>
            <a:r>
              <a:rPr lang="en-US" sz="1400" b="1" i="0" u="none" strike="noStrike" cap="none">
                <a:solidFill>
                  <a:schemeClr val="dk1"/>
                </a:solidFill>
                <a:latin typeface="Montserrat"/>
                <a:ea typeface="Montserrat"/>
                <a:cs typeface="Montserrat"/>
                <a:sym typeface="Montserrat"/>
              </a:rPr>
              <a:t>es</a:t>
            </a:r>
            <a:endParaRPr b="1"/>
          </a:p>
          <a:p>
            <a:pPr marL="139700" marR="0" lvl="0" indent="0" algn="l" rtl="0">
              <a:lnSpc>
                <a:spcPct val="100000"/>
              </a:lnSpc>
              <a:spcBef>
                <a:spcPts val="0"/>
              </a:spcBef>
              <a:spcAft>
                <a:spcPts val="0"/>
              </a:spcAft>
              <a:buClr>
                <a:schemeClr val="dk1"/>
              </a:buClr>
              <a:buSzPts val="1400"/>
              <a:buFont typeface="Montserrat"/>
              <a:buNone/>
            </a:pPr>
            <a:endParaRPr sz="1400" b="0" i="0" u="none" strike="noStrike" cap="none">
              <a:solidFill>
                <a:schemeClr val="dk1"/>
              </a:solidFill>
              <a:latin typeface="Montserrat"/>
              <a:ea typeface="Montserrat"/>
              <a:cs typeface="Montserrat"/>
              <a:sym typeface="Montserrat"/>
            </a:endParaRPr>
          </a:p>
          <a:p>
            <a:pPr marL="139700" marR="0" lvl="0" indent="0" algn="l" rtl="0">
              <a:lnSpc>
                <a:spcPct val="100000"/>
              </a:lnSpc>
              <a:spcBef>
                <a:spcPts val="0"/>
              </a:spcBef>
              <a:spcAft>
                <a:spcPts val="0"/>
              </a:spcAft>
              <a:buClr>
                <a:schemeClr val="dk1"/>
              </a:buClr>
              <a:buSzPts val="1400"/>
              <a:buFont typeface="Montserrat"/>
              <a:buNone/>
            </a:pPr>
            <a:endParaRPr sz="1400" b="0" i="0" u="none" strike="noStrike" cap="none">
              <a:solidFill>
                <a:schemeClr val="dk1"/>
              </a:solidFill>
              <a:latin typeface="Montserrat"/>
              <a:ea typeface="Montserrat"/>
              <a:cs typeface="Montserrat"/>
              <a:sym typeface="Montserrat"/>
            </a:endParaRPr>
          </a:p>
          <a:p>
            <a:pPr marL="139700" marR="0" lvl="0" indent="0" algn="l" rtl="0">
              <a:lnSpc>
                <a:spcPct val="100000"/>
              </a:lnSpc>
              <a:spcBef>
                <a:spcPts val="0"/>
              </a:spcBef>
              <a:spcAft>
                <a:spcPts val="0"/>
              </a:spcAft>
              <a:buClr>
                <a:schemeClr val="dk1"/>
              </a:buClr>
              <a:buSzPts val="1400"/>
              <a:buFont typeface="Montserrat"/>
              <a:buNone/>
            </a:pPr>
            <a:endParaRPr sz="1200" b="0" i="0" u="none" strike="noStrike" cap="none">
              <a:solidFill>
                <a:schemeClr val="dk1"/>
              </a:solidFill>
              <a:latin typeface="Montserrat"/>
              <a:ea typeface="Montserrat"/>
              <a:cs typeface="Montserrat"/>
              <a:sym typeface="Montserrat"/>
            </a:endParaRPr>
          </a:p>
          <a:p>
            <a:pPr marL="457200" marR="0" lvl="0" indent="-228600" algn="l" rtl="0">
              <a:lnSpc>
                <a:spcPct val="100000"/>
              </a:lnSpc>
              <a:spcBef>
                <a:spcPts val="0"/>
              </a:spcBef>
              <a:spcAft>
                <a:spcPts val="0"/>
              </a:spcAft>
              <a:buClr>
                <a:schemeClr val="dk1"/>
              </a:buClr>
              <a:buSzPts val="1400"/>
              <a:buFont typeface="Montserrat"/>
              <a:buNone/>
            </a:pPr>
            <a:endParaRPr sz="1200" b="0" i="0" u="none" strike="noStrike" cap="none">
              <a:solidFill>
                <a:schemeClr val="dk1"/>
              </a:solidFill>
              <a:latin typeface="Montserrat"/>
              <a:ea typeface="Montserrat"/>
              <a:cs typeface="Montserrat"/>
              <a:sym typeface="Montserrat"/>
            </a:endParaRPr>
          </a:p>
          <a:p>
            <a:pPr marL="457200" marR="0" lvl="0" indent="-228600" algn="l" rtl="0">
              <a:lnSpc>
                <a:spcPct val="100000"/>
              </a:lnSpc>
              <a:spcBef>
                <a:spcPts val="0"/>
              </a:spcBef>
              <a:spcAft>
                <a:spcPts val="0"/>
              </a:spcAft>
              <a:buClr>
                <a:schemeClr val="dk1"/>
              </a:buClr>
              <a:buSzPts val="1400"/>
              <a:buFont typeface="Montserrat"/>
              <a:buNone/>
            </a:pPr>
            <a:endParaRPr sz="1200" b="0" i="0" u="none" strike="noStrike" cap="none">
              <a:solidFill>
                <a:schemeClr val="dk1"/>
              </a:solidFill>
              <a:latin typeface="Montserrat"/>
              <a:ea typeface="Montserrat"/>
              <a:cs typeface="Montserrat"/>
              <a:sym typeface="Montserrat"/>
            </a:endParaRPr>
          </a:p>
        </p:txBody>
      </p:sp>
      <p:pic>
        <p:nvPicPr>
          <p:cNvPr id="4959" name="Google Shape;4959;p26"/>
          <p:cNvPicPr preferRelativeResize="0"/>
          <p:nvPr/>
        </p:nvPicPr>
        <p:blipFill rotWithShape="1">
          <a:blip r:embed="rId3">
            <a:alphaModFix/>
          </a:blip>
          <a:srcRect/>
          <a:stretch/>
        </p:blipFill>
        <p:spPr>
          <a:xfrm>
            <a:off x="1006188" y="1312946"/>
            <a:ext cx="3320772" cy="2076555"/>
          </a:xfrm>
          <a:prstGeom prst="rect">
            <a:avLst/>
          </a:prstGeom>
          <a:noFill/>
          <a:ln>
            <a:noFill/>
          </a:ln>
        </p:spPr>
      </p:pic>
      <p:pic>
        <p:nvPicPr>
          <p:cNvPr id="4960" name="Google Shape;4960;p26"/>
          <p:cNvPicPr preferRelativeResize="0"/>
          <p:nvPr/>
        </p:nvPicPr>
        <p:blipFill rotWithShape="1">
          <a:blip r:embed="rId4">
            <a:alphaModFix/>
          </a:blip>
          <a:srcRect/>
          <a:stretch/>
        </p:blipFill>
        <p:spPr>
          <a:xfrm>
            <a:off x="4533075" y="1306697"/>
            <a:ext cx="3391929" cy="2075465"/>
          </a:xfrm>
          <a:prstGeom prst="rect">
            <a:avLst/>
          </a:prstGeom>
          <a:noFill/>
          <a:ln>
            <a:noFill/>
          </a:ln>
        </p:spPr>
      </p:pic>
      <p:sp>
        <p:nvSpPr>
          <p:cNvPr id="4961" name="Google Shape;4961;p26"/>
          <p:cNvSpPr txBox="1"/>
          <p:nvPr/>
        </p:nvSpPr>
        <p:spPr>
          <a:xfrm>
            <a:off x="374310" y="855963"/>
            <a:ext cx="7550700" cy="29099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a:solidFill>
                  <a:schemeClr val="lt2"/>
                </a:solidFill>
                <a:latin typeface="Montserrat"/>
                <a:ea typeface="Montserrat"/>
                <a:cs typeface="Montserrat"/>
                <a:sym typeface="Montserrat"/>
              </a:rPr>
              <a:t>Damaged vehicle and 1-2 vehicle age </a:t>
            </a:r>
            <a:r>
              <a:rPr lang="en-US" sz="1500" b="1">
                <a:solidFill>
                  <a:schemeClr val="lt2"/>
                </a:solidFill>
                <a:latin typeface="Montserrat"/>
                <a:ea typeface="Montserrat"/>
                <a:cs typeface="Montserrat"/>
                <a:sym typeface="Montserrat"/>
              </a:rPr>
              <a:t>dominated</a:t>
            </a:r>
            <a:r>
              <a:rPr lang="en-US" sz="1500">
                <a:solidFill>
                  <a:schemeClr val="lt2"/>
                </a:solidFill>
                <a:latin typeface="Montserrat"/>
                <a:ea typeface="Montserrat"/>
                <a:cs typeface="Montserrat"/>
                <a:sym typeface="Montserrat"/>
              </a:rPr>
              <a:t> the conversion rate</a:t>
            </a:r>
            <a:endParaRPr/>
          </a:p>
        </p:txBody>
      </p:sp>
      <p:sp>
        <p:nvSpPr>
          <p:cNvPr id="4962" name="Google Shape;4962;p26"/>
          <p:cNvSpPr/>
          <p:nvPr/>
        </p:nvSpPr>
        <p:spPr>
          <a:xfrm>
            <a:off x="1006125" y="1306700"/>
            <a:ext cx="3320700" cy="661800"/>
          </a:xfrm>
          <a:prstGeom prst="roundRect">
            <a:avLst>
              <a:gd name="adj" fmla="val 16667"/>
            </a:avLst>
          </a:prstGeom>
          <a:noFill/>
          <a:ln w="19050"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63" name="Google Shape;4963;p26"/>
          <p:cNvSpPr/>
          <p:nvPr/>
        </p:nvSpPr>
        <p:spPr>
          <a:xfrm>
            <a:off x="4680050" y="2331475"/>
            <a:ext cx="3244800" cy="867000"/>
          </a:xfrm>
          <a:prstGeom prst="roundRect">
            <a:avLst>
              <a:gd name="adj" fmla="val 16667"/>
            </a:avLst>
          </a:prstGeom>
          <a:noFill/>
          <a:ln w="19050"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67"/>
        <p:cNvGrpSpPr/>
        <p:nvPr/>
      </p:nvGrpSpPr>
      <p:grpSpPr>
        <a:xfrm>
          <a:off x="0" y="0"/>
          <a:ext cx="0" cy="0"/>
          <a:chOff x="0" y="0"/>
          <a:chExt cx="0" cy="0"/>
        </a:xfrm>
      </p:grpSpPr>
      <p:sp>
        <p:nvSpPr>
          <p:cNvPr id="4968" name="Google Shape;4968;p27"/>
          <p:cNvSpPr txBox="1">
            <a:spLocks noGrp="1"/>
          </p:cNvSpPr>
          <p:nvPr>
            <p:ph type="title"/>
          </p:nvPr>
        </p:nvSpPr>
        <p:spPr>
          <a:xfrm>
            <a:off x="595798" y="370962"/>
            <a:ext cx="7550700" cy="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solidFill>
                  <a:srgbClr val="0E2A47"/>
                </a:solidFill>
              </a:rPr>
              <a:t>Product Rate and Response</a:t>
            </a:r>
            <a:endParaRPr/>
          </a:p>
        </p:txBody>
      </p:sp>
      <p:sp>
        <p:nvSpPr>
          <p:cNvPr id="4969" name="Google Shape;4969;p27"/>
          <p:cNvSpPr txBox="1"/>
          <p:nvPr/>
        </p:nvSpPr>
        <p:spPr>
          <a:xfrm>
            <a:off x="5427022" y="1671539"/>
            <a:ext cx="3330217" cy="2746082"/>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Clr>
                <a:schemeClr val="dk1"/>
              </a:buClr>
              <a:buSzPts val="1400"/>
              <a:buFont typeface="Montserrat"/>
              <a:buNone/>
            </a:pPr>
            <a:r>
              <a:rPr lang="en-US" sz="1400" b="0" i="0" u="none" strike="noStrike" cap="none">
                <a:solidFill>
                  <a:schemeClr val="dk1"/>
                </a:solidFill>
                <a:latin typeface="Montserrat"/>
                <a:ea typeface="Montserrat"/>
                <a:cs typeface="Montserrat"/>
                <a:sym typeface="Montserrat"/>
              </a:rPr>
              <a:t>Insight :</a:t>
            </a:r>
            <a:endParaRPr/>
          </a:p>
          <a:p>
            <a:pPr marL="457200" marR="0" lvl="0" indent="-317500" algn="l" rtl="0">
              <a:lnSpc>
                <a:spcPct val="100000"/>
              </a:lnSpc>
              <a:spcBef>
                <a:spcPts val="0"/>
              </a:spcBef>
              <a:spcAft>
                <a:spcPts val="0"/>
              </a:spcAft>
              <a:buClr>
                <a:schemeClr val="dk1"/>
              </a:buClr>
              <a:buSzPts val="1400"/>
              <a:buFont typeface="Montserrat"/>
              <a:buChar char="●"/>
            </a:pPr>
            <a:r>
              <a:rPr lang="en-US" sz="1400" b="0" i="0" u="none" strike="noStrike" cap="none">
                <a:solidFill>
                  <a:schemeClr val="dk1"/>
                </a:solidFill>
                <a:latin typeface="Montserrat"/>
                <a:ea typeface="Montserrat"/>
                <a:cs typeface="Montserrat"/>
                <a:sym typeface="Montserrat"/>
              </a:rPr>
              <a:t>High percentage positive response for </a:t>
            </a:r>
            <a:r>
              <a:rPr lang="en-US" sz="1400" b="1" i="0" u="none" strike="noStrike" cap="none">
                <a:solidFill>
                  <a:schemeClr val="dk1"/>
                </a:solidFill>
                <a:latin typeface="Montserrat"/>
                <a:ea typeface="Montserrat"/>
                <a:cs typeface="Montserrat"/>
                <a:sym typeface="Montserrat"/>
              </a:rPr>
              <a:t>Annual Premium</a:t>
            </a:r>
            <a:r>
              <a:rPr lang="en-US" sz="1400" b="0" i="0" u="none" strike="noStrike" cap="none">
                <a:solidFill>
                  <a:schemeClr val="dk1"/>
                </a:solidFill>
                <a:latin typeface="Montserrat"/>
                <a:ea typeface="Montserrat"/>
                <a:cs typeface="Montserrat"/>
                <a:sym typeface="Montserrat"/>
              </a:rPr>
              <a:t> in range </a:t>
            </a:r>
            <a:r>
              <a:rPr lang="en-US" sz="1400" b="1" i="0" u="none" strike="noStrike" cap="none">
                <a:solidFill>
                  <a:schemeClr val="dk1"/>
                </a:solidFill>
                <a:latin typeface="Montserrat"/>
                <a:ea typeface="Montserrat"/>
                <a:cs typeface="Montserrat"/>
                <a:sym typeface="Montserrat"/>
              </a:rPr>
              <a:t>20,000-40,000</a:t>
            </a:r>
            <a:r>
              <a:rPr lang="en-US" sz="1400" b="0" i="0" u="none" strike="noStrike" cap="none">
                <a:solidFill>
                  <a:schemeClr val="dk1"/>
                </a:solidFill>
                <a:latin typeface="Montserrat"/>
                <a:ea typeface="Montserrat"/>
                <a:cs typeface="Montserrat"/>
                <a:sym typeface="Montserrat"/>
              </a:rPr>
              <a:t>. </a:t>
            </a:r>
            <a:endParaRPr/>
          </a:p>
          <a:p>
            <a:pPr marL="139700" marR="0" lvl="0" indent="0" algn="l" rtl="0">
              <a:lnSpc>
                <a:spcPct val="100000"/>
              </a:lnSpc>
              <a:spcBef>
                <a:spcPts val="0"/>
              </a:spcBef>
              <a:spcAft>
                <a:spcPts val="0"/>
              </a:spcAft>
              <a:buClr>
                <a:schemeClr val="dk1"/>
              </a:buClr>
              <a:buSzPts val="1400"/>
              <a:buFont typeface="Montserrat"/>
              <a:buNone/>
            </a:pPr>
            <a:endParaRPr sz="1400" b="0" i="0" u="none" strike="noStrike" cap="none">
              <a:solidFill>
                <a:schemeClr val="dk1"/>
              </a:solidFill>
              <a:latin typeface="Montserrat"/>
              <a:ea typeface="Montserrat"/>
              <a:cs typeface="Montserrat"/>
              <a:sym typeface="Montserrat"/>
            </a:endParaRPr>
          </a:p>
          <a:p>
            <a:pPr marL="139700" marR="0" lvl="0" indent="0" algn="l" rtl="0">
              <a:lnSpc>
                <a:spcPct val="100000"/>
              </a:lnSpc>
              <a:spcBef>
                <a:spcPts val="0"/>
              </a:spcBef>
              <a:spcAft>
                <a:spcPts val="0"/>
              </a:spcAft>
              <a:buClr>
                <a:schemeClr val="dk1"/>
              </a:buClr>
              <a:buSzPts val="1400"/>
              <a:buFont typeface="Montserrat"/>
              <a:buNone/>
            </a:pPr>
            <a:endParaRPr sz="1400" b="0" i="0" u="none" strike="noStrike" cap="none">
              <a:solidFill>
                <a:schemeClr val="dk1"/>
              </a:solidFill>
              <a:latin typeface="Montserrat"/>
              <a:ea typeface="Montserrat"/>
              <a:cs typeface="Montserrat"/>
              <a:sym typeface="Montserrat"/>
            </a:endParaRPr>
          </a:p>
          <a:p>
            <a:pPr marL="139700" marR="0" lvl="0" indent="0" algn="l" rtl="0">
              <a:lnSpc>
                <a:spcPct val="100000"/>
              </a:lnSpc>
              <a:spcBef>
                <a:spcPts val="0"/>
              </a:spcBef>
              <a:spcAft>
                <a:spcPts val="0"/>
              </a:spcAft>
              <a:buClr>
                <a:schemeClr val="dk1"/>
              </a:buClr>
              <a:buSzPts val="1400"/>
              <a:buFont typeface="Montserrat"/>
              <a:buNone/>
            </a:pPr>
            <a:r>
              <a:rPr lang="en-US" sz="1400" b="0" i="0" u="none" strike="noStrike" cap="none">
                <a:solidFill>
                  <a:schemeClr val="dk1"/>
                </a:solidFill>
                <a:latin typeface="Montserrat"/>
                <a:ea typeface="Montserrat"/>
                <a:cs typeface="Montserrat"/>
                <a:sym typeface="Montserrat"/>
              </a:rPr>
              <a:t>Business Recommendation :</a:t>
            </a:r>
            <a:endParaRPr/>
          </a:p>
          <a:p>
            <a:pPr marL="457200" marR="0" lvl="0" indent="-317500" algn="l" rtl="0">
              <a:lnSpc>
                <a:spcPct val="100000"/>
              </a:lnSpc>
              <a:spcBef>
                <a:spcPts val="0"/>
              </a:spcBef>
              <a:spcAft>
                <a:spcPts val="0"/>
              </a:spcAft>
              <a:buClr>
                <a:schemeClr val="dk1"/>
              </a:buClr>
              <a:buSzPts val="1400"/>
              <a:buFont typeface="Montserrat"/>
              <a:buChar char="●"/>
            </a:pPr>
            <a:r>
              <a:rPr lang="en-US" sz="1400" b="0" i="0" u="none" strike="noStrike" cap="none">
                <a:solidFill>
                  <a:schemeClr val="dk1"/>
                </a:solidFill>
                <a:latin typeface="Montserrat"/>
                <a:ea typeface="Montserrat"/>
                <a:cs typeface="Montserrat"/>
                <a:sym typeface="Montserrat"/>
              </a:rPr>
              <a:t>Focused product rate for </a:t>
            </a:r>
            <a:r>
              <a:rPr lang="en-US" sz="1400" b="1" i="0" u="none" strike="noStrike" cap="none">
                <a:solidFill>
                  <a:schemeClr val="dk1"/>
                </a:solidFill>
                <a:latin typeface="Montserrat"/>
                <a:ea typeface="Montserrat"/>
                <a:cs typeface="Montserrat"/>
                <a:sym typeface="Montserrat"/>
              </a:rPr>
              <a:t>Vehicle Insurance</a:t>
            </a:r>
            <a:r>
              <a:rPr lang="en-US" sz="1400" b="0" i="0" u="none" strike="noStrike" cap="none">
                <a:solidFill>
                  <a:schemeClr val="dk1"/>
                </a:solidFill>
                <a:latin typeface="Montserrat"/>
                <a:ea typeface="Montserrat"/>
                <a:cs typeface="Montserrat"/>
                <a:sym typeface="Montserrat"/>
              </a:rPr>
              <a:t> in range </a:t>
            </a:r>
            <a:r>
              <a:rPr lang="en-US" sz="1400" b="1" i="0" u="none" strike="noStrike" cap="none">
                <a:solidFill>
                  <a:schemeClr val="dk1"/>
                </a:solidFill>
                <a:latin typeface="Montserrat"/>
                <a:ea typeface="Montserrat"/>
                <a:cs typeface="Montserrat"/>
                <a:sym typeface="Montserrat"/>
              </a:rPr>
              <a:t>20,000 – 40,000</a:t>
            </a:r>
            <a:r>
              <a:rPr lang="en-US" sz="1400" b="0" i="0" u="none" strike="noStrike" cap="none">
                <a:solidFill>
                  <a:schemeClr val="dk1"/>
                </a:solidFill>
                <a:latin typeface="Montserrat"/>
                <a:ea typeface="Montserrat"/>
                <a:cs typeface="Montserrat"/>
                <a:sym typeface="Montserrat"/>
              </a:rPr>
              <a:t>.</a:t>
            </a:r>
            <a:endParaRPr/>
          </a:p>
          <a:p>
            <a:pPr marL="139700" marR="0" lvl="0" indent="0" algn="l" rtl="0">
              <a:lnSpc>
                <a:spcPct val="100000"/>
              </a:lnSpc>
              <a:spcBef>
                <a:spcPts val="0"/>
              </a:spcBef>
              <a:spcAft>
                <a:spcPts val="0"/>
              </a:spcAft>
              <a:buClr>
                <a:schemeClr val="dk1"/>
              </a:buClr>
              <a:buSzPts val="1400"/>
              <a:buFont typeface="Montserrat"/>
              <a:buNone/>
            </a:pPr>
            <a:endParaRPr sz="1200" b="0" i="0" u="none" strike="noStrike" cap="none">
              <a:solidFill>
                <a:schemeClr val="dk1"/>
              </a:solidFill>
              <a:latin typeface="Montserrat"/>
              <a:ea typeface="Montserrat"/>
              <a:cs typeface="Montserrat"/>
              <a:sym typeface="Montserrat"/>
            </a:endParaRPr>
          </a:p>
          <a:p>
            <a:pPr marL="457200" marR="0" lvl="0" indent="-228600" algn="l" rtl="0">
              <a:lnSpc>
                <a:spcPct val="100000"/>
              </a:lnSpc>
              <a:spcBef>
                <a:spcPts val="0"/>
              </a:spcBef>
              <a:spcAft>
                <a:spcPts val="0"/>
              </a:spcAft>
              <a:buClr>
                <a:schemeClr val="dk1"/>
              </a:buClr>
              <a:buSzPts val="1400"/>
              <a:buFont typeface="Montserrat"/>
              <a:buNone/>
            </a:pPr>
            <a:endParaRPr sz="1200" b="0" i="0" u="none" strike="noStrike" cap="none">
              <a:solidFill>
                <a:schemeClr val="dk1"/>
              </a:solidFill>
              <a:latin typeface="Montserrat"/>
              <a:ea typeface="Montserrat"/>
              <a:cs typeface="Montserrat"/>
              <a:sym typeface="Montserrat"/>
            </a:endParaRPr>
          </a:p>
        </p:txBody>
      </p:sp>
      <p:pic>
        <p:nvPicPr>
          <p:cNvPr id="4970" name="Google Shape;4970;p27"/>
          <p:cNvPicPr preferRelativeResize="0"/>
          <p:nvPr/>
        </p:nvPicPr>
        <p:blipFill rotWithShape="1">
          <a:blip r:embed="rId3">
            <a:alphaModFix/>
          </a:blip>
          <a:srcRect/>
          <a:stretch/>
        </p:blipFill>
        <p:spPr>
          <a:xfrm>
            <a:off x="595798" y="1671539"/>
            <a:ext cx="4389492" cy="2460908"/>
          </a:xfrm>
          <a:prstGeom prst="rect">
            <a:avLst/>
          </a:prstGeom>
          <a:noFill/>
          <a:ln>
            <a:noFill/>
          </a:ln>
        </p:spPr>
      </p:pic>
      <p:sp>
        <p:nvSpPr>
          <p:cNvPr id="4971" name="Google Shape;4971;p27"/>
          <p:cNvSpPr txBox="1"/>
          <p:nvPr/>
        </p:nvSpPr>
        <p:spPr>
          <a:xfrm>
            <a:off x="595798" y="814690"/>
            <a:ext cx="7550700" cy="29099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500">
                <a:solidFill>
                  <a:schemeClr val="lt2"/>
                </a:solidFill>
                <a:latin typeface="Montserrat"/>
                <a:ea typeface="Montserrat"/>
                <a:cs typeface="Montserrat"/>
                <a:sym typeface="Montserrat"/>
              </a:rPr>
              <a:t>The middle price (20k - 40k) has the </a:t>
            </a:r>
            <a:r>
              <a:rPr lang="en-US" sz="1500" b="1">
                <a:solidFill>
                  <a:schemeClr val="lt2"/>
                </a:solidFill>
                <a:latin typeface="Montserrat"/>
                <a:ea typeface="Montserrat"/>
                <a:cs typeface="Montserrat"/>
                <a:sym typeface="Montserrat"/>
              </a:rPr>
              <a:t>highest potential</a:t>
            </a:r>
            <a:r>
              <a:rPr lang="en-US" sz="1500">
                <a:solidFill>
                  <a:schemeClr val="lt2"/>
                </a:solidFill>
                <a:latin typeface="Montserrat"/>
                <a:ea typeface="Montserrat"/>
                <a:cs typeface="Montserrat"/>
                <a:sym typeface="Montserrat"/>
              </a:rPr>
              <a:t> response</a:t>
            </a:r>
            <a:endParaRPr/>
          </a:p>
        </p:txBody>
      </p:sp>
      <p:sp>
        <p:nvSpPr>
          <p:cNvPr id="4972" name="Google Shape;4972;p27"/>
          <p:cNvSpPr/>
          <p:nvPr/>
        </p:nvSpPr>
        <p:spPr>
          <a:xfrm>
            <a:off x="2658000" y="1583850"/>
            <a:ext cx="2327400" cy="2621400"/>
          </a:xfrm>
          <a:prstGeom prst="roundRect">
            <a:avLst>
              <a:gd name="adj" fmla="val 16667"/>
            </a:avLst>
          </a:prstGeom>
          <a:noFill/>
          <a:ln w="19050"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53942" y="1177247"/>
            <a:ext cx="4596384" cy="3686979"/>
          </a:xfrm>
        </p:spPr>
        <p:txBody>
          <a:bodyPr/>
          <a:lstStyle/>
          <a:p>
            <a:pPr marL="139700" indent="0">
              <a:buNone/>
            </a:pPr>
            <a:r>
              <a:rPr lang="en-US" dirty="0">
                <a:solidFill>
                  <a:schemeClr val="tx1"/>
                </a:solidFill>
              </a:rPr>
              <a:t>Insight :</a:t>
            </a:r>
          </a:p>
          <a:p>
            <a:r>
              <a:rPr lang="en-US" dirty="0" err="1">
                <a:solidFill>
                  <a:schemeClr val="tx1"/>
                </a:solidFill>
              </a:rPr>
              <a:t>Rendahnya</a:t>
            </a:r>
            <a:r>
              <a:rPr lang="en-US" dirty="0">
                <a:solidFill>
                  <a:schemeClr val="tx1"/>
                </a:solidFill>
              </a:rPr>
              <a:t> </a:t>
            </a:r>
            <a:r>
              <a:rPr lang="en-US" dirty="0" err="1">
                <a:solidFill>
                  <a:schemeClr val="tx1"/>
                </a:solidFill>
              </a:rPr>
              <a:t>ketertarikan</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produk</a:t>
            </a:r>
            <a:r>
              <a:rPr lang="en-US" dirty="0">
                <a:solidFill>
                  <a:schemeClr val="tx1"/>
                </a:solidFill>
              </a:rPr>
              <a:t> di </a:t>
            </a:r>
            <a:r>
              <a:rPr lang="en-US" dirty="0" err="1">
                <a:solidFill>
                  <a:schemeClr val="tx1"/>
                </a:solidFill>
              </a:rPr>
              <a:t>kalangan</a:t>
            </a:r>
            <a:r>
              <a:rPr lang="en-US" dirty="0">
                <a:solidFill>
                  <a:schemeClr val="tx1"/>
                </a:solidFill>
              </a:rPr>
              <a:t> </a:t>
            </a:r>
            <a:r>
              <a:rPr lang="en-US" dirty="0" err="1">
                <a:solidFill>
                  <a:schemeClr val="tx1"/>
                </a:solidFill>
              </a:rPr>
              <a:t>usia</a:t>
            </a:r>
            <a:r>
              <a:rPr lang="en-US" dirty="0">
                <a:solidFill>
                  <a:schemeClr val="tx1"/>
                </a:solidFill>
              </a:rPr>
              <a:t> </a:t>
            </a:r>
            <a:r>
              <a:rPr lang="en-US" dirty="0" err="1">
                <a:solidFill>
                  <a:schemeClr val="tx1"/>
                </a:solidFill>
              </a:rPr>
              <a:t>muda</a:t>
            </a:r>
            <a:r>
              <a:rPr lang="en-US" dirty="0">
                <a:solidFill>
                  <a:schemeClr val="tx1"/>
                </a:solidFill>
              </a:rPr>
              <a:t> (20-30)</a:t>
            </a:r>
          </a:p>
          <a:p>
            <a:r>
              <a:rPr lang="en-US" dirty="0" err="1">
                <a:solidFill>
                  <a:schemeClr val="tx1"/>
                </a:solidFill>
              </a:rPr>
              <a:t>Ketertarikan</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kalangan</a:t>
            </a:r>
            <a:r>
              <a:rPr lang="en-US" dirty="0">
                <a:solidFill>
                  <a:schemeClr val="tx1"/>
                </a:solidFill>
              </a:rPr>
              <a:t> 41-50 </a:t>
            </a:r>
            <a:r>
              <a:rPr lang="en-US" dirty="0" err="1">
                <a:solidFill>
                  <a:schemeClr val="tx1"/>
                </a:solidFill>
              </a:rPr>
              <a:t>pada</a:t>
            </a:r>
            <a:r>
              <a:rPr lang="en-US" dirty="0">
                <a:solidFill>
                  <a:schemeClr val="tx1"/>
                </a:solidFill>
              </a:rPr>
              <a:t> </a:t>
            </a:r>
            <a:r>
              <a:rPr lang="en-US" dirty="0" err="1">
                <a:solidFill>
                  <a:schemeClr val="tx1"/>
                </a:solidFill>
              </a:rPr>
              <a:t>produk</a:t>
            </a:r>
            <a:r>
              <a:rPr lang="en-US" dirty="0">
                <a:solidFill>
                  <a:schemeClr val="tx1"/>
                </a:solidFill>
              </a:rPr>
              <a:t> </a:t>
            </a:r>
            <a:r>
              <a:rPr lang="en-US" dirty="0" err="1">
                <a:solidFill>
                  <a:schemeClr val="tx1"/>
                </a:solidFill>
              </a:rPr>
              <a:t>lebih</a:t>
            </a:r>
            <a:r>
              <a:rPr lang="en-US" dirty="0">
                <a:solidFill>
                  <a:schemeClr val="tx1"/>
                </a:solidFill>
              </a:rPr>
              <a:t> </a:t>
            </a:r>
            <a:r>
              <a:rPr lang="en-US" dirty="0" err="1">
                <a:solidFill>
                  <a:schemeClr val="tx1"/>
                </a:solidFill>
              </a:rPr>
              <a:t>baik</a:t>
            </a:r>
            <a:endParaRPr lang="en-US" dirty="0">
              <a:solidFill>
                <a:schemeClr val="tx1"/>
              </a:solidFill>
            </a:endParaRPr>
          </a:p>
          <a:p>
            <a:endParaRPr lang="en-US" dirty="0">
              <a:solidFill>
                <a:schemeClr val="tx1"/>
              </a:solidFill>
            </a:endParaRPr>
          </a:p>
          <a:p>
            <a:pPr marL="139700" indent="0">
              <a:buNone/>
            </a:pPr>
            <a:endParaRPr lang="en-US" dirty="0">
              <a:solidFill>
                <a:schemeClr val="tx1"/>
              </a:solidFill>
            </a:endParaRPr>
          </a:p>
          <a:p>
            <a:pPr marL="139700" indent="0">
              <a:buNone/>
            </a:pPr>
            <a:r>
              <a:rPr lang="en-US" dirty="0">
                <a:solidFill>
                  <a:schemeClr val="tx1"/>
                </a:solidFill>
              </a:rPr>
              <a:t>Solution Recommendation :</a:t>
            </a:r>
          </a:p>
          <a:p>
            <a:r>
              <a:rPr lang="en-US" dirty="0" err="1">
                <a:solidFill>
                  <a:schemeClr val="tx1"/>
                </a:solidFill>
                <a:cs typeface="Arial"/>
              </a:rPr>
              <a:t>Meningkatkan</a:t>
            </a:r>
            <a:r>
              <a:rPr lang="en-US" dirty="0">
                <a:solidFill>
                  <a:schemeClr val="tx1"/>
                </a:solidFill>
                <a:cs typeface="Arial"/>
              </a:rPr>
              <a:t> </a:t>
            </a:r>
            <a:r>
              <a:rPr lang="en-US" dirty="0" err="1">
                <a:solidFill>
                  <a:schemeClr val="tx1"/>
                </a:solidFill>
                <a:cs typeface="Arial"/>
              </a:rPr>
              <a:t>ketertarikan</a:t>
            </a:r>
            <a:r>
              <a:rPr lang="en-US" dirty="0">
                <a:solidFill>
                  <a:schemeClr val="tx1"/>
                </a:solidFill>
                <a:cs typeface="Arial"/>
              </a:rPr>
              <a:t> </a:t>
            </a:r>
            <a:r>
              <a:rPr lang="en-US" dirty="0" err="1">
                <a:solidFill>
                  <a:schemeClr val="tx1"/>
                </a:solidFill>
                <a:cs typeface="Arial"/>
              </a:rPr>
              <a:t>terhadap</a:t>
            </a:r>
            <a:r>
              <a:rPr lang="en-US" dirty="0">
                <a:solidFill>
                  <a:schemeClr val="tx1"/>
                </a:solidFill>
                <a:cs typeface="Arial"/>
              </a:rPr>
              <a:t> </a:t>
            </a:r>
            <a:r>
              <a:rPr lang="en-US" dirty="0" err="1">
                <a:solidFill>
                  <a:schemeClr val="tx1"/>
                </a:solidFill>
                <a:cs typeface="Arial"/>
              </a:rPr>
              <a:t>asuransi</a:t>
            </a:r>
            <a:r>
              <a:rPr lang="en-US" dirty="0">
                <a:solidFill>
                  <a:schemeClr val="tx1"/>
                </a:solidFill>
                <a:cs typeface="Arial"/>
              </a:rPr>
              <a:t> </a:t>
            </a:r>
            <a:r>
              <a:rPr lang="en-US" dirty="0" err="1">
                <a:solidFill>
                  <a:schemeClr val="tx1"/>
                </a:solidFill>
                <a:cs typeface="Arial"/>
              </a:rPr>
              <a:t>kendaraan</a:t>
            </a:r>
            <a:r>
              <a:rPr lang="en-US" dirty="0">
                <a:solidFill>
                  <a:schemeClr val="tx1"/>
                </a:solidFill>
                <a:cs typeface="Arial"/>
              </a:rPr>
              <a:t> </a:t>
            </a:r>
            <a:r>
              <a:rPr lang="en-US" dirty="0" err="1">
                <a:solidFill>
                  <a:schemeClr val="tx1"/>
                </a:solidFill>
                <a:cs typeface="Arial"/>
              </a:rPr>
              <a:t>bagi</a:t>
            </a:r>
            <a:r>
              <a:rPr lang="en-US" dirty="0">
                <a:solidFill>
                  <a:schemeClr val="tx1"/>
                </a:solidFill>
                <a:cs typeface="Arial"/>
              </a:rPr>
              <a:t> </a:t>
            </a:r>
            <a:r>
              <a:rPr lang="en-US" dirty="0" err="1">
                <a:solidFill>
                  <a:schemeClr val="tx1"/>
                </a:solidFill>
                <a:cs typeface="Arial"/>
              </a:rPr>
              <a:t>kalangan</a:t>
            </a:r>
            <a:r>
              <a:rPr lang="en-US" dirty="0">
                <a:solidFill>
                  <a:schemeClr val="tx1"/>
                </a:solidFill>
                <a:cs typeface="Arial"/>
              </a:rPr>
              <a:t> </a:t>
            </a:r>
            <a:r>
              <a:rPr lang="en-US" dirty="0" err="1">
                <a:solidFill>
                  <a:schemeClr val="tx1"/>
                </a:solidFill>
                <a:cs typeface="Arial"/>
              </a:rPr>
              <a:t>usia</a:t>
            </a:r>
            <a:r>
              <a:rPr lang="en-US" dirty="0">
                <a:solidFill>
                  <a:schemeClr val="tx1"/>
                </a:solidFill>
                <a:cs typeface="Arial"/>
              </a:rPr>
              <a:t> </a:t>
            </a:r>
            <a:r>
              <a:rPr lang="en-US" dirty="0" err="1">
                <a:solidFill>
                  <a:schemeClr val="tx1"/>
                </a:solidFill>
                <a:cs typeface="Arial"/>
              </a:rPr>
              <a:t>muda</a:t>
            </a:r>
            <a:r>
              <a:rPr lang="en-US" dirty="0">
                <a:solidFill>
                  <a:schemeClr val="tx1"/>
                </a:solidFill>
                <a:cs typeface="Arial"/>
              </a:rPr>
              <a:t> (20-30 </a:t>
            </a:r>
            <a:r>
              <a:rPr lang="en-US" dirty="0" err="1">
                <a:solidFill>
                  <a:schemeClr val="tx1"/>
                </a:solidFill>
                <a:cs typeface="Arial"/>
              </a:rPr>
              <a:t>tahun</a:t>
            </a:r>
            <a:r>
              <a:rPr lang="en-US" dirty="0">
                <a:solidFill>
                  <a:schemeClr val="tx1"/>
                </a:solidFill>
                <a:cs typeface="Arial"/>
              </a:rPr>
              <a:t>).</a:t>
            </a:r>
          </a:p>
          <a:p>
            <a:pPr marL="139700" indent="0">
              <a:buNone/>
            </a:pPr>
            <a:endParaRPr lang="en-US" dirty="0">
              <a:solidFill>
                <a:schemeClr val="tx1"/>
              </a:solidFill>
              <a:cs typeface="Arial"/>
            </a:endParaRPr>
          </a:p>
          <a:p>
            <a:pPr marL="139700" indent="0">
              <a:buNone/>
            </a:pPr>
            <a:r>
              <a:rPr lang="en-US" dirty="0">
                <a:solidFill>
                  <a:schemeClr val="tx1"/>
                </a:solidFill>
                <a:cs typeface="Arial"/>
              </a:rPr>
              <a:t>Marketing Plan &amp; Strategy :</a:t>
            </a:r>
          </a:p>
          <a:p>
            <a:r>
              <a:rPr lang="en-US" dirty="0" err="1">
                <a:solidFill>
                  <a:schemeClr val="tx1"/>
                </a:solidFill>
                <a:cs typeface="Arial"/>
              </a:rPr>
              <a:t>Memanfaatkan</a:t>
            </a:r>
            <a:r>
              <a:rPr lang="en-US" dirty="0">
                <a:solidFill>
                  <a:schemeClr val="tx1"/>
                </a:solidFill>
                <a:cs typeface="Arial"/>
              </a:rPr>
              <a:t> social media </a:t>
            </a:r>
            <a:r>
              <a:rPr lang="en-US" dirty="0" err="1">
                <a:solidFill>
                  <a:schemeClr val="tx1"/>
                </a:solidFill>
                <a:cs typeface="Arial"/>
              </a:rPr>
              <a:t>sebagai</a:t>
            </a:r>
            <a:r>
              <a:rPr lang="en-US" dirty="0">
                <a:solidFill>
                  <a:schemeClr val="tx1"/>
                </a:solidFill>
                <a:cs typeface="Arial"/>
              </a:rPr>
              <a:t> </a:t>
            </a:r>
            <a:r>
              <a:rPr lang="en-US" dirty="0" err="1">
                <a:solidFill>
                  <a:schemeClr val="tx1"/>
                </a:solidFill>
                <a:cs typeface="Arial"/>
              </a:rPr>
              <a:t>sarana</a:t>
            </a:r>
            <a:r>
              <a:rPr lang="en-US" dirty="0">
                <a:solidFill>
                  <a:schemeClr val="tx1"/>
                </a:solidFill>
                <a:cs typeface="Arial"/>
              </a:rPr>
              <a:t> </a:t>
            </a:r>
            <a:r>
              <a:rPr lang="en-US" dirty="0" err="1">
                <a:solidFill>
                  <a:schemeClr val="tx1"/>
                </a:solidFill>
                <a:cs typeface="Arial"/>
              </a:rPr>
              <a:t>dalam</a:t>
            </a:r>
            <a:r>
              <a:rPr lang="en-US" dirty="0">
                <a:solidFill>
                  <a:schemeClr val="tx1"/>
                </a:solidFill>
                <a:cs typeface="Arial"/>
              </a:rPr>
              <a:t> </a:t>
            </a:r>
            <a:r>
              <a:rPr lang="en-US" dirty="0" err="1">
                <a:solidFill>
                  <a:schemeClr val="tx1"/>
                </a:solidFill>
                <a:cs typeface="Arial"/>
              </a:rPr>
              <a:t>mempromosikan</a:t>
            </a:r>
            <a:r>
              <a:rPr lang="en-US" dirty="0">
                <a:solidFill>
                  <a:schemeClr val="tx1"/>
                </a:solidFill>
                <a:cs typeface="Arial"/>
              </a:rPr>
              <a:t> </a:t>
            </a:r>
            <a:r>
              <a:rPr lang="en-US" dirty="0" err="1">
                <a:solidFill>
                  <a:schemeClr val="tx1"/>
                </a:solidFill>
                <a:cs typeface="Arial"/>
              </a:rPr>
              <a:t>produk</a:t>
            </a:r>
            <a:r>
              <a:rPr lang="en-US" dirty="0">
                <a:solidFill>
                  <a:schemeClr val="tx1"/>
                </a:solidFill>
                <a:cs typeface="Arial"/>
              </a:rPr>
              <a:t> </a:t>
            </a:r>
            <a:r>
              <a:rPr lang="en-US" dirty="0" err="1">
                <a:solidFill>
                  <a:schemeClr val="tx1"/>
                </a:solidFill>
                <a:cs typeface="Arial"/>
              </a:rPr>
              <a:t>dan</a:t>
            </a:r>
            <a:r>
              <a:rPr lang="en-US" dirty="0">
                <a:solidFill>
                  <a:schemeClr val="tx1"/>
                </a:solidFill>
                <a:cs typeface="Arial"/>
              </a:rPr>
              <a:t> </a:t>
            </a:r>
            <a:r>
              <a:rPr lang="en-US" dirty="0" err="1">
                <a:solidFill>
                  <a:schemeClr val="tx1"/>
                </a:solidFill>
                <a:cs typeface="Arial"/>
              </a:rPr>
              <a:t>juga</a:t>
            </a:r>
            <a:r>
              <a:rPr lang="en-US" dirty="0">
                <a:solidFill>
                  <a:schemeClr val="tx1"/>
                </a:solidFill>
                <a:cs typeface="Arial"/>
              </a:rPr>
              <a:t> </a:t>
            </a:r>
            <a:r>
              <a:rPr lang="en-US" dirty="0" err="1">
                <a:solidFill>
                  <a:schemeClr val="tx1"/>
                </a:solidFill>
                <a:cs typeface="Arial"/>
              </a:rPr>
              <a:t>mengedukasi</a:t>
            </a:r>
            <a:r>
              <a:rPr lang="en-US" dirty="0">
                <a:solidFill>
                  <a:schemeClr val="tx1"/>
                </a:solidFill>
                <a:cs typeface="Arial"/>
              </a:rPr>
              <a:t> orang-orang </a:t>
            </a:r>
            <a:r>
              <a:rPr lang="en-US" dirty="0" err="1">
                <a:solidFill>
                  <a:schemeClr val="tx1"/>
                </a:solidFill>
                <a:cs typeface="Arial"/>
              </a:rPr>
              <a:t>akan</a:t>
            </a:r>
            <a:r>
              <a:rPr lang="en-US" dirty="0">
                <a:solidFill>
                  <a:schemeClr val="tx1"/>
                </a:solidFill>
                <a:cs typeface="Arial"/>
              </a:rPr>
              <a:t> </a:t>
            </a:r>
            <a:r>
              <a:rPr lang="en-US" dirty="0" err="1">
                <a:solidFill>
                  <a:schemeClr val="tx1"/>
                </a:solidFill>
                <a:cs typeface="Arial"/>
              </a:rPr>
              <a:t>pentingnya</a:t>
            </a:r>
            <a:r>
              <a:rPr lang="en-US" dirty="0">
                <a:solidFill>
                  <a:schemeClr val="tx1"/>
                </a:solidFill>
                <a:cs typeface="Arial"/>
              </a:rPr>
              <a:t> </a:t>
            </a:r>
            <a:r>
              <a:rPr lang="en-US" dirty="0" err="1">
                <a:solidFill>
                  <a:schemeClr val="tx1"/>
                </a:solidFill>
                <a:cs typeface="Arial"/>
              </a:rPr>
              <a:t>mengasuransikan</a:t>
            </a:r>
            <a:r>
              <a:rPr lang="en-US" dirty="0">
                <a:solidFill>
                  <a:schemeClr val="tx1"/>
                </a:solidFill>
                <a:cs typeface="Arial"/>
              </a:rPr>
              <a:t> </a:t>
            </a:r>
            <a:r>
              <a:rPr lang="en-US" dirty="0" err="1">
                <a:solidFill>
                  <a:schemeClr val="tx1"/>
                </a:solidFill>
                <a:cs typeface="Arial"/>
              </a:rPr>
              <a:t>kendaraannya</a:t>
            </a:r>
            <a:r>
              <a:rPr lang="en-US" dirty="0">
                <a:solidFill>
                  <a:schemeClr val="tx1"/>
                </a:solidFill>
                <a:cs typeface="Arial"/>
              </a:rPr>
              <a:t>.</a:t>
            </a:r>
          </a:p>
          <a:p>
            <a:endParaRPr lang="en-US" dirty="0">
              <a:solidFill>
                <a:schemeClr val="tx1"/>
              </a:solidFill>
              <a:cs typeface="Arial"/>
            </a:endParaRPr>
          </a:p>
          <a:p>
            <a:endParaRPr lang="en-US" dirty="0">
              <a:solidFill>
                <a:schemeClr val="tx1"/>
              </a:solidFill>
            </a:endParaRPr>
          </a:p>
        </p:txBody>
      </p:sp>
      <p:sp>
        <p:nvSpPr>
          <p:cNvPr id="5" name="Title 4"/>
          <p:cNvSpPr>
            <a:spLocks noGrp="1"/>
          </p:cNvSpPr>
          <p:nvPr>
            <p:ph type="title"/>
          </p:nvPr>
        </p:nvSpPr>
        <p:spPr/>
        <p:txBody>
          <a:bodyPr/>
          <a:lstStyle/>
          <a:p>
            <a:r>
              <a:rPr lang="en-US" dirty="0"/>
              <a:t>Customer Type</a:t>
            </a:r>
          </a:p>
        </p:txBody>
      </p:sp>
      <p:pic>
        <p:nvPicPr>
          <p:cNvPr id="8" name="Picture 7">
            <a:extLst>
              <a:ext uri="{FF2B5EF4-FFF2-40B4-BE49-F238E27FC236}">
                <a16:creationId xmlns:a16="http://schemas.microsoft.com/office/drawing/2014/main" id="{5115746F-3C67-46F7-84B6-89035A0294B9}"/>
              </a:ext>
            </a:extLst>
          </p:cNvPr>
          <p:cNvPicPr>
            <a:picLocks noChangeAspect="1"/>
          </p:cNvPicPr>
          <p:nvPr/>
        </p:nvPicPr>
        <p:blipFill rotWithShape="1">
          <a:blip r:embed="rId2"/>
          <a:srcRect l="5017" t="3156" r="5758" b="3413"/>
          <a:stretch/>
        </p:blipFill>
        <p:spPr>
          <a:xfrm>
            <a:off x="5089499" y="1177247"/>
            <a:ext cx="3494864" cy="3503225"/>
          </a:xfrm>
          <a:prstGeom prst="rect">
            <a:avLst/>
          </a:prstGeom>
        </p:spPr>
      </p:pic>
    </p:spTree>
    <p:extLst>
      <p:ext uri="{BB962C8B-B14F-4D97-AF65-F5344CB8AC3E}">
        <p14:creationId xmlns:p14="http://schemas.microsoft.com/office/powerpoint/2010/main" val="2936095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Vehicle Type</a:t>
            </a:r>
          </a:p>
        </p:txBody>
      </p:sp>
      <p:pic>
        <p:nvPicPr>
          <p:cNvPr id="4" name="Picture 3">
            <a:extLst>
              <a:ext uri="{FF2B5EF4-FFF2-40B4-BE49-F238E27FC236}">
                <a16:creationId xmlns:a16="http://schemas.microsoft.com/office/drawing/2014/main" id="{6E2AE69A-6C33-4B47-90A1-2EA3B921A15C}"/>
              </a:ext>
            </a:extLst>
          </p:cNvPr>
          <p:cNvPicPr>
            <a:picLocks noChangeAspect="1"/>
          </p:cNvPicPr>
          <p:nvPr/>
        </p:nvPicPr>
        <p:blipFill rotWithShape="1">
          <a:blip r:embed="rId2"/>
          <a:srcRect t="6294" b="4227"/>
          <a:stretch/>
        </p:blipFill>
        <p:spPr>
          <a:xfrm>
            <a:off x="4949952" y="1098954"/>
            <a:ext cx="3866244" cy="3728770"/>
          </a:xfrm>
          <a:prstGeom prst="rect">
            <a:avLst/>
          </a:prstGeom>
        </p:spPr>
      </p:pic>
      <p:sp>
        <p:nvSpPr>
          <p:cNvPr id="6" name="Text Placeholder 5"/>
          <p:cNvSpPr txBox="1">
            <a:spLocks/>
          </p:cNvSpPr>
          <p:nvPr/>
        </p:nvSpPr>
        <p:spPr>
          <a:xfrm>
            <a:off x="158496" y="1051803"/>
            <a:ext cx="4596384" cy="3861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3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Montserrat"/>
              <a:buNone/>
            </a:pPr>
            <a:r>
              <a:rPr lang="en-US" dirty="0">
                <a:solidFill>
                  <a:schemeClr val="tx1"/>
                </a:solidFill>
              </a:rPr>
              <a:t>Insight :</a:t>
            </a:r>
          </a:p>
          <a:p>
            <a:r>
              <a:rPr lang="en-US" dirty="0" err="1">
                <a:solidFill>
                  <a:schemeClr val="tx1"/>
                </a:solidFill>
              </a:rPr>
              <a:t>Rendahnya</a:t>
            </a:r>
            <a:r>
              <a:rPr lang="en-US" dirty="0">
                <a:solidFill>
                  <a:schemeClr val="tx1"/>
                </a:solidFill>
              </a:rPr>
              <a:t> </a:t>
            </a:r>
            <a:r>
              <a:rPr lang="en-US" dirty="0" err="1">
                <a:solidFill>
                  <a:schemeClr val="tx1"/>
                </a:solidFill>
              </a:rPr>
              <a:t>ketertarikan</a:t>
            </a:r>
            <a:r>
              <a:rPr lang="en-US" dirty="0">
                <a:solidFill>
                  <a:schemeClr val="tx1"/>
                </a:solidFill>
              </a:rPr>
              <a:t> </a:t>
            </a:r>
            <a:r>
              <a:rPr lang="en-US" dirty="0" err="1">
                <a:solidFill>
                  <a:schemeClr val="tx1"/>
                </a:solidFill>
              </a:rPr>
              <a:t>akan</a:t>
            </a:r>
            <a:r>
              <a:rPr lang="en-US" dirty="0">
                <a:solidFill>
                  <a:schemeClr val="tx1"/>
                </a:solidFill>
              </a:rPr>
              <a:t> </a:t>
            </a:r>
            <a:r>
              <a:rPr lang="en-US" dirty="0" err="1">
                <a:solidFill>
                  <a:schemeClr val="tx1"/>
                </a:solidFill>
              </a:rPr>
              <a:t>produk</a:t>
            </a:r>
            <a:r>
              <a:rPr lang="en-US" dirty="0">
                <a:solidFill>
                  <a:schemeClr val="tx1"/>
                </a:solidFill>
              </a:rPr>
              <a:t> </a:t>
            </a:r>
            <a:r>
              <a:rPr lang="en-US" dirty="0" err="1">
                <a:solidFill>
                  <a:schemeClr val="tx1"/>
                </a:solidFill>
              </a:rPr>
              <a:t>meskipun</a:t>
            </a:r>
            <a:r>
              <a:rPr lang="en-US" dirty="0">
                <a:solidFill>
                  <a:schemeClr val="tx1"/>
                </a:solidFill>
              </a:rPr>
              <a:t> </a:t>
            </a:r>
            <a:r>
              <a:rPr lang="en-US" dirty="0" err="1">
                <a:solidFill>
                  <a:schemeClr val="tx1"/>
                </a:solidFill>
              </a:rPr>
              <a:t>kendaraan</a:t>
            </a:r>
            <a:r>
              <a:rPr lang="en-US" dirty="0">
                <a:solidFill>
                  <a:schemeClr val="tx1"/>
                </a:solidFill>
              </a:rPr>
              <a:t> </a:t>
            </a:r>
            <a:r>
              <a:rPr lang="en-US" dirty="0" err="1">
                <a:solidFill>
                  <a:schemeClr val="tx1"/>
                </a:solidFill>
              </a:rPr>
              <a:t>pernah</a:t>
            </a:r>
            <a:r>
              <a:rPr lang="en-US" dirty="0">
                <a:solidFill>
                  <a:schemeClr val="tx1"/>
                </a:solidFill>
              </a:rPr>
              <a:t> </a:t>
            </a:r>
            <a:r>
              <a:rPr lang="en-US" dirty="0" err="1">
                <a:solidFill>
                  <a:schemeClr val="tx1"/>
                </a:solidFill>
              </a:rPr>
              <a:t>mengalami</a:t>
            </a:r>
            <a:r>
              <a:rPr lang="en-US" dirty="0">
                <a:solidFill>
                  <a:schemeClr val="tx1"/>
                </a:solidFill>
              </a:rPr>
              <a:t> </a:t>
            </a:r>
            <a:r>
              <a:rPr lang="en-US" dirty="0" err="1">
                <a:solidFill>
                  <a:schemeClr val="tx1"/>
                </a:solidFill>
              </a:rPr>
              <a:t>kecelakan</a:t>
            </a:r>
            <a:r>
              <a:rPr lang="en-US" dirty="0">
                <a:solidFill>
                  <a:schemeClr val="tx1"/>
                </a:solidFill>
              </a:rPr>
              <a:t> </a:t>
            </a:r>
            <a:r>
              <a:rPr lang="en-US" dirty="0" err="1">
                <a:solidFill>
                  <a:schemeClr val="tx1"/>
                </a:solidFill>
              </a:rPr>
              <a:t>dan</a:t>
            </a:r>
            <a:r>
              <a:rPr lang="en-US" dirty="0">
                <a:solidFill>
                  <a:schemeClr val="tx1"/>
                </a:solidFill>
              </a:rPr>
              <a:t> </a:t>
            </a:r>
            <a:r>
              <a:rPr lang="en-US" dirty="0" err="1">
                <a:solidFill>
                  <a:schemeClr val="tx1"/>
                </a:solidFill>
              </a:rPr>
              <a:t>umur</a:t>
            </a:r>
            <a:r>
              <a:rPr lang="en-US" dirty="0">
                <a:solidFill>
                  <a:schemeClr val="tx1"/>
                </a:solidFill>
              </a:rPr>
              <a:t> </a:t>
            </a:r>
            <a:r>
              <a:rPr lang="en-US" dirty="0" err="1">
                <a:solidFill>
                  <a:schemeClr val="tx1"/>
                </a:solidFill>
              </a:rPr>
              <a:t>kendaraan</a:t>
            </a:r>
            <a:r>
              <a:rPr lang="en-US" dirty="0">
                <a:solidFill>
                  <a:schemeClr val="tx1"/>
                </a:solidFill>
              </a:rPr>
              <a:t> yang </a:t>
            </a:r>
            <a:r>
              <a:rPr lang="en-US" dirty="0" err="1">
                <a:solidFill>
                  <a:schemeClr val="tx1"/>
                </a:solidFill>
              </a:rPr>
              <a:t>masih</a:t>
            </a:r>
            <a:r>
              <a:rPr lang="en-US" dirty="0">
                <a:solidFill>
                  <a:schemeClr val="tx1"/>
                </a:solidFill>
              </a:rPr>
              <a:t> relative </a:t>
            </a:r>
            <a:r>
              <a:rPr lang="en-US" dirty="0" err="1">
                <a:solidFill>
                  <a:schemeClr val="tx1"/>
                </a:solidFill>
              </a:rPr>
              <a:t>baru</a:t>
            </a:r>
            <a:r>
              <a:rPr lang="en-US" dirty="0">
                <a:solidFill>
                  <a:schemeClr val="tx1"/>
                </a:solidFill>
              </a:rPr>
              <a:t> (&lt; 1 </a:t>
            </a:r>
            <a:r>
              <a:rPr lang="en-US" dirty="0" err="1">
                <a:solidFill>
                  <a:schemeClr val="tx1"/>
                </a:solidFill>
              </a:rPr>
              <a:t>tahun</a:t>
            </a:r>
            <a:r>
              <a:rPr lang="en-US" dirty="0">
                <a:solidFill>
                  <a:schemeClr val="tx1"/>
                </a:solidFill>
              </a:rPr>
              <a:t> </a:t>
            </a:r>
            <a:r>
              <a:rPr lang="en-US" dirty="0" err="1">
                <a:solidFill>
                  <a:schemeClr val="tx1"/>
                </a:solidFill>
              </a:rPr>
              <a:t>dan</a:t>
            </a:r>
            <a:r>
              <a:rPr lang="en-US" dirty="0">
                <a:solidFill>
                  <a:schemeClr val="tx1"/>
                </a:solidFill>
              </a:rPr>
              <a:t> 1-2 </a:t>
            </a:r>
            <a:r>
              <a:rPr lang="en-US" dirty="0" err="1">
                <a:solidFill>
                  <a:schemeClr val="tx1"/>
                </a:solidFill>
              </a:rPr>
              <a:t>tahun</a:t>
            </a:r>
            <a:r>
              <a:rPr lang="en-US" dirty="0">
                <a:solidFill>
                  <a:schemeClr val="tx1"/>
                </a:solidFill>
              </a:rPr>
              <a:t>).</a:t>
            </a:r>
          </a:p>
          <a:p>
            <a:endParaRPr lang="en-US" dirty="0">
              <a:solidFill>
                <a:schemeClr val="tx1"/>
              </a:solidFill>
            </a:endParaRPr>
          </a:p>
          <a:p>
            <a:pPr marL="139700" indent="0">
              <a:buFont typeface="Montserrat"/>
              <a:buNone/>
            </a:pPr>
            <a:r>
              <a:rPr lang="en-US" dirty="0">
                <a:solidFill>
                  <a:schemeClr val="tx1"/>
                </a:solidFill>
              </a:rPr>
              <a:t>Solution Recommendation :</a:t>
            </a:r>
          </a:p>
          <a:p>
            <a:r>
              <a:rPr lang="en-US" dirty="0" err="1">
                <a:solidFill>
                  <a:schemeClr val="tx1"/>
                </a:solidFill>
                <a:cs typeface="Arial"/>
              </a:rPr>
              <a:t>Meningkatkan</a:t>
            </a:r>
            <a:r>
              <a:rPr lang="en-US" dirty="0">
                <a:solidFill>
                  <a:schemeClr val="tx1"/>
                </a:solidFill>
                <a:cs typeface="Arial"/>
              </a:rPr>
              <a:t> </a:t>
            </a:r>
            <a:r>
              <a:rPr lang="en-US" dirty="0" err="1">
                <a:solidFill>
                  <a:schemeClr val="tx1"/>
                </a:solidFill>
                <a:cs typeface="Arial"/>
              </a:rPr>
              <a:t>ketertarikan</a:t>
            </a:r>
            <a:r>
              <a:rPr lang="en-US" dirty="0">
                <a:solidFill>
                  <a:schemeClr val="tx1"/>
                </a:solidFill>
                <a:cs typeface="Arial"/>
              </a:rPr>
              <a:t> </a:t>
            </a:r>
            <a:r>
              <a:rPr lang="en-US" dirty="0" err="1">
                <a:solidFill>
                  <a:schemeClr val="tx1"/>
                </a:solidFill>
                <a:cs typeface="Arial"/>
              </a:rPr>
              <a:t>terhadap</a:t>
            </a:r>
            <a:r>
              <a:rPr lang="en-US" dirty="0">
                <a:solidFill>
                  <a:schemeClr val="tx1"/>
                </a:solidFill>
                <a:cs typeface="Arial"/>
              </a:rPr>
              <a:t> </a:t>
            </a:r>
            <a:r>
              <a:rPr lang="en-US" dirty="0" err="1">
                <a:solidFill>
                  <a:schemeClr val="tx1"/>
                </a:solidFill>
                <a:cs typeface="Arial"/>
              </a:rPr>
              <a:t>asuransi</a:t>
            </a:r>
            <a:r>
              <a:rPr lang="en-US" dirty="0">
                <a:solidFill>
                  <a:schemeClr val="tx1"/>
                </a:solidFill>
                <a:cs typeface="Arial"/>
              </a:rPr>
              <a:t> </a:t>
            </a:r>
            <a:r>
              <a:rPr lang="en-US" dirty="0" err="1">
                <a:solidFill>
                  <a:schemeClr val="tx1"/>
                </a:solidFill>
                <a:cs typeface="Arial"/>
              </a:rPr>
              <a:t>kendaraan</a:t>
            </a:r>
            <a:r>
              <a:rPr lang="en-US" dirty="0">
                <a:solidFill>
                  <a:schemeClr val="tx1"/>
                </a:solidFill>
                <a:cs typeface="Arial"/>
              </a:rPr>
              <a:t> </a:t>
            </a:r>
            <a:r>
              <a:rPr lang="en-US" dirty="0" err="1">
                <a:solidFill>
                  <a:schemeClr val="tx1"/>
                </a:solidFill>
                <a:cs typeface="Arial"/>
              </a:rPr>
              <a:t>khususnya</a:t>
            </a:r>
            <a:r>
              <a:rPr lang="en-US" dirty="0">
                <a:solidFill>
                  <a:schemeClr val="tx1"/>
                </a:solidFill>
                <a:cs typeface="Arial"/>
              </a:rPr>
              <a:t> </a:t>
            </a:r>
            <a:r>
              <a:rPr lang="en-US" dirty="0" err="1">
                <a:solidFill>
                  <a:schemeClr val="tx1"/>
                </a:solidFill>
                <a:cs typeface="Arial"/>
              </a:rPr>
              <a:t>pada</a:t>
            </a:r>
            <a:r>
              <a:rPr lang="en-US" dirty="0">
                <a:solidFill>
                  <a:schemeClr val="tx1"/>
                </a:solidFill>
                <a:cs typeface="Arial"/>
              </a:rPr>
              <a:t> </a:t>
            </a:r>
            <a:r>
              <a:rPr lang="en-US" dirty="0" err="1">
                <a:solidFill>
                  <a:schemeClr val="tx1"/>
                </a:solidFill>
                <a:cs typeface="Arial"/>
              </a:rPr>
              <a:t>layanan</a:t>
            </a:r>
            <a:r>
              <a:rPr lang="en-US" dirty="0">
                <a:solidFill>
                  <a:schemeClr val="tx1"/>
                </a:solidFill>
                <a:cs typeface="Arial"/>
              </a:rPr>
              <a:t> </a:t>
            </a:r>
            <a:r>
              <a:rPr lang="en-US" dirty="0" err="1">
                <a:solidFill>
                  <a:schemeClr val="tx1"/>
                </a:solidFill>
                <a:cs typeface="Arial"/>
              </a:rPr>
              <a:t>fasilitas</a:t>
            </a:r>
            <a:r>
              <a:rPr lang="en-US" dirty="0">
                <a:solidFill>
                  <a:schemeClr val="tx1"/>
                </a:solidFill>
                <a:cs typeface="Arial"/>
              </a:rPr>
              <a:t> </a:t>
            </a:r>
            <a:r>
              <a:rPr lang="en-US" dirty="0" err="1">
                <a:solidFill>
                  <a:schemeClr val="tx1"/>
                </a:solidFill>
                <a:cs typeface="Arial"/>
              </a:rPr>
              <a:t>bengkel</a:t>
            </a:r>
            <a:r>
              <a:rPr lang="en-US" dirty="0">
                <a:solidFill>
                  <a:schemeClr val="tx1"/>
                </a:solidFill>
                <a:cs typeface="Arial"/>
              </a:rPr>
              <a:t>.</a:t>
            </a:r>
          </a:p>
          <a:p>
            <a:r>
              <a:rPr lang="en-US" dirty="0" err="1">
                <a:solidFill>
                  <a:schemeClr val="tx1"/>
                </a:solidFill>
                <a:cs typeface="Arial"/>
              </a:rPr>
              <a:t>Mempermudah</a:t>
            </a:r>
            <a:r>
              <a:rPr lang="en-US" dirty="0">
                <a:solidFill>
                  <a:schemeClr val="tx1"/>
                </a:solidFill>
                <a:cs typeface="Arial"/>
              </a:rPr>
              <a:t> proses </a:t>
            </a:r>
            <a:r>
              <a:rPr lang="en-US" dirty="0" err="1">
                <a:solidFill>
                  <a:schemeClr val="tx1"/>
                </a:solidFill>
                <a:cs typeface="Arial"/>
              </a:rPr>
              <a:t>klaim</a:t>
            </a:r>
            <a:r>
              <a:rPr lang="en-US" dirty="0">
                <a:solidFill>
                  <a:schemeClr val="tx1"/>
                </a:solidFill>
                <a:cs typeface="Arial"/>
              </a:rPr>
              <a:t> </a:t>
            </a:r>
            <a:r>
              <a:rPr lang="en-US" dirty="0" err="1">
                <a:solidFill>
                  <a:schemeClr val="tx1"/>
                </a:solidFill>
                <a:cs typeface="Arial"/>
              </a:rPr>
              <a:t>asuransi</a:t>
            </a:r>
            <a:r>
              <a:rPr lang="en-US" dirty="0">
                <a:solidFill>
                  <a:schemeClr val="tx1"/>
                </a:solidFill>
                <a:cs typeface="Arial"/>
              </a:rPr>
              <a:t> di </a:t>
            </a:r>
            <a:r>
              <a:rPr lang="en-US" dirty="0" err="1">
                <a:solidFill>
                  <a:schemeClr val="tx1"/>
                </a:solidFill>
                <a:cs typeface="Arial"/>
              </a:rPr>
              <a:t>bengkel</a:t>
            </a:r>
            <a:r>
              <a:rPr lang="en-US" dirty="0">
                <a:solidFill>
                  <a:schemeClr val="tx1"/>
                </a:solidFill>
                <a:cs typeface="Arial"/>
              </a:rPr>
              <a:t> </a:t>
            </a:r>
            <a:r>
              <a:rPr lang="en-US" dirty="0" err="1">
                <a:solidFill>
                  <a:schemeClr val="tx1"/>
                </a:solidFill>
                <a:cs typeface="Arial"/>
              </a:rPr>
              <a:t>rekanan</a:t>
            </a:r>
            <a:r>
              <a:rPr lang="en-US" dirty="0">
                <a:solidFill>
                  <a:schemeClr val="tx1"/>
                </a:solidFill>
                <a:cs typeface="Arial"/>
              </a:rPr>
              <a:t>.</a:t>
            </a:r>
          </a:p>
          <a:p>
            <a:pPr marL="139700" indent="0">
              <a:buFont typeface="Montserrat"/>
              <a:buNone/>
            </a:pPr>
            <a:endParaRPr lang="en-US" dirty="0">
              <a:solidFill>
                <a:schemeClr val="tx1"/>
              </a:solidFill>
              <a:cs typeface="Arial"/>
            </a:endParaRPr>
          </a:p>
          <a:p>
            <a:pPr marL="139700" indent="0">
              <a:buFont typeface="Montserrat"/>
              <a:buNone/>
            </a:pPr>
            <a:r>
              <a:rPr lang="en-US" dirty="0">
                <a:solidFill>
                  <a:schemeClr val="tx1"/>
                </a:solidFill>
                <a:cs typeface="Arial"/>
              </a:rPr>
              <a:t>Marketing Plan &amp; Strategy :</a:t>
            </a:r>
          </a:p>
          <a:p>
            <a:r>
              <a:rPr lang="en-US" dirty="0" err="1">
                <a:solidFill>
                  <a:schemeClr val="tx1"/>
                </a:solidFill>
                <a:cs typeface="Arial"/>
              </a:rPr>
              <a:t>Bekerja</a:t>
            </a:r>
            <a:r>
              <a:rPr lang="en-US" dirty="0">
                <a:solidFill>
                  <a:schemeClr val="tx1"/>
                </a:solidFill>
                <a:cs typeface="Arial"/>
              </a:rPr>
              <a:t> </a:t>
            </a:r>
            <a:r>
              <a:rPr lang="en-US" dirty="0" err="1">
                <a:solidFill>
                  <a:schemeClr val="tx1"/>
                </a:solidFill>
                <a:cs typeface="Arial"/>
              </a:rPr>
              <a:t>sama</a:t>
            </a:r>
            <a:r>
              <a:rPr lang="en-US" dirty="0">
                <a:solidFill>
                  <a:schemeClr val="tx1"/>
                </a:solidFill>
                <a:cs typeface="Arial"/>
              </a:rPr>
              <a:t> </a:t>
            </a:r>
            <a:r>
              <a:rPr lang="en-US" dirty="0" err="1">
                <a:solidFill>
                  <a:schemeClr val="tx1"/>
                </a:solidFill>
                <a:cs typeface="Arial"/>
              </a:rPr>
              <a:t>dengan</a:t>
            </a:r>
            <a:r>
              <a:rPr lang="en-US" dirty="0">
                <a:solidFill>
                  <a:schemeClr val="tx1"/>
                </a:solidFill>
                <a:cs typeface="Arial"/>
              </a:rPr>
              <a:t> </a:t>
            </a:r>
            <a:r>
              <a:rPr lang="en-US" dirty="0" err="1">
                <a:solidFill>
                  <a:schemeClr val="tx1"/>
                </a:solidFill>
                <a:cs typeface="Arial"/>
              </a:rPr>
              <a:t>berbagai</a:t>
            </a:r>
            <a:r>
              <a:rPr lang="en-US" dirty="0">
                <a:solidFill>
                  <a:schemeClr val="tx1"/>
                </a:solidFill>
                <a:cs typeface="Arial"/>
              </a:rPr>
              <a:t> dealer, showroom, platform </a:t>
            </a:r>
            <a:r>
              <a:rPr lang="en-US" dirty="0" err="1">
                <a:solidFill>
                  <a:schemeClr val="tx1"/>
                </a:solidFill>
                <a:cs typeface="Arial"/>
              </a:rPr>
              <a:t>jual</a:t>
            </a:r>
            <a:r>
              <a:rPr lang="en-US" dirty="0">
                <a:solidFill>
                  <a:schemeClr val="tx1"/>
                </a:solidFill>
                <a:cs typeface="Arial"/>
              </a:rPr>
              <a:t> </a:t>
            </a:r>
            <a:r>
              <a:rPr lang="en-US" dirty="0" err="1">
                <a:solidFill>
                  <a:schemeClr val="tx1"/>
                </a:solidFill>
                <a:cs typeface="Arial"/>
              </a:rPr>
              <a:t>beli</a:t>
            </a:r>
            <a:r>
              <a:rPr lang="en-US" dirty="0">
                <a:solidFill>
                  <a:schemeClr val="tx1"/>
                </a:solidFill>
                <a:cs typeface="Arial"/>
              </a:rPr>
              <a:t> </a:t>
            </a:r>
            <a:r>
              <a:rPr lang="en-US" dirty="0" err="1">
                <a:solidFill>
                  <a:schemeClr val="tx1"/>
                </a:solidFill>
                <a:cs typeface="Arial"/>
              </a:rPr>
              <a:t>kendaraan</a:t>
            </a:r>
            <a:r>
              <a:rPr lang="en-US" dirty="0">
                <a:solidFill>
                  <a:schemeClr val="tx1"/>
                </a:solidFill>
                <a:cs typeface="Arial"/>
              </a:rPr>
              <a:t> online, leasing, </a:t>
            </a:r>
            <a:r>
              <a:rPr lang="en-US" dirty="0" err="1">
                <a:solidFill>
                  <a:schemeClr val="tx1"/>
                </a:solidFill>
                <a:cs typeface="Arial"/>
              </a:rPr>
              <a:t>dan</a:t>
            </a:r>
            <a:r>
              <a:rPr lang="en-US" dirty="0">
                <a:solidFill>
                  <a:schemeClr val="tx1"/>
                </a:solidFill>
                <a:cs typeface="Arial"/>
              </a:rPr>
              <a:t> </a:t>
            </a:r>
            <a:r>
              <a:rPr lang="en-US" dirty="0" err="1">
                <a:solidFill>
                  <a:schemeClr val="tx1"/>
                </a:solidFill>
                <a:cs typeface="Arial"/>
              </a:rPr>
              <a:t>bengkel</a:t>
            </a:r>
            <a:r>
              <a:rPr lang="en-US" dirty="0">
                <a:solidFill>
                  <a:schemeClr val="tx1"/>
                </a:solidFill>
                <a:cs typeface="Arial"/>
              </a:rPr>
              <a:t> </a:t>
            </a:r>
            <a:r>
              <a:rPr lang="en-US" dirty="0" err="1">
                <a:solidFill>
                  <a:schemeClr val="tx1"/>
                </a:solidFill>
                <a:cs typeface="Arial"/>
              </a:rPr>
              <a:t>guna</a:t>
            </a:r>
            <a:r>
              <a:rPr lang="en-US" dirty="0">
                <a:solidFill>
                  <a:schemeClr val="tx1"/>
                </a:solidFill>
                <a:cs typeface="Arial"/>
              </a:rPr>
              <a:t> </a:t>
            </a:r>
            <a:r>
              <a:rPr lang="en-US" dirty="0" err="1">
                <a:solidFill>
                  <a:schemeClr val="tx1"/>
                </a:solidFill>
                <a:cs typeface="Arial"/>
              </a:rPr>
              <a:t>meningkatkan</a:t>
            </a:r>
            <a:r>
              <a:rPr lang="en-US" dirty="0">
                <a:solidFill>
                  <a:schemeClr val="tx1"/>
                </a:solidFill>
                <a:cs typeface="Arial"/>
              </a:rPr>
              <a:t> </a:t>
            </a:r>
            <a:r>
              <a:rPr lang="en-US" dirty="0" err="1">
                <a:solidFill>
                  <a:schemeClr val="tx1"/>
                </a:solidFill>
                <a:cs typeface="Arial"/>
              </a:rPr>
              <a:t>pasar</a:t>
            </a:r>
            <a:r>
              <a:rPr lang="en-US" dirty="0">
                <a:solidFill>
                  <a:schemeClr val="tx1"/>
                </a:solidFill>
                <a:cs typeface="Arial"/>
              </a:rPr>
              <a:t> </a:t>
            </a:r>
            <a:r>
              <a:rPr lang="en-US" dirty="0" err="1">
                <a:solidFill>
                  <a:schemeClr val="tx1"/>
                </a:solidFill>
                <a:cs typeface="Arial"/>
              </a:rPr>
              <a:t>penjualan</a:t>
            </a:r>
            <a:r>
              <a:rPr lang="en-US" dirty="0">
                <a:solidFill>
                  <a:schemeClr val="tx1"/>
                </a:solidFill>
                <a:cs typeface="Arial"/>
              </a:rPr>
              <a:t>.</a:t>
            </a:r>
          </a:p>
          <a:p>
            <a:endParaRPr lang="en-US" dirty="0">
              <a:solidFill>
                <a:schemeClr val="tx1"/>
              </a:solidFill>
            </a:endParaRPr>
          </a:p>
        </p:txBody>
      </p:sp>
    </p:spTree>
    <p:extLst>
      <p:ext uri="{BB962C8B-B14F-4D97-AF65-F5344CB8AC3E}">
        <p14:creationId xmlns:p14="http://schemas.microsoft.com/office/powerpoint/2010/main" val="3827950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47"/>
        <p:cNvGrpSpPr/>
        <p:nvPr/>
      </p:nvGrpSpPr>
      <p:grpSpPr>
        <a:xfrm>
          <a:off x="0" y="0"/>
          <a:ext cx="0" cy="0"/>
          <a:chOff x="0" y="0"/>
          <a:chExt cx="0" cy="0"/>
        </a:xfrm>
      </p:grpSpPr>
      <p:grpSp>
        <p:nvGrpSpPr>
          <p:cNvPr id="4448" name="Google Shape;4448;p3"/>
          <p:cNvGrpSpPr/>
          <p:nvPr/>
        </p:nvGrpSpPr>
        <p:grpSpPr>
          <a:xfrm>
            <a:off x="6481225" y="2964865"/>
            <a:ext cx="1273950" cy="1489930"/>
            <a:chOff x="1230175" y="1399965"/>
            <a:chExt cx="1603511" cy="1699405"/>
          </a:xfrm>
        </p:grpSpPr>
        <p:sp>
          <p:nvSpPr>
            <p:cNvPr id="4449" name="Google Shape;4449;p3"/>
            <p:cNvSpPr/>
            <p:nvPr/>
          </p:nvSpPr>
          <p:spPr>
            <a:xfrm>
              <a:off x="1233635" y="1540003"/>
              <a:ext cx="1596761" cy="1559367"/>
            </a:xfrm>
            <a:custGeom>
              <a:avLst/>
              <a:gdLst/>
              <a:ahLst/>
              <a:cxnLst/>
              <a:rect l="l" t="t" r="r" b="b"/>
              <a:pathLst>
                <a:path w="142409" h="139074" extrusionOk="0">
                  <a:moveTo>
                    <a:pt x="103022" y="9054"/>
                  </a:moveTo>
                  <a:cubicBezTo>
                    <a:pt x="119872" y="15440"/>
                    <a:pt x="133754" y="27659"/>
                    <a:pt x="139321" y="39751"/>
                  </a:cubicBezTo>
                  <a:cubicBezTo>
                    <a:pt x="144888" y="51843"/>
                    <a:pt x="142326" y="67602"/>
                    <a:pt x="136423" y="81608"/>
                  </a:cubicBezTo>
                  <a:cubicBezTo>
                    <a:pt x="130520" y="95614"/>
                    <a:pt x="117561" y="114265"/>
                    <a:pt x="103904" y="123786"/>
                  </a:cubicBezTo>
                  <a:cubicBezTo>
                    <a:pt x="90247" y="133307"/>
                    <a:pt x="69239" y="140775"/>
                    <a:pt x="54482" y="138736"/>
                  </a:cubicBezTo>
                  <a:cubicBezTo>
                    <a:pt x="39725" y="136697"/>
                    <a:pt x="24297" y="129068"/>
                    <a:pt x="15362" y="111551"/>
                  </a:cubicBezTo>
                  <a:cubicBezTo>
                    <a:pt x="6427" y="94034"/>
                    <a:pt x="-2937" y="51986"/>
                    <a:pt x="873" y="33634"/>
                  </a:cubicBezTo>
                  <a:cubicBezTo>
                    <a:pt x="4683" y="15282"/>
                    <a:pt x="21197" y="5534"/>
                    <a:pt x="38222" y="1437"/>
                  </a:cubicBezTo>
                  <a:cubicBezTo>
                    <a:pt x="55247" y="-2660"/>
                    <a:pt x="86172" y="2668"/>
                    <a:pt x="103022" y="9054"/>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
            <p:cNvSpPr/>
            <p:nvPr/>
          </p:nvSpPr>
          <p:spPr>
            <a:xfrm flipH="1">
              <a:off x="1230175" y="1399965"/>
              <a:ext cx="1603511" cy="1674307"/>
            </a:xfrm>
            <a:custGeom>
              <a:avLst/>
              <a:gdLst/>
              <a:ahLst/>
              <a:cxnLst/>
              <a:rect l="l" t="t" r="r" b="b"/>
              <a:pathLst>
                <a:path w="143011" h="149325" extrusionOk="0">
                  <a:moveTo>
                    <a:pt x="15565" y="34855"/>
                  </a:moveTo>
                  <a:cubicBezTo>
                    <a:pt x="25171" y="19240"/>
                    <a:pt x="43308" y="6253"/>
                    <a:pt x="57743" y="2014"/>
                  </a:cubicBezTo>
                  <a:cubicBezTo>
                    <a:pt x="72178" y="-2225"/>
                    <a:pt x="88396" y="220"/>
                    <a:pt x="102175" y="9419"/>
                  </a:cubicBezTo>
                  <a:cubicBezTo>
                    <a:pt x="115955" y="18618"/>
                    <a:pt x="135161" y="38750"/>
                    <a:pt x="140420" y="57210"/>
                  </a:cubicBezTo>
                  <a:cubicBezTo>
                    <a:pt x="145679" y="75670"/>
                    <a:pt x="142678" y="108502"/>
                    <a:pt x="133728" y="120177"/>
                  </a:cubicBezTo>
                  <a:cubicBezTo>
                    <a:pt x="124778" y="131852"/>
                    <a:pt x="105341" y="122539"/>
                    <a:pt x="86720" y="127261"/>
                  </a:cubicBezTo>
                  <a:cubicBezTo>
                    <a:pt x="68099" y="131983"/>
                    <a:pt x="36439" y="153770"/>
                    <a:pt x="22004" y="148511"/>
                  </a:cubicBezTo>
                  <a:cubicBezTo>
                    <a:pt x="7569" y="143252"/>
                    <a:pt x="1183" y="114650"/>
                    <a:pt x="110" y="95707"/>
                  </a:cubicBezTo>
                  <a:cubicBezTo>
                    <a:pt x="-963" y="76764"/>
                    <a:pt x="5960" y="50471"/>
                    <a:pt x="15565" y="34855"/>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3"/>
          <p:cNvGrpSpPr/>
          <p:nvPr/>
        </p:nvGrpSpPr>
        <p:grpSpPr>
          <a:xfrm>
            <a:off x="4864908" y="2986869"/>
            <a:ext cx="1273950" cy="1489930"/>
            <a:chOff x="1230175" y="1399965"/>
            <a:chExt cx="1603511" cy="1699405"/>
          </a:xfrm>
        </p:grpSpPr>
        <p:sp>
          <p:nvSpPr>
            <p:cNvPr id="4452" name="Google Shape;4452;p3"/>
            <p:cNvSpPr/>
            <p:nvPr/>
          </p:nvSpPr>
          <p:spPr>
            <a:xfrm>
              <a:off x="1233635" y="1540003"/>
              <a:ext cx="1596761" cy="1559367"/>
            </a:xfrm>
            <a:custGeom>
              <a:avLst/>
              <a:gdLst/>
              <a:ahLst/>
              <a:cxnLst/>
              <a:rect l="l" t="t" r="r" b="b"/>
              <a:pathLst>
                <a:path w="142409" h="139074" extrusionOk="0">
                  <a:moveTo>
                    <a:pt x="103022" y="9054"/>
                  </a:moveTo>
                  <a:cubicBezTo>
                    <a:pt x="119872" y="15440"/>
                    <a:pt x="133754" y="27659"/>
                    <a:pt x="139321" y="39751"/>
                  </a:cubicBezTo>
                  <a:cubicBezTo>
                    <a:pt x="144888" y="51843"/>
                    <a:pt x="142326" y="67602"/>
                    <a:pt x="136423" y="81608"/>
                  </a:cubicBezTo>
                  <a:cubicBezTo>
                    <a:pt x="130520" y="95614"/>
                    <a:pt x="117561" y="114265"/>
                    <a:pt x="103904" y="123786"/>
                  </a:cubicBezTo>
                  <a:cubicBezTo>
                    <a:pt x="90247" y="133307"/>
                    <a:pt x="69239" y="140775"/>
                    <a:pt x="54482" y="138736"/>
                  </a:cubicBezTo>
                  <a:cubicBezTo>
                    <a:pt x="39725" y="136697"/>
                    <a:pt x="24297" y="129068"/>
                    <a:pt x="15362" y="111551"/>
                  </a:cubicBezTo>
                  <a:cubicBezTo>
                    <a:pt x="6427" y="94034"/>
                    <a:pt x="-2937" y="51986"/>
                    <a:pt x="873" y="33634"/>
                  </a:cubicBezTo>
                  <a:cubicBezTo>
                    <a:pt x="4683" y="15282"/>
                    <a:pt x="21197" y="5534"/>
                    <a:pt x="38222" y="1437"/>
                  </a:cubicBezTo>
                  <a:cubicBezTo>
                    <a:pt x="55247" y="-2660"/>
                    <a:pt x="86172" y="2668"/>
                    <a:pt x="103022" y="9054"/>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
            <p:cNvSpPr/>
            <p:nvPr/>
          </p:nvSpPr>
          <p:spPr>
            <a:xfrm flipH="1">
              <a:off x="1230175" y="1399965"/>
              <a:ext cx="1603511" cy="1674307"/>
            </a:xfrm>
            <a:custGeom>
              <a:avLst/>
              <a:gdLst/>
              <a:ahLst/>
              <a:cxnLst/>
              <a:rect l="l" t="t" r="r" b="b"/>
              <a:pathLst>
                <a:path w="143011" h="149325" extrusionOk="0">
                  <a:moveTo>
                    <a:pt x="15565" y="34855"/>
                  </a:moveTo>
                  <a:cubicBezTo>
                    <a:pt x="25171" y="19240"/>
                    <a:pt x="43308" y="6253"/>
                    <a:pt x="57743" y="2014"/>
                  </a:cubicBezTo>
                  <a:cubicBezTo>
                    <a:pt x="72178" y="-2225"/>
                    <a:pt x="88396" y="220"/>
                    <a:pt x="102175" y="9419"/>
                  </a:cubicBezTo>
                  <a:cubicBezTo>
                    <a:pt x="115955" y="18618"/>
                    <a:pt x="135161" y="38750"/>
                    <a:pt x="140420" y="57210"/>
                  </a:cubicBezTo>
                  <a:cubicBezTo>
                    <a:pt x="145679" y="75670"/>
                    <a:pt x="142678" y="108502"/>
                    <a:pt x="133728" y="120177"/>
                  </a:cubicBezTo>
                  <a:cubicBezTo>
                    <a:pt x="124778" y="131852"/>
                    <a:pt x="105341" y="122539"/>
                    <a:pt x="86720" y="127261"/>
                  </a:cubicBezTo>
                  <a:cubicBezTo>
                    <a:pt x="68099" y="131983"/>
                    <a:pt x="36439" y="153770"/>
                    <a:pt x="22004" y="148511"/>
                  </a:cubicBezTo>
                  <a:cubicBezTo>
                    <a:pt x="7569" y="143252"/>
                    <a:pt x="1183" y="114650"/>
                    <a:pt x="110" y="95707"/>
                  </a:cubicBezTo>
                  <a:cubicBezTo>
                    <a:pt x="-963" y="76764"/>
                    <a:pt x="5960" y="50471"/>
                    <a:pt x="15565" y="34855"/>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3"/>
          <p:cNvGrpSpPr/>
          <p:nvPr/>
        </p:nvGrpSpPr>
        <p:grpSpPr>
          <a:xfrm>
            <a:off x="3288722" y="3008418"/>
            <a:ext cx="1273950" cy="1489930"/>
            <a:chOff x="1230175" y="1399965"/>
            <a:chExt cx="1603511" cy="1699405"/>
          </a:xfrm>
        </p:grpSpPr>
        <p:sp>
          <p:nvSpPr>
            <p:cNvPr id="4455" name="Google Shape;4455;p3"/>
            <p:cNvSpPr/>
            <p:nvPr/>
          </p:nvSpPr>
          <p:spPr>
            <a:xfrm>
              <a:off x="1233635" y="1540003"/>
              <a:ext cx="1596761" cy="1559367"/>
            </a:xfrm>
            <a:custGeom>
              <a:avLst/>
              <a:gdLst/>
              <a:ahLst/>
              <a:cxnLst/>
              <a:rect l="l" t="t" r="r" b="b"/>
              <a:pathLst>
                <a:path w="142409" h="139074" extrusionOk="0">
                  <a:moveTo>
                    <a:pt x="103022" y="9054"/>
                  </a:moveTo>
                  <a:cubicBezTo>
                    <a:pt x="119872" y="15440"/>
                    <a:pt x="133754" y="27659"/>
                    <a:pt x="139321" y="39751"/>
                  </a:cubicBezTo>
                  <a:cubicBezTo>
                    <a:pt x="144888" y="51843"/>
                    <a:pt x="142326" y="67602"/>
                    <a:pt x="136423" y="81608"/>
                  </a:cubicBezTo>
                  <a:cubicBezTo>
                    <a:pt x="130520" y="95614"/>
                    <a:pt x="117561" y="114265"/>
                    <a:pt x="103904" y="123786"/>
                  </a:cubicBezTo>
                  <a:cubicBezTo>
                    <a:pt x="90247" y="133307"/>
                    <a:pt x="69239" y="140775"/>
                    <a:pt x="54482" y="138736"/>
                  </a:cubicBezTo>
                  <a:cubicBezTo>
                    <a:pt x="39725" y="136697"/>
                    <a:pt x="24297" y="129068"/>
                    <a:pt x="15362" y="111551"/>
                  </a:cubicBezTo>
                  <a:cubicBezTo>
                    <a:pt x="6427" y="94034"/>
                    <a:pt x="-2937" y="51986"/>
                    <a:pt x="873" y="33634"/>
                  </a:cubicBezTo>
                  <a:cubicBezTo>
                    <a:pt x="4683" y="15282"/>
                    <a:pt x="21197" y="5534"/>
                    <a:pt x="38222" y="1437"/>
                  </a:cubicBezTo>
                  <a:cubicBezTo>
                    <a:pt x="55247" y="-2660"/>
                    <a:pt x="86172" y="2668"/>
                    <a:pt x="103022" y="9054"/>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3"/>
            <p:cNvSpPr/>
            <p:nvPr/>
          </p:nvSpPr>
          <p:spPr>
            <a:xfrm flipH="1">
              <a:off x="1230175" y="1399965"/>
              <a:ext cx="1603511" cy="1674307"/>
            </a:xfrm>
            <a:custGeom>
              <a:avLst/>
              <a:gdLst/>
              <a:ahLst/>
              <a:cxnLst/>
              <a:rect l="l" t="t" r="r" b="b"/>
              <a:pathLst>
                <a:path w="143011" h="149325" extrusionOk="0">
                  <a:moveTo>
                    <a:pt x="15565" y="34855"/>
                  </a:moveTo>
                  <a:cubicBezTo>
                    <a:pt x="25171" y="19240"/>
                    <a:pt x="43308" y="6253"/>
                    <a:pt x="57743" y="2014"/>
                  </a:cubicBezTo>
                  <a:cubicBezTo>
                    <a:pt x="72178" y="-2225"/>
                    <a:pt x="88396" y="220"/>
                    <a:pt x="102175" y="9419"/>
                  </a:cubicBezTo>
                  <a:cubicBezTo>
                    <a:pt x="115955" y="18618"/>
                    <a:pt x="135161" y="38750"/>
                    <a:pt x="140420" y="57210"/>
                  </a:cubicBezTo>
                  <a:cubicBezTo>
                    <a:pt x="145679" y="75670"/>
                    <a:pt x="142678" y="108502"/>
                    <a:pt x="133728" y="120177"/>
                  </a:cubicBezTo>
                  <a:cubicBezTo>
                    <a:pt x="124778" y="131852"/>
                    <a:pt x="105341" y="122539"/>
                    <a:pt x="86720" y="127261"/>
                  </a:cubicBezTo>
                  <a:cubicBezTo>
                    <a:pt x="68099" y="131983"/>
                    <a:pt x="36439" y="153770"/>
                    <a:pt x="22004" y="148511"/>
                  </a:cubicBezTo>
                  <a:cubicBezTo>
                    <a:pt x="7569" y="143252"/>
                    <a:pt x="1183" y="114650"/>
                    <a:pt x="110" y="95707"/>
                  </a:cubicBezTo>
                  <a:cubicBezTo>
                    <a:pt x="-963" y="76764"/>
                    <a:pt x="5960" y="50471"/>
                    <a:pt x="15565" y="34855"/>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3"/>
          <p:cNvGrpSpPr/>
          <p:nvPr/>
        </p:nvGrpSpPr>
        <p:grpSpPr>
          <a:xfrm>
            <a:off x="1648265" y="3008418"/>
            <a:ext cx="1273950" cy="1489930"/>
            <a:chOff x="1230175" y="1399965"/>
            <a:chExt cx="1603511" cy="1699405"/>
          </a:xfrm>
        </p:grpSpPr>
        <p:sp>
          <p:nvSpPr>
            <p:cNvPr id="4458" name="Google Shape;4458;p3"/>
            <p:cNvSpPr/>
            <p:nvPr/>
          </p:nvSpPr>
          <p:spPr>
            <a:xfrm>
              <a:off x="1233635" y="1540003"/>
              <a:ext cx="1596761" cy="1559367"/>
            </a:xfrm>
            <a:custGeom>
              <a:avLst/>
              <a:gdLst/>
              <a:ahLst/>
              <a:cxnLst/>
              <a:rect l="l" t="t" r="r" b="b"/>
              <a:pathLst>
                <a:path w="142409" h="139074" extrusionOk="0">
                  <a:moveTo>
                    <a:pt x="103022" y="9054"/>
                  </a:moveTo>
                  <a:cubicBezTo>
                    <a:pt x="119872" y="15440"/>
                    <a:pt x="133754" y="27659"/>
                    <a:pt x="139321" y="39751"/>
                  </a:cubicBezTo>
                  <a:cubicBezTo>
                    <a:pt x="144888" y="51843"/>
                    <a:pt x="142326" y="67602"/>
                    <a:pt x="136423" y="81608"/>
                  </a:cubicBezTo>
                  <a:cubicBezTo>
                    <a:pt x="130520" y="95614"/>
                    <a:pt x="117561" y="114265"/>
                    <a:pt x="103904" y="123786"/>
                  </a:cubicBezTo>
                  <a:cubicBezTo>
                    <a:pt x="90247" y="133307"/>
                    <a:pt x="69239" y="140775"/>
                    <a:pt x="54482" y="138736"/>
                  </a:cubicBezTo>
                  <a:cubicBezTo>
                    <a:pt x="39725" y="136697"/>
                    <a:pt x="24297" y="129068"/>
                    <a:pt x="15362" y="111551"/>
                  </a:cubicBezTo>
                  <a:cubicBezTo>
                    <a:pt x="6427" y="94034"/>
                    <a:pt x="-2937" y="51986"/>
                    <a:pt x="873" y="33634"/>
                  </a:cubicBezTo>
                  <a:cubicBezTo>
                    <a:pt x="4683" y="15282"/>
                    <a:pt x="21197" y="5534"/>
                    <a:pt x="38222" y="1437"/>
                  </a:cubicBezTo>
                  <a:cubicBezTo>
                    <a:pt x="55247" y="-2660"/>
                    <a:pt x="86172" y="2668"/>
                    <a:pt x="103022" y="9054"/>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
            <p:cNvSpPr/>
            <p:nvPr/>
          </p:nvSpPr>
          <p:spPr>
            <a:xfrm flipH="1">
              <a:off x="1230175" y="1399965"/>
              <a:ext cx="1603511" cy="1674307"/>
            </a:xfrm>
            <a:custGeom>
              <a:avLst/>
              <a:gdLst/>
              <a:ahLst/>
              <a:cxnLst/>
              <a:rect l="l" t="t" r="r" b="b"/>
              <a:pathLst>
                <a:path w="143011" h="149325" extrusionOk="0">
                  <a:moveTo>
                    <a:pt x="15565" y="34855"/>
                  </a:moveTo>
                  <a:cubicBezTo>
                    <a:pt x="25171" y="19240"/>
                    <a:pt x="43308" y="6253"/>
                    <a:pt x="57743" y="2014"/>
                  </a:cubicBezTo>
                  <a:cubicBezTo>
                    <a:pt x="72178" y="-2225"/>
                    <a:pt x="88396" y="220"/>
                    <a:pt x="102175" y="9419"/>
                  </a:cubicBezTo>
                  <a:cubicBezTo>
                    <a:pt x="115955" y="18618"/>
                    <a:pt x="135161" y="38750"/>
                    <a:pt x="140420" y="57210"/>
                  </a:cubicBezTo>
                  <a:cubicBezTo>
                    <a:pt x="145679" y="75670"/>
                    <a:pt x="142678" y="108502"/>
                    <a:pt x="133728" y="120177"/>
                  </a:cubicBezTo>
                  <a:cubicBezTo>
                    <a:pt x="124778" y="131852"/>
                    <a:pt x="105341" y="122539"/>
                    <a:pt x="86720" y="127261"/>
                  </a:cubicBezTo>
                  <a:cubicBezTo>
                    <a:pt x="68099" y="131983"/>
                    <a:pt x="36439" y="153770"/>
                    <a:pt x="22004" y="148511"/>
                  </a:cubicBezTo>
                  <a:cubicBezTo>
                    <a:pt x="7569" y="143252"/>
                    <a:pt x="1183" y="114650"/>
                    <a:pt x="110" y="95707"/>
                  </a:cubicBezTo>
                  <a:cubicBezTo>
                    <a:pt x="-963" y="76764"/>
                    <a:pt x="5960" y="50471"/>
                    <a:pt x="15565" y="34855"/>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3"/>
          <p:cNvGrpSpPr/>
          <p:nvPr/>
        </p:nvGrpSpPr>
        <p:grpSpPr>
          <a:xfrm>
            <a:off x="4030159" y="882278"/>
            <a:ext cx="1273950" cy="1489930"/>
            <a:chOff x="1230175" y="1399965"/>
            <a:chExt cx="1603511" cy="1699405"/>
          </a:xfrm>
        </p:grpSpPr>
        <p:sp>
          <p:nvSpPr>
            <p:cNvPr id="4461" name="Google Shape;4461;p3"/>
            <p:cNvSpPr/>
            <p:nvPr/>
          </p:nvSpPr>
          <p:spPr>
            <a:xfrm>
              <a:off x="1233635" y="1540003"/>
              <a:ext cx="1596761" cy="1559367"/>
            </a:xfrm>
            <a:custGeom>
              <a:avLst/>
              <a:gdLst/>
              <a:ahLst/>
              <a:cxnLst/>
              <a:rect l="l" t="t" r="r" b="b"/>
              <a:pathLst>
                <a:path w="142409" h="139074" extrusionOk="0">
                  <a:moveTo>
                    <a:pt x="103022" y="9054"/>
                  </a:moveTo>
                  <a:cubicBezTo>
                    <a:pt x="119872" y="15440"/>
                    <a:pt x="133754" y="27659"/>
                    <a:pt x="139321" y="39751"/>
                  </a:cubicBezTo>
                  <a:cubicBezTo>
                    <a:pt x="144888" y="51843"/>
                    <a:pt x="142326" y="67602"/>
                    <a:pt x="136423" y="81608"/>
                  </a:cubicBezTo>
                  <a:cubicBezTo>
                    <a:pt x="130520" y="95614"/>
                    <a:pt x="117561" y="114265"/>
                    <a:pt x="103904" y="123786"/>
                  </a:cubicBezTo>
                  <a:cubicBezTo>
                    <a:pt x="90247" y="133307"/>
                    <a:pt x="69239" y="140775"/>
                    <a:pt x="54482" y="138736"/>
                  </a:cubicBezTo>
                  <a:cubicBezTo>
                    <a:pt x="39725" y="136697"/>
                    <a:pt x="24297" y="129068"/>
                    <a:pt x="15362" y="111551"/>
                  </a:cubicBezTo>
                  <a:cubicBezTo>
                    <a:pt x="6427" y="94034"/>
                    <a:pt x="-2937" y="51986"/>
                    <a:pt x="873" y="33634"/>
                  </a:cubicBezTo>
                  <a:cubicBezTo>
                    <a:pt x="4683" y="15282"/>
                    <a:pt x="21197" y="5534"/>
                    <a:pt x="38222" y="1437"/>
                  </a:cubicBezTo>
                  <a:cubicBezTo>
                    <a:pt x="55247" y="-2660"/>
                    <a:pt x="86172" y="2668"/>
                    <a:pt x="103022" y="9054"/>
                  </a:cubicBezTo>
                  <a:close/>
                </a:path>
              </a:pathLst>
            </a:custGeom>
            <a:gradFill>
              <a:gsLst>
                <a:gs pos="0">
                  <a:schemeClr val="dk1"/>
                </a:gs>
                <a:gs pos="28000">
                  <a:schemeClr val="accent1"/>
                </a:gs>
                <a:gs pos="50000">
                  <a:srgbClr val="4949E7">
                    <a:alpha val="49803"/>
                  </a:srgbClr>
                </a:gs>
                <a:gs pos="80000">
                  <a:srgbClr val="4949E7">
                    <a:alpha val="0"/>
                  </a:srgbClr>
                </a:gs>
                <a:gs pos="100000">
                  <a:srgbClr val="4949E7">
                    <a:alpha val="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3"/>
            <p:cNvSpPr/>
            <p:nvPr/>
          </p:nvSpPr>
          <p:spPr>
            <a:xfrm flipH="1">
              <a:off x="1230175" y="1399965"/>
              <a:ext cx="1603511" cy="1674307"/>
            </a:xfrm>
            <a:custGeom>
              <a:avLst/>
              <a:gdLst/>
              <a:ahLst/>
              <a:cxnLst/>
              <a:rect l="l" t="t" r="r" b="b"/>
              <a:pathLst>
                <a:path w="143011" h="149325" extrusionOk="0">
                  <a:moveTo>
                    <a:pt x="15565" y="34855"/>
                  </a:moveTo>
                  <a:cubicBezTo>
                    <a:pt x="25171" y="19240"/>
                    <a:pt x="43308" y="6253"/>
                    <a:pt x="57743" y="2014"/>
                  </a:cubicBezTo>
                  <a:cubicBezTo>
                    <a:pt x="72178" y="-2225"/>
                    <a:pt x="88396" y="220"/>
                    <a:pt x="102175" y="9419"/>
                  </a:cubicBezTo>
                  <a:cubicBezTo>
                    <a:pt x="115955" y="18618"/>
                    <a:pt x="135161" y="38750"/>
                    <a:pt x="140420" y="57210"/>
                  </a:cubicBezTo>
                  <a:cubicBezTo>
                    <a:pt x="145679" y="75670"/>
                    <a:pt x="142678" y="108502"/>
                    <a:pt x="133728" y="120177"/>
                  </a:cubicBezTo>
                  <a:cubicBezTo>
                    <a:pt x="124778" y="131852"/>
                    <a:pt x="105341" y="122539"/>
                    <a:pt x="86720" y="127261"/>
                  </a:cubicBezTo>
                  <a:cubicBezTo>
                    <a:pt x="68099" y="131983"/>
                    <a:pt x="36439" y="153770"/>
                    <a:pt x="22004" y="148511"/>
                  </a:cubicBezTo>
                  <a:cubicBezTo>
                    <a:pt x="7569" y="143252"/>
                    <a:pt x="1183" y="114650"/>
                    <a:pt x="110" y="95707"/>
                  </a:cubicBezTo>
                  <a:cubicBezTo>
                    <a:pt x="-963" y="76764"/>
                    <a:pt x="5960" y="50471"/>
                    <a:pt x="15565" y="34855"/>
                  </a:cubicBezTo>
                  <a:close/>
                </a:path>
              </a:pathLst>
            </a:custGeom>
            <a:gradFill>
              <a:gsLst>
                <a:gs pos="0">
                  <a:schemeClr val="accent3"/>
                </a:gs>
                <a:gs pos="33000">
                  <a:schemeClr val="accent6"/>
                </a:gs>
                <a:gs pos="57000">
                  <a:schemeClr val="accent4"/>
                </a:gs>
                <a:gs pos="77000">
                  <a:srgbClr val="FFD966">
                    <a:alpha val="9803"/>
                  </a:srgbClr>
                </a:gs>
                <a:gs pos="100000">
                  <a:srgbClr val="4949E7">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3" name="Google Shape;4463;p3"/>
          <p:cNvSpPr txBox="1">
            <a:spLocks noGrp="1"/>
          </p:cNvSpPr>
          <p:nvPr>
            <p:ph type="title" idx="4294967295"/>
          </p:nvPr>
        </p:nvSpPr>
        <p:spPr>
          <a:xfrm>
            <a:off x="874353" y="140797"/>
            <a:ext cx="7550150" cy="569912"/>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a:solidFill>
                  <a:schemeClr val="dk1"/>
                </a:solidFill>
              </a:rPr>
              <a:t>Who is the Team ?</a:t>
            </a:r>
            <a:endParaRPr/>
          </a:p>
        </p:txBody>
      </p:sp>
      <p:sp>
        <p:nvSpPr>
          <p:cNvPr id="4464" name="Google Shape;4464;p3"/>
          <p:cNvSpPr txBox="1"/>
          <p:nvPr/>
        </p:nvSpPr>
        <p:spPr>
          <a:xfrm>
            <a:off x="4030159" y="2241904"/>
            <a:ext cx="1170512" cy="55399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Sonya Adella</a:t>
            </a:r>
            <a:endParaRPr sz="10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Team Lead / </a:t>
            </a:r>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Sr. Data Scientist</a:t>
            </a:r>
            <a:endParaRPr/>
          </a:p>
        </p:txBody>
      </p:sp>
      <p:sp>
        <p:nvSpPr>
          <p:cNvPr id="4465" name="Google Shape;4465;p3"/>
          <p:cNvSpPr txBox="1"/>
          <p:nvPr/>
        </p:nvSpPr>
        <p:spPr>
          <a:xfrm>
            <a:off x="1692588" y="4418701"/>
            <a:ext cx="122180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Ramdani Hidayat</a:t>
            </a:r>
            <a:endParaRPr sz="10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Data Scientist</a:t>
            </a:r>
            <a:endParaRPr/>
          </a:p>
        </p:txBody>
      </p:sp>
      <p:sp>
        <p:nvSpPr>
          <p:cNvPr id="4466" name="Google Shape;4466;p3"/>
          <p:cNvSpPr txBox="1"/>
          <p:nvPr/>
        </p:nvSpPr>
        <p:spPr>
          <a:xfrm>
            <a:off x="3302451" y="4418701"/>
            <a:ext cx="1217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Andi Ainun Najib</a:t>
            </a:r>
            <a:endParaRPr sz="10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Data Scientist</a:t>
            </a:r>
            <a:endParaRPr/>
          </a:p>
        </p:txBody>
      </p:sp>
      <p:pic>
        <p:nvPicPr>
          <p:cNvPr id="4467" name="Google Shape;4467;p3"/>
          <p:cNvPicPr preferRelativeResize="0"/>
          <p:nvPr/>
        </p:nvPicPr>
        <p:blipFill rotWithShape="1">
          <a:blip r:embed="rId3">
            <a:alphaModFix/>
          </a:blip>
          <a:srcRect/>
          <a:stretch/>
        </p:blipFill>
        <p:spPr>
          <a:xfrm>
            <a:off x="4110333" y="1073300"/>
            <a:ext cx="1078191" cy="1078191"/>
          </a:xfrm>
          <a:prstGeom prst="ellipse">
            <a:avLst/>
          </a:prstGeom>
          <a:noFill/>
          <a:ln>
            <a:noFill/>
          </a:ln>
          <a:effectLst>
            <a:outerShdw blurRad="381000" dist="292100" dir="5400000" sx="-80000" sy="-18000" rotWithShape="0">
              <a:srgbClr val="000000">
                <a:alpha val="21960"/>
              </a:srgbClr>
            </a:outerShdw>
          </a:effectLst>
        </p:spPr>
      </p:pic>
      <p:sp>
        <p:nvSpPr>
          <p:cNvPr id="4468" name="Google Shape;4468;p3"/>
          <p:cNvSpPr txBox="1"/>
          <p:nvPr/>
        </p:nvSpPr>
        <p:spPr>
          <a:xfrm>
            <a:off x="4943906" y="4406812"/>
            <a:ext cx="1156086"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Hira Nasmy</a:t>
            </a:r>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Business Analyst</a:t>
            </a:r>
            <a:endParaRPr/>
          </a:p>
        </p:txBody>
      </p:sp>
      <p:sp>
        <p:nvSpPr>
          <p:cNvPr id="4469" name="Google Shape;4469;p3"/>
          <p:cNvSpPr txBox="1"/>
          <p:nvPr/>
        </p:nvSpPr>
        <p:spPr>
          <a:xfrm>
            <a:off x="6379853" y="4406812"/>
            <a:ext cx="149111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000" b="1" i="0" u="none" strike="noStrike" cap="none">
                <a:solidFill>
                  <a:srgbClr val="000000"/>
                </a:solidFill>
                <a:latin typeface="Arial"/>
                <a:ea typeface="Arial"/>
                <a:cs typeface="Arial"/>
                <a:sym typeface="Arial"/>
              </a:rPr>
              <a:t>Hafizh Fakhri Alfarisy</a:t>
            </a:r>
            <a:endParaRPr sz="10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000" b="0" i="0" u="none" strike="noStrike" cap="none">
                <a:solidFill>
                  <a:srgbClr val="000000"/>
                </a:solidFill>
                <a:latin typeface="Arial"/>
                <a:ea typeface="Arial"/>
                <a:cs typeface="Arial"/>
                <a:sym typeface="Arial"/>
              </a:rPr>
              <a:t>Business Analyst</a:t>
            </a:r>
            <a:endParaRPr/>
          </a:p>
        </p:txBody>
      </p:sp>
      <p:pic>
        <p:nvPicPr>
          <p:cNvPr id="4470" name="Google Shape;4470;p3"/>
          <p:cNvPicPr preferRelativeResize="0"/>
          <p:nvPr/>
        </p:nvPicPr>
        <p:blipFill rotWithShape="1">
          <a:blip r:embed="rId4">
            <a:alphaModFix/>
          </a:blip>
          <a:srcRect/>
          <a:stretch/>
        </p:blipFill>
        <p:spPr>
          <a:xfrm>
            <a:off x="1710441" y="3190369"/>
            <a:ext cx="1128668" cy="1128668"/>
          </a:xfrm>
          <a:prstGeom prst="ellipse">
            <a:avLst/>
          </a:prstGeom>
          <a:noFill/>
          <a:ln>
            <a:noFill/>
          </a:ln>
          <a:effectLst>
            <a:outerShdw blurRad="381000" dist="292100" dir="5400000" sx="-80000" sy="-18000" rotWithShape="0">
              <a:srgbClr val="000000">
                <a:alpha val="21960"/>
              </a:srgbClr>
            </a:outerShdw>
          </a:effectLst>
        </p:spPr>
      </p:pic>
      <p:pic>
        <p:nvPicPr>
          <p:cNvPr id="4471" name="Google Shape;4471;p3"/>
          <p:cNvPicPr preferRelativeResize="0"/>
          <p:nvPr/>
        </p:nvPicPr>
        <p:blipFill rotWithShape="1">
          <a:blip r:embed="rId5">
            <a:alphaModFix/>
          </a:blip>
          <a:srcRect/>
          <a:stretch/>
        </p:blipFill>
        <p:spPr>
          <a:xfrm>
            <a:off x="3353795" y="3190368"/>
            <a:ext cx="1126031" cy="1126031"/>
          </a:xfrm>
          <a:prstGeom prst="ellipse">
            <a:avLst/>
          </a:prstGeom>
          <a:noFill/>
          <a:ln>
            <a:noFill/>
          </a:ln>
          <a:effectLst>
            <a:outerShdw blurRad="381000" dist="292100" dir="5400000" sx="-80000" sy="-18000" rotWithShape="0">
              <a:srgbClr val="000000">
                <a:alpha val="21960"/>
              </a:srgbClr>
            </a:outerShdw>
          </a:effectLst>
        </p:spPr>
      </p:pic>
      <p:pic>
        <p:nvPicPr>
          <p:cNvPr id="4472" name="Google Shape;4472;p3"/>
          <p:cNvPicPr preferRelativeResize="0"/>
          <p:nvPr/>
        </p:nvPicPr>
        <p:blipFill rotWithShape="1">
          <a:blip r:embed="rId6">
            <a:alphaModFix/>
          </a:blip>
          <a:srcRect/>
          <a:stretch/>
        </p:blipFill>
        <p:spPr>
          <a:xfrm>
            <a:off x="6557350" y="3175898"/>
            <a:ext cx="1136119" cy="1136119"/>
          </a:xfrm>
          <a:prstGeom prst="ellipse">
            <a:avLst/>
          </a:prstGeom>
          <a:noFill/>
          <a:ln>
            <a:noFill/>
          </a:ln>
          <a:effectLst>
            <a:outerShdw blurRad="381000" dist="292100" dir="5400000" sx="-80000" sy="-18000" rotWithShape="0">
              <a:srgbClr val="000000">
                <a:alpha val="21960"/>
              </a:srgbClr>
            </a:outerShdw>
          </a:effectLst>
        </p:spPr>
      </p:pic>
      <p:pic>
        <p:nvPicPr>
          <p:cNvPr id="4473" name="Google Shape;4473;p3"/>
          <p:cNvPicPr preferRelativeResize="0"/>
          <p:nvPr/>
        </p:nvPicPr>
        <p:blipFill rotWithShape="1">
          <a:blip r:embed="rId7">
            <a:alphaModFix/>
          </a:blip>
          <a:srcRect/>
          <a:stretch/>
        </p:blipFill>
        <p:spPr>
          <a:xfrm>
            <a:off x="4937318" y="3150498"/>
            <a:ext cx="1162673" cy="1162673"/>
          </a:xfrm>
          <a:prstGeom prst="ellipse">
            <a:avLst/>
          </a:prstGeom>
          <a:noFill/>
          <a:ln>
            <a:noFill/>
          </a:ln>
          <a:effectLst>
            <a:outerShdw blurRad="381000" dist="292100" dir="5400000" sx="-80000" sy="-18000" rotWithShape="0">
              <a:srgbClr val="000000">
                <a:alpha val="2196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Product Type</a:t>
            </a:r>
          </a:p>
        </p:txBody>
      </p:sp>
      <p:sp>
        <p:nvSpPr>
          <p:cNvPr id="6" name="Text Placeholder 5"/>
          <p:cNvSpPr txBox="1">
            <a:spLocks/>
          </p:cNvSpPr>
          <p:nvPr/>
        </p:nvSpPr>
        <p:spPr>
          <a:xfrm>
            <a:off x="121920" y="1079652"/>
            <a:ext cx="3938016" cy="3944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Char char="●"/>
              <a:defRPr sz="13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Montserrat"/>
              <a:buNone/>
            </a:pPr>
            <a:r>
              <a:rPr lang="en-US" sz="1400" dirty="0">
                <a:solidFill>
                  <a:schemeClr val="tx1"/>
                </a:solidFill>
              </a:rPr>
              <a:t>Insight :</a:t>
            </a:r>
          </a:p>
          <a:p>
            <a:r>
              <a:rPr lang="en-US" sz="1400" dirty="0">
                <a:solidFill>
                  <a:schemeClr val="tx1"/>
                </a:solidFill>
              </a:rPr>
              <a:t>Range </a:t>
            </a:r>
            <a:r>
              <a:rPr lang="en-US" sz="1400" dirty="0" err="1">
                <a:solidFill>
                  <a:schemeClr val="tx1"/>
                </a:solidFill>
              </a:rPr>
              <a:t>harga</a:t>
            </a:r>
            <a:r>
              <a:rPr lang="en-US" sz="1400" dirty="0">
                <a:solidFill>
                  <a:schemeClr val="tx1"/>
                </a:solidFill>
              </a:rPr>
              <a:t> Annual Premium yang </a:t>
            </a:r>
            <a:r>
              <a:rPr lang="en-US" sz="1400" dirty="0" err="1">
                <a:solidFill>
                  <a:schemeClr val="tx1"/>
                </a:solidFill>
              </a:rPr>
              <a:t>memiliki</a:t>
            </a:r>
            <a:r>
              <a:rPr lang="en-US" sz="1400" dirty="0">
                <a:solidFill>
                  <a:schemeClr val="tx1"/>
                </a:solidFill>
              </a:rPr>
              <a:t> </a:t>
            </a:r>
            <a:r>
              <a:rPr lang="en-US" sz="1400" dirty="0" err="1">
                <a:solidFill>
                  <a:schemeClr val="tx1"/>
                </a:solidFill>
              </a:rPr>
              <a:t>ketertarikan</a:t>
            </a:r>
            <a:r>
              <a:rPr lang="en-US" sz="1400" dirty="0">
                <a:solidFill>
                  <a:schemeClr val="tx1"/>
                </a:solidFill>
              </a:rPr>
              <a:t> </a:t>
            </a:r>
            <a:r>
              <a:rPr lang="en-US" sz="1400" dirty="0" err="1">
                <a:solidFill>
                  <a:schemeClr val="tx1"/>
                </a:solidFill>
              </a:rPr>
              <a:t>berada</a:t>
            </a:r>
            <a:r>
              <a:rPr lang="en-US" sz="1400" dirty="0">
                <a:solidFill>
                  <a:schemeClr val="tx1"/>
                </a:solidFill>
              </a:rPr>
              <a:t> </a:t>
            </a:r>
            <a:r>
              <a:rPr lang="en-US" sz="1400" dirty="0" err="1">
                <a:solidFill>
                  <a:schemeClr val="tx1"/>
                </a:solidFill>
              </a:rPr>
              <a:t>pada</a:t>
            </a:r>
            <a:r>
              <a:rPr lang="en-US" sz="1400" dirty="0">
                <a:solidFill>
                  <a:schemeClr val="tx1"/>
                </a:solidFill>
              </a:rPr>
              <a:t> range 20,000-40,000</a:t>
            </a:r>
          </a:p>
          <a:p>
            <a:pPr marL="139700" indent="0">
              <a:buFont typeface="Montserrat"/>
              <a:buNone/>
            </a:pPr>
            <a:endParaRPr lang="en-US" sz="1400" dirty="0">
              <a:solidFill>
                <a:schemeClr val="tx1"/>
              </a:solidFill>
            </a:endParaRPr>
          </a:p>
          <a:p>
            <a:pPr marL="139700" indent="0">
              <a:buFont typeface="Montserrat"/>
              <a:buNone/>
            </a:pPr>
            <a:endParaRPr lang="en-US" sz="1400" dirty="0">
              <a:solidFill>
                <a:schemeClr val="tx1"/>
              </a:solidFill>
            </a:endParaRPr>
          </a:p>
          <a:p>
            <a:pPr marL="139700" indent="0">
              <a:buFont typeface="Montserrat"/>
              <a:buNone/>
            </a:pPr>
            <a:endParaRPr lang="en-US" sz="1400" dirty="0">
              <a:solidFill>
                <a:schemeClr val="tx1"/>
              </a:solidFill>
              <a:cs typeface="Arial"/>
            </a:endParaRPr>
          </a:p>
          <a:p>
            <a:pPr marL="139700" indent="0">
              <a:buFont typeface="Montserrat"/>
              <a:buNone/>
            </a:pPr>
            <a:r>
              <a:rPr lang="en-US" sz="1400" dirty="0">
                <a:solidFill>
                  <a:schemeClr val="tx1"/>
                </a:solidFill>
                <a:cs typeface="Arial"/>
              </a:rPr>
              <a:t>Marketing Plan &amp; Strategy :</a:t>
            </a:r>
          </a:p>
          <a:p>
            <a:r>
              <a:rPr lang="en-US" sz="1400" dirty="0" err="1">
                <a:solidFill>
                  <a:schemeClr val="tx1"/>
                </a:solidFill>
                <a:cs typeface="Arial"/>
              </a:rPr>
              <a:t>Menyediakan</a:t>
            </a:r>
            <a:r>
              <a:rPr lang="en-US" sz="1400" dirty="0">
                <a:solidFill>
                  <a:schemeClr val="tx1"/>
                </a:solidFill>
                <a:cs typeface="Arial"/>
              </a:rPr>
              <a:t> </a:t>
            </a:r>
            <a:r>
              <a:rPr lang="en-US" sz="1400" dirty="0" err="1">
                <a:solidFill>
                  <a:schemeClr val="tx1"/>
                </a:solidFill>
                <a:cs typeface="Arial"/>
              </a:rPr>
              <a:t>berbagai</a:t>
            </a:r>
            <a:r>
              <a:rPr lang="en-US" sz="1400" dirty="0">
                <a:solidFill>
                  <a:schemeClr val="tx1"/>
                </a:solidFill>
                <a:cs typeface="Arial"/>
              </a:rPr>
              <a:t> </a:t>
            </a:r>
            <a:r>
              <a:rPr lang="en-US" sz="1400" dirty="0" err="1">
                <a:solidFill>
                  <a:schemeClr val="tx1"/>
                </a:solidFill>
                <a:cs typeface="Arial"/>
              </a:rPr>
              <a:t>macam</a:t>
            </a:r>
            <a:r>
              <a:rPr lang="en-US" sz="1400" dirty="0">
                <a:solidFill>
                  <a:schemeClr val="tx1"/>
                </a:solidFill>
                <a:cs typeface="Arial"/>
              </a:rPr>
              <a:t> </a:t>
            </a:r>
            <a:r>
              <a:rPr lang="en-US" sz="1400" dirty="0" err="1">
                <a:solidFill>
                  <a:schemeClr val="tx1"/>
                </a:solidFill>
                <a:cs typeface="Arial"/>
              </a:rPr>
              <a:t>jenis</a:t>
            </a:r>
            <a:r>
              <a:rPr lang="en-US" sz="1400" dirty="0">
                <a:solidFill>
                  <a:schemeClr val="tx1"/>
                </a:solidFill>
                <a:cs typeface="Arial"/>
              </a:rPr>
              <a:t> </a:t>
            </a:r>
            <a:r>
              <a:rPr lang="en-US" sz="1400" dirty="0" err="1">
                <a:solidFill>
                  <a:schemeClr val="tx1"/>
                </a:solidFill>
                <a:cs typeface="Arial"/>
              </a:rPr>
              <a:t>produk</a:t>
            </a:r>
            <a:r>
              <a:rPr lang="en-US" sz="1400" dirty="0">
                <a:solidFill>
                  <a:schemeClr val="tx1"/>
                </a:solidFill>
                <a:cs typeface="Arial"/>
              </a:rPr>
              <a:t> </a:t>
            </a:r>
            <a:r>
              <a:rPr lang="en-US" sz="1400" dirty="0" err="1">
                <a:solidFill>
                  <a:schemeClr val="tx1"/>
                </a:solidFill>
                <a:cs typeface="Arial"/>
              </a:rPr>
              <a:t>asuransi</a:t>
            </a:r>
            <a:r>
              <a:rPr lang="en-US" sz="1400" dirty="0">
                <a:solidFill>
                  <a:schemeClr val="tx1"/>
                </a:solidFill>
                <a:cs typeface="Arial"/>
              </a:rPr>
              <a:t> </a:t>
            </a:r>
            <a:r>
              <a:rPr lang="en-US" sz="1400" dirty="0" err="1">
                <a:solidFill>
                  <a:schemeClr val="tx1"/>
                </a:solidFill>
                <a:cs typeface="Arial"/>
              </a:rPr>
              <a:t>kendaraan</a:t>
            </a:r>
            <a:r>
              <a:rPr lang="en-US" sz="1400" dirty="0">
                <a:solidFill>
                  <a:schemeClr val="tx1"/>
                </a:solidFill>
                <a:cs typeface="Arial"/>
              </a:rPr>
              <a:t>. </a:t>
            </a:r>
          </a:p>
          <a:p>
            <a:r>
              <a:rPr lang="en-US" sz="1400" dirty="0">
                <a:solidFill>
                  <a:schemeClr val="tx1"/>
                </a:solidFill>
                <a:cs typeface="Arial"/>
              </a:rPr>
              <a:t>Bundling </a:t>
            </a:r>
            <a:r>
              <a:rPr lang="en-US" sz="1400" dirty="0" err="1">
                <a:solidFill>
                  <a:schemeClr val="tx1"/>
                </a:solidFill>
                <a:cs typeface="Arial"/>
              </a:rPr>
              <a:t>produk</a:t>
            </a:r>
            <a:r>
              <a:rPr lang="en-US" sz="1400" dirty="0">
                <a:solidFill>
                  <a:schemeClr val="tx1"/>
                </a:solidFill>
                <a:cs typeface="Arial"/>
              </a:rPr>
              <a:t> </a:t>
            </a:r>
            <a:r>
              <a:rPr lang="en-US" sz="1400" dirty="0" err="1">
                <a:solidFill>
                  <a:schemeClr val="tx1"/>
                </a:solidFill>
                <a:cs typeface="Arial"/>
              </a:rPr>
              <a:t>asuransi</a:t>
            </a:r>
            <a:r>
              <a:rPr lang="en-US" sz="1400" dirty="0">
                <a:solidFill>
                  <a:schemeClr val="tx1"/>
                </a:solidFill>
                <a:cs typeface="Arial"/>
              </a:rPr>
              <a:t> </a:t>
            </a:r>
            <a:r>
              <a:rPr lang="en-US" sz="1400" dirty="0" err="1">
                <a:solidFill>
                  <a:schemeClr val="tx1"/>
                </a:solidFill>
                <a:cs typeface="Arial"/>
              </a:rPr>
              <a:t>kesehatan</a:t>
            </a:r>
            <a:r>
              <a:rPr lang="en-US" sz="1400" dirty="0">
                <a:solidFill>
                  <a:schemeClr val="tx1"/>
                </a:solidFill>
                <a:cs typeface="Arial"/>
              </a:rPr>
              <a:t> </a:t>
            </a:r>
            <a:r>
              <a:rPr lang="en-US" sz="1400" dirty="0" err="1">
                <a:solidFill>
                  <a:schemeClr val="tx1"/>
                </a:solidFill>
                <a:cs typeface="Arial"/>
              </a:rPr>
              <a:t>dan</a:t>
            </a:r>
            <a:r>
              <a:rPr lang="en-US" sz="1400" dirty="0">
                <a:solidFill>
                  <a:schemeClr val="tx1"/>
                </a:solidFill>
                <a:cs typeface="Arial"/>
              </a:rPr>
              <a:t> </a:t>
            </a:r>
            <a:r>
              <a:rPr lang="en-US" sz="1400" dirty="0" err="1">
                <a:solidFill>
                  <a:schemeClr val="tx1"/>
                </a:solidFill>
                <a:cs typeface="Arial"/>
              </a:rPr>
              <a:t>asuransi</a:t>
            </a:r>
            <a:r>
              <a:rPr lang="en-US" sz="1400" dirty="0">
                <a:solidFill>
                  <a:schemeClr val="tx1"/>
                </a:solidFill>
                <a:cs typeface="Arial"/>
              </a:rPr>
              <a:t> </a:t>
            </a:r>
            <a:r>
              <a:rPr lang="en-US" sz="1400" dirty="0" err="1">
                <a:solidFill>
                  <a:schemeClr val="tx1"/>
                </a:solidFill>
                <a:cs typeface="Arial"/>
              </a:rPr>
              <a:t>kendaraan</a:t>
            </a:r>
            <a:r>
              <a:rPr lang="en-US" sz="1400" dirty="0">
                <a:solidFill>
                  <a:schemeClr val="tx1"/>
                </a:solidFill>
                <a:cs typeface="Arial"/>
              </a:rPr>
              <a:t>.</a:t>
            </a:r>
          </a:p>
          <a:p>
            <a:r>
              <a:rPr lang="en-US" sz="1400" dirty="0" err="1">
                <a:solidFill>
                  <a:schemeClr val="tx1"/>
                </a:solidFill>
                <a:cs typeface="Arial"/>
              </a:rPr>
              <a:t>Menyediakan</a:t>
            </a:r>
            <a:r>
              <a:rPr lang="en-US" sz="1400" dirty="0">
                <a:solidFill>
                  <a:schemeClr val="tx1"/>
                </a:solidFill>
                <a:cs typeface="Arial"/>
              </a:rPr>
              <a:t> </a:t>
            </a:r>
            <a:r>
              <a:rPr lang="en-US" sz="1400" dirty="0" err="1">
                <a:solidFill>
                  <a:schemeClr val="tx1"/>
                </a:solidFill>
                <a:cs typeface="Arial"/>
              </a:rPr>
              <a:t>layanan</a:t>
            </a:r>
            <a:r>
              <a:rPr lang="en-US" sz="1400" dirty="0">
                <a:solidFill>
                  <a:schemeClr val="tx1"/>
                </a:solidFill>
                <a:cs typeface="Arial"/>
              </a:rPr>
              <a:t> </a:t>
            </a:r>
            <a:r>
              <a:rPr lang="en-US" sz="1400" dirty="0" err="1">
                <a:solidFill>
                  <a:schemeClr val="tx1"/>
                </a:solidFill>
                <a:cs typeface="Arial"/>
              </a:rPr>
              <a:t>konsultasi</a:t>
            </a:r>
            <a:r>
              <a:rPr lang="en-US" sz="1400" dirty="0">
                <a:solidFill>
                  <a:schemeClr val="tx1"/>
                </a:solidFill>
                <a:cs typeface="Arial"/>
              </a:rPr>
              <a:t> agar </a:t>
            </a:r>
            <a:r>
              <a:rPr lang="en-US" sz="1400" dirty="0" err="1">
                <a:solidFill>
                  <a:schemeClr val="tx1"/>
                </a:solidFill>
                <a:cs typeface="Arial"/>
              </a:rPr>
              <a:t>memudahkan</a:t>
            </a:r>
            <a:r>
              <a:rPr lang="en-US" sz="1400" dirty="0">
                <a:solidFill>
                  <a:schemeClr val="tx1"/>
                </a:solidFill>
                <a:cs typeface="Arial"/>
              </a:rPr>
              <a:t> </a:t>
            </a:r>
            <a:r>
              <a:rPr lang="en-US" sz="1400" dirty="0" err="1">
                <a:solidFill>
                  <a:schemeClr val="tx1"/>
                </a:solidFill>
                <a:cs typeface="Arial"/>
              </a:rPr>
              <a:t>calon</a:t>
            </a:r>
            <a:r>
              <a:rPr lang="en-US" sz="1400" dirty="0">
                <a:solidFill>
                  <a:schemeClr val="tx1"/>
                </a:solidFill>
                <a:cs typeface="Arial"/>
              </a:rPr>
              <a:t> </a:t>
            </a:r>
            <a:r>
              <a:rPr lang="en-US" sz="1400" dirty="0" err="1">
                <a:solidFill>
                  <a:schemeClr val="tx1"/>
                </a:solidFill>
                <a:cs typeface="Arial"/>
              </a:rPr>
              <a:t>pelanggan</a:t>
            </a:r>
            <a:r>
              <a:rPr lang="en-US" sz="1400" dirty="0">
                <a:solidFill>
                  <a:schemeClr val="tx1"/>
                </a:solidFill>
                <a:cs typeface="Arial"/>
              </a:rPr>
              <a:t> </a:t>
            </a:r>
            <a:r>
              <a:rPr lang="en-US" sz="1400" dirty="0" err="1">
                <a:solidFill>
                  <a:schemeClr val="tx1"/>
                </a:solidFill>
                <a:cs typeface="Arial"/>
              </a:rPr>
              <a:t>memilih</a:t>
            </a:r>
            <a:r>
              <a:rPr lang="en-US" sz="1400" dirty="0">
                <a:solidFill>
                  <a:schemeClr val="tx1"/>
                </a:solidFill>
                <a:cs typeface="Arial"/>
              </a:rPr>
              <a:t> </a:t>
            </a:r>
            <a:r>
              <a:rPr lang="en-US" sz="1400" dirty="0" err="1">
                <a:solidFill>
                  <a:schemeClr val="tx1"/>
                </a:solidFill>
                <a:cs typeface="Arial"/>
              </a:rPr>
              <a:t>produk</a:t>
            </a:r>
            <a:r>
              <a:rPr lang="en-US" sz="1400" dirty="0">
                <a:solidFill>
                  <a:schemeClr val="tx1"/>
                </a:solidFill>
                <a:cs typeface="Arial"/>
              </a:rPr>
              <a:t> </a:t>
            </a:r>
            <a:r>
              <a:rPr lang="en-US" sz="1400" dirty="0" err="1">
                <a:solidFill>
                  <a:schemeClr val="tx1"/>
                </a:solidFill>
                <a:cs typeface="Arial"/>
              </a:rPr>
              <a:t>asuransi</a:t>
            </a:r>
            <a:r>
              <a:rPr lang="en-US" sz="1400" dirty="0">
                <a:solidFill>
                  <a:schemeClr val="tx1"/>
                </a:solidFill>
                <a:cs typeface="Arial"/>
              </a:rPr>
              <a:t>.</a:t>
            </a:r>
          </a:p>
          <a:p>
            <a:pPr marL="139700" indent="0">
              <a:buNone/>
            </a:pPr>
            <a:endParaRPr lang="en-US" sz="1200" dirty="0">
              <a:solidFill>
                <a:schemeClr val="tx1"/>
              </a:solidFill>
              <a:cs typeface="Arial"/>
            </a:endParaRPr>
          </a:p>
          <a:p>
            <a:endParaRPr lang="en-US" sz="1200" dirty="0">
              <a:solidFill>
                <a:schemeClr val="tx1"/>
              </a:solidFill>
              <a:cs typeface="Arial"/>
            </a:endParaRPr>
          </a:p>
          <a:p>
            <a:endParaRPr lang="en-US" sz="1200" dirty="0">
              <a:solidFill>
                <a:schemeClr val="tx1"/>
              </a:solidFill>
            </a:endParaRPr>
          </a:p>
        </p:txBody>
      </p:sp>
      <p:pic>
        <p:nvPicPr>
          <p:cNvPr id="5" name="Picture 4">
            <a:extLst>
              <a:ext uri="{FF2B5EF4-FFF2-40B4-BE49-F238E27FC236}">
                <a16:creationId xmlns:a16="http://schemas.microsoft.com/office/drawing/2014/main" id="{F74A9F8A-DECE-4870-AF92-58F822DCB0BC}"/>
              </a:ext>
            </a:extLst>
          </p:cNvPr>
          <p:cNvPicPr>
            <a:picLocks noChangeAspect="1"/>
          </p:cNvPicPr>
          <p:nvPr/>
        </p:nvPicPr>
        <p:blipFill>
          <a:blip r:embed="rId2"/>
          <a:stretch>
            <a:fillRect/>
          </a:stretch>
        </p:blipFill>
        <p:spPr>
          <a:xfrm>
            <a:off x="4163758" y="1407137"/>
            <a:ext cx="4791075" cy="2686050"/>
          </a:xfrm>
          <a:prstGeom prst="rect">
            <a:avLst/>
          </a:prstGeom>
        </p:spPr>
      </p:pic>
    </p:spTree>
    <p:extLst>
      <p:ext uri="{BB962C8B-B14F-4D97-AF65-F5344CB8AC3E}">
        <p14:creationId xmlns:p14="http://schemas.microsoft.com/office/powerpoint/2010/main" val="4022015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76"/>
        <p:cNvGrpSpPr/>
        <p:nvPr/>
      </p:nvGrpSpPr>
      <p:grpSpPr>
        <a:xfrm>
          <a:off x="0" y="0"/>
          <a:ext cx="0" cy="0"/>
          <a:chOff x="0" y="0"/>
          <a:chExt cx="0" cy="0"/>
        </a:xfrm>
      </p:grpSpPr>
      <p:sp>
        <p:nvSpPr>
          <p:cNvPr id="4977" name="Google Shape;4977;p28"/>
          <p:cNvSpPr txBox="1">
            <a:spLocks noGrp="1"/>
          </p:cNvSpPr>
          <p:nvPr>
            <p:ph type="ctrTitle"/>
          </p:nvPr>
        </p:nvSpPr>
        <p:spPr>
          <a:xfrm rot="-792">
            <a:off x="1469383" y="2030818"/>
            <a:ext cx="6510000" cy="114384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5200"/>
              <a:buNone/>
            </a:pPr>
            <a:r>
              <a:rPr lang="en-US" sz="6000">
                <a:solidFill>
                  <a:srgbClr val="C00000"/>
                </a:solidFill>
              </a:rPr>
              <a:t>Thank </a:t>
            </a:r>
            <a:r>
              <a:rPr lang="en-US" sz="6000">
                <a:solidFill>
                  <a:srgbClr val="1E5DA0"/>
                </a:solidFill>
              </a:rPr>
              <a:t>You</a:t>
            </a:r>
            <a:endParaRPr/>
          </a:p>
        </p:txBody>
      </p:sp>
    </p:spTree>
  </p:cSld>
  <p:clrMapOvr>
    <a:masterClrMapping/>
  </p:clrMapOvr>
  <mc:AlternateContent xmlns:mc="http://schemas.openxmlformats.org/markup-compatibility/2006" xmlns:p14="http://schemas.microsoft.com/office/powerpoint/2010/main">
    <mc:Choice Requires="p14">
      <p:transition spd="slow" p14:dur="10000">
        <p14:honeycomb/>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1"/>
        <p:cNvGrpSpPr/>
        <p:nvPr/>
      </p:nvGrpSpPr>
      <p:grpSpPr>
        <a:xfrm>
          <a:off x="0" y="0"/>
          <a:ext cx="0" cy="0"/>
          <a:chOff x="0" y="0"/>
          <a:chExt cx="0" cy="0"/>
        </a:xfrm>
      </p:grpSpPr>
      <p:sp>
        <p:nvSpPr>
          <p:cNvPr id="4982" name="Google Shape;4982;p29"/>
          <p:cNvSpPr txBox="1">
            <a:spLocks noGrp="1"/>
          </p:cNvSpPr>
          <p:nvPr>
            <p:ph type="body" idx="1"/>
          </p:nvPr>
        </p:nvSpPr>
        <p:spPr>
          <a:xfrm>
            <a:off x="685800" y="958725"/>
            <a:ext cx="7772400" cy="38394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sz="1400"/>
              <a:t>https://www.kaggle.com/anmolkumar/health-insurance-cross-sell-prediction?select=train.csv</a:t>
            </a:r>
            <a:r>
              <a:rPr lang="en-US" sz="1400" u="sng">
                <a:solidFill>
                  <a:schemeClr val="hlink"/>
                </a:solidFill>
                <a:latin typeface="Montserrat"/>
                <a:ea typeface="Montserrat"/>
                <a:cs typeface="Montserrat"/>
                <a:sym typeface="Montserrat"/>
                <a:hlinkClick r:id="rId3"/>
              </a:rPr>
              <a:t>Vehicle insurance – Wikipedia</a:t>
            </a:r>
            <a:endParaRPr sz="1400">
              <a:latin typeface="Montserrat"/>
              <a:ea typeface="Montserrat"/>
              <a:cs typeface="Montserrat"/>
              <a:sym typeface="Montserrat"/>
            </a:endParaRPr>
          </a:p>
          <a:p>
            <a:pPr marL="457200" lvl="0" indent="-317500" algn="l" rtl="0">
              <a:lnSpc>
                <a:spcPct val="100000"/>
              </a:lnSpc>
              <a:spcBef>
                <a:spcPts val="0"/>
              </a:spcBef>
              <a:spcAft>
                <a:spcPts val="0"/>
              </a:spcAft>
              <a:buSzPts val="1400"/>
              <a:buChar char="●"/>
            </a:pPr>
            <a:r>
              <a:rPr lang="en-US" sz="1400" u="sng">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https://www.bps.go.id/indicator/17/513/1/jumlah-kecelakaan-korban-mati-luka-berat-luka-ringan-dan-kerugian-materi.html</a:t>
            </a:r>
            <a:endParaRPr sz="1400">
              <a:solidFill>
                <a:schemeClr val="dk1"/>
              </a:solidFill>
              <a:latin typeface="Montserrat"/>
              <a:ea typeface="Montserrat"/>
              <a:cs typeface="Montserrat"/>
              <a:sym typeface="Montserrat"/>
            </a:endParaRPr>
          </a:p>
          <a:p>
            <a:pPr marL="457200" lvl="0" indent="-317500" algn="l" rtl="0">
              <a:lnSpc>
                <a:spcPct val="100000"/>
              </a:lnSpc>
              <a:spcBef>
                <a:spcPts val="0"/>
              </a:spcBef>
              <a:spcAft>
                <a:spcPts val="0"/>
              </a:spcAft>
              <a:buSzPts val="1400"/>
              <a:buChar char="●"/>
            </a:pPr>
            <a:r>
              <a:rPr lang="en-US" sz="1400">
                <a:solidFill>
                  <a:schemeClr val="dk1"/>
                </a:solidFill>
                <a:latin typeface="Montserrat"/>
                <a:ea typeface="Montserrat"/>
                <a:cs typeface="Montserrat"/>
                <a:sym typeface="Montserrat"/>
              </a:rPr>
              <a:t>https://www.bps.go.id/indicator/17/57/1/jumlah-kendaraan-bermotor.html</a:t>
            </a:r>
            <a:endParaRPr/>
          </a:p>
          <a:p>
            <a:pPr marL="457200" lvl="0" indent="-228600" algn="l" rtl="0">
              <a:lnSpc>
                <a:spcPct val="100000"/>
              </a:lnSpc>
              <a:spcBef>
                <a:spcPts val="0"/>
              </a:spcBef>
              <a:spcAft>
                <a:spcPts val="0"/>
              </a:spcAft>
              <a:buSzPts val="1400"/>
              <a:buNone/>
            </a:pPr>
            <a:endParaRPr sz="1400">
              <a:latin typeface="Montserrat"/>
              <a:ea typeface="Montserrat"/>
              <a:cs typeface="Montserrat"/>
              <a:sym typeface="Montserrat"/>
            </a:endParaRPr>
          </a:p>
          <a:p>
            <a:pPr marL="457200" lvl="0" indent="-228600" algn="l" rtl="0">
              <a:lnSpc>
                <a:spcPct val="100000"/>
              </a:lnSpc>
              <a:spcBef>
                <a:spcPts val="0"/>
              </a:spcBef>
              <a:spcAft>
                <a:spcPts val="0"/>
              </a:spcAft>
              <a:buSzPts val="1400"/>
              <a:buNone/>
            </a:pPr>
            <a:endParaRPr/>
          </a:p>
        </p:txBody>
      </p:sp>
      <p:sp>
        <p:nvSpPr>
          <p:cNvPr id="4983" name="Google Shape;4983;p29"/>
          <p:cNvSpPr txBox="1">
            <a:spLocks noGrp="1"/>
          </p:cNvSpPr>
          <p:nvPr>
            <p:ph type="title"/>
          </p:nvPr>
        </p:nvSpPr>
        <p:spPr>
          <a:xfrm>
            <a:off x="796663" y="383250"/>
            <a:ext cx="7550700" cy="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Appendix</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7"/>
        <p:cNvGrpSpPr/>
        <p:nvPr/>
      </p:nvGrpSpPr>
      <p:grpSpPr>
        <a:xfrm>
          <a:off x="0" y="0"/>
          <a:ext cx="0" cy="0"/>
          <a:chOff x="0" y="0"/>
          <a:chExt cx="0" cy="0"/>
        </a:xfrm>
      </p:grpSpPr>
      <p:sp>
        <p:nvSpPr>
          <p:cNvPr id="4478" name="Google Shape;4478;p4"/>
          <p:cNvSpPr txBox="1">
            <a:spLocks noGrp="1"/>
          </p:cNvSpPr>
          <p:nvPr>
            <p:ph type="title"/>
          </p:nvPr>
        </p:nvSpPr>
        <p:spPr>
          <a:xfrm flipH="1">
            <a:off x="2952900" y="1063825"/>
            <a:ext cx="3238200" cy="121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500"/>
              <a:buNone/>
            </a:pPr>
            <a:r>
              <a:rPr lang="en-US"/>
              <a:t>01</a:t>
            </a:r>
            <a:endParaRPr/>
          </a:p>
        </p:txBody>
      </p:sp>
      <p:sp>
        <p:nvSpPr>
          <p:cNvPr id="4479" name="Google Shape;4479;p4"/>
          <p:cNvSpPr txBox="1">
            <a:spLocks noGrp="1"/>
          </p:cNvSpPr>
          <p:nvPr>
            <p:ph type="title" idx="2"/>
          </p:nvPr>
        </p:nvSpPr>
        <p:spPr>
          <a:xfrm>
            <a:off x="1904400" y="2158650"/>
            <a:ext cx="5335200" cy="84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a:solidFill>
                  <a:schemeClr val="dk1"/>
                </a:solidFill>
              </a:rPr>
              <a:t>Project</a:t>
            </a:r>
            <a:r>
              <a:rPr lang="en-US"/>
              <a:t> Background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83"/>
        <p:cNvGrpSpPr/>
        <p:nvPr/>
      </p:nvGrpSpPr>
      <p:grpSpPr>
        <a:xfrm>
          <a:off x="0" y="0"/>
          <a:ext cx="0" cy="0"/>
          <a:chOff x="0" y="0"/>
          <a:chExt cx="0" cy="0"/>
        </a:xfrm>
      </p:grpSpPr>
      <p:sp>
        <p:nvSpPr>
          <p:cNvPr id="4484" name="Google Shape;4484;p5"/>
          <p:cNvSpPr txBox="1"/>
          <p:nvPr/>
        </p:nvSpPr>
        <p:spPr>
          <a:xfrm>
            <a:off x="519365" y="1641416"/>
            <a:ext cx="3412800" cy="2493600"/>
          </a:xfrm>
          <a:prstGeom prst="rect">
            <a:avLst/>
          </a:prstGeom>
          <a:noFill/>
          <a:ln>
            <a:noFill/>
          </a:ln>
        </p:spPr>
        <p:txBody>
          <a:bodyPr spcFirstLastPara="1" wrap="square" lIns="91425" tIns="45700" rIns="91425" bIns="45700" anchor="t" anchorCtr="0">
            <a:spAutoFit/>
          </a:bodyPr>
          <a:lstStyle/>
          <a:p>
            <a:pPr marL="139700" marR="0" lvl="0" indent="0" algn="l" rtl="0">
              <a:lnSpc>
                <a:spcPct val="100000"/>
              </a:lnSpc>
              <a:spcBef>
                <a:spcPts val="0"/>
              </a:spcBef>
              <a:spcAft>
                <a:spcPts val="0"/>
              </a:spcAft>
              <a:buClr>
                <a:srgbClr val="000000"/>
              </a:buClr>
              <a:buSzPts val="1200"/>
              <a:buFont typeface="Arial"/>
              <a:buNone/>
            </a:pPr>
            <a:r>
              <a:rPr lang="en-US" sz="1200">
                <a:latin typeface="Montserrat"/>
                <a:ea typeface="Montserrat"/>
                <a:cs typeface="Montserrat"/>
                <a:sym typeface="Montserrat"/>
              </a:rPr>
              <a:t>The w</a:t>
            </a:r>
            <a:r>
              <a:rPr lang="en-US" sz="1200" b="0" i="0" u="none" strike="noStrike" cap="none">
                <a:solidFill>
                  <a:srgbClr val="000000"/>
                </a:solidFill>
                <a:latin typeface="Montserrat"/>
                <a:ea typeface="Montserrat"/>
                <a:cs typeface="Montserrat"/>
                <a:sym typeface="Montserrat"/>
              </a:rPr>
              <a:t>idespread use of motor-based vehicle began after the </a:t>
            </a:r>
            <a:r>
              <a:rPr lang="en-US" sz="1200" b="0" i="0" u="sng" strike="noStrike" cap="none">
                <a:solidFill>
                  <a:srgbClr val="000000"/>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First World War</a:t>
            </a:r>
            <a:r>
              <a:rPr lang="en-US" sz="1200" b="0" i="0" u="none" strike="noStrike" cap="none">
                <a:solidFill>
                  <a:srgbClr val="000000"/>
                </a:solidFill>
                <a:latin typeface="Montserrat"/>
                <a:ea typeface="Montserrat"/>
                <a:cs typeface="Montserrat"/>
                <a:sym typeface="Montserrat"/>
              </a:rPr>
              <a:t> </a:t>
            </a:r>
            <a:r>
              <a:rPr lang="en-US" sz="1200">
                <a:latin typeface="Montserrat"/>
                <a:ea typeface="Montserrat"/>
                <a:cs typeface="Montserrat"/>
                <a:sym typeface="Montserrat"/>
              </a:rPr>
              <a:t>and the 2nd industrial revolution </a:t>
            </a:r>
            <a:r>
              <a:rPr lang="en-US" sz="1200" b="0" i="0" u="none" strike="noStrike" cap="none">
                <a:solidFill>
                  <a:srgbClr val="000000"/>
                </a:solidFill>
                <a:latin typeface="Montserrat"/>
                <a:ea typeface="Montserrat"/>
                <a:cs typeface="Montserrat"/>
                <a:sym typeface="Montserrat"/>
              </a:rPr>
              <a:t>in urban areas. Cars were relatively fast and dangerous by that stage, yet there was still no compulsory form of car insurance anywhere in the world. This meant that injured victims would rarely get any compensation in an accident and drivers often faced considerable costs for damage to their car and property.</a:t>
            </a:r>
            <a:endParaRPr/>
          </a:p>
          <a:p>
            <a:pPr marL="13970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ontserrat"/>
              <a:ea typeface="Montserrat"/>
              <a:cs typeface="Montserrat"/>
              <a:sym typeface="Montserrat"/>
            </a:endParaRPr>
          </a:p>
        </p:txBody>
      </p:sp>
      <p:sp>
        <p:nvSpPr>
          <p:cNvPr id="4485" name="Google Shape;4485;p5"/>
          <p:cNvSpPr txBox="1"/>
          <p:nvPr/>
        </p:nvSpPr>
        <p:spPr>
          <a:xfrm>
            <a:off x="519369" y="4806070"/>
            <a:ext cx="3205500" cy="215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Montserrat"/>
                <a:ea typeface="Montserrat"/>
                <a:cs typeface="Montserrat"/>
                <a:sym typeface="Montserrat"/>
              </a:rPr>
              <a:t>Source : </a:t>
            </a:r>
            <a:r>
              <a:rPr lang="en-US" sz="800" b="0" i="0" u="sng" strike="noStrike" cap="none">
                <a:solidFill>
                  <a:srgbClr val="000000"/>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Vehicle insurance - Wikipedia</a:t>
            </a:r>
            <a:endParaRPr sz="800" b="0" i="0" u="none" strike="noStrike" cap="none">
              <a:solidFill>
                <a:srgbClr val="000000"/>
              </a:solidFill>
              <a:latin typeface="Montserrat"/>
              <a:ea typeface="Montserrat"/>
              <a:cs typeface="Montserrat"/>
              <a:sym typeface="Montserrat"/>
            </a:endParaRPr>
          </a:p>
        </p:txBody>
      </p:sp>
      <p:sp>
        <p:nvSpPr>
          <p:cNvPr id="4486" name="Google Shape;4486;p5"/>
          <p:cNvSpPr txBox="1">
            <a:spLocks noGrp="1"/>
          </p:cNvSpPr>
          <p:nvPr>
            <p:ph type="title"/>
          </p:nvPr>
        </p:nvSpPr>
        <p:spPr>
          <a:xfrm>
            <a:off x="664343" y="456455"/>
            <a:ext cx="7550700" cy="5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3600"/>
              <a:buNone/>
            </a:pPr>
            <a:r>
              <a:rPr lang="en-US"/>
              <a:t>The Remarkable Widespread of Vehicle</a:t>
            </a:r>
            <a:endParaRPr>
              <a:solidFill>
                <a:schemeClr val="lt2"/>
              </a:solidFill>
            </a:endParaRPr>
          </a:p>
          <a:p>
            <a:pPr marL="0" lvl="0" indent="0" algn="l" rtl="0">
              <a:lnSpc>
                <a:spcPct val="100000"/>
              </a:lnSpc>
              <a:spcBef>
                <a:spcPts val="0"/>
              </a:spcBef>
              <a:spcAft>
                <a:spcPts val="0"/>
              </a:spcAft>
              <a:buSzPts val="3600"/>
              <a:buNone/>
            </a:pPr>
            <a:endParaRPr/>
          </a:p>
        </p:txBody>
      </p:sp>
      <p:sp>
        <p:nvSpPr>
          <p:cNvPr id="4487" name="Google Shape;4487;p5"/>
          <p:cNvSpPr txBox="1"/>
          <p:nvPr/>
        </p:nvSpPr>
        <p:spPr>
          <a:xfrm>
            <a:off x="664342" y="940252"/>
            <a:ext cx="7896900" cy="36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200">
                <a:solidFill>
                  <a:srgbClr val="4E86E2"/>
                </a:solidFill>
                <a:latin typeface="Montserrat"/>
                <a:ea typeface="Montserrat"/>
                <a:cs typeface="Montserrat"/>
                <a:sym typeface="Montserrat"/>
              </a:rPr>
              <a:t>The Insurance of Motor-based vehicle initially skyrocketed after the 2nd Industrial Revolution</a:t>
            </a:r>
            <a:endParaRPr sz="1200" b="0" i="0" u="none" strike="noStrike" cap="none">
              <a:solidFill>
                <a:srgbClr val="4E86E2"/>
              </a:solidFill>
              <a:latin typeface="Montserrat"/>
              <a:ea typeface="Montserrat"/>
              <a:cs typeface="Montserrat"/>
              <a:sym typeface="Montserrat"/>
            </a:endParaRPr>
          </a:p>
        </p:txBody>
      </p:sp>
      <p:grpSp>
        <p:nvGrpSpPr>
          <p:cNvPr id="4488" name="Google Shape;4488;p5"/>
          <p:cNvGrpSpPr/>
          <p:nvPr/>
        </p:nvGrpSpPr>
        <p:grpSpPr>
          <a:xfrm>
            <a:off x="3686926" y="1312526"/>
            <a:ext cx="5258049" cy="2785185"/>
            <a:chOff x="233350" y="949250"/>
            <a:chExt cx="7137300" cy="3802300"/>
          </a:xfrm>
        </p:grpSpPr>
        <p:sp>
          <p:nvSpPr>
            <p:cNvPr id="4489" name="Google Shape;4489;p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0" name="Google Shape;4490;p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1" name="Google Shape;4491;p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2" name="Google Shape;4492;p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3" name="Google Shape;4493;p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4" name="Google Shape;4494;p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5" name="Google Shape;4495;p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6" name="Google Shape;4496;p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7" name="Google Shape;4497;p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8" name="Google Shape;4498;p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9" name="Google Shape;4499;p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0" name="Google Shape;4500;p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1" name="Google Shape;4501;p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2" name="Google Shape;4502;p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3" name="Google Shape;4503;p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4" name="Google Shape;4504;p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5" name="Google Shape;4505;p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6" name="Google Shape;4506;p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7" name="Google Shape;4507;p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8" name="Google Shape;4508;p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9" name="Google Shape;4509;p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0" name="Google Shape;4510;p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1" name="Google Shape;4511;p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2" name="Google Shape;4512;p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3" name="Google Shape;4513;p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4" name="Google Shape;4514;p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5" name="Google Shape;4515;p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6" name="Google Shape;4516;p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7" name="Google Shape;4517;p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8" name="Google Shape;4518;p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9" name="Google Shape;4519;p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0" name="Google Shape;4520;p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1" name="Google Shape;4521;p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2" name="Google Shape;4522;p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3" name="Google Shape;4523;p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4" name="Google Shape;4524;p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5" name="Google Shape;4525;p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6" name="Google Shape;4526;p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7" name="Google Shape;4527;p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8" name="Google Shape;4528;p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9" name="Google Shape;4529;p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0" name="Google Shape;4530;p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1" name="Google Shape;4531;p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2" name="Google Shape;4532;p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3" name="Google Shape;4533;p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4" name="Google Shape;4534;p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5" name="Google Shape;4535;p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6" name="Google Shape;4536;p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7" name="Google Shape;4537;p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8" name="Google Shape;4538;p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9" name="Google Shape;4539;p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3"/>
        <p:cNvGrpSpPr/>
        <p:nvPr/>
      </p:nvGrpSpPr>
      <p:grpSpPr>
        <a:xfrm>
          <a:off x="0" y="0"/>
          <a:ext cx="0" cy="0"/>
          <a:chOff x="0" y="0"/>
          <a:chExt cx="0" cy="0"/>
        </a:xfrm>
      </p:grpSpPr>
      <p:sp>
        <p:nvSpPr>
          <p:cNvPr id="4544" name="Google Shape;4544;p6"/>
          <p:cNvSpPr txBox="1">
            <a:spLocks noGrp="1"/>
          </p:cNvSpPr>
          <p:nvPr>
            <p:ph type="title"/>
          </p:nvPr>
        </p:nvSpPr>
        <p:spPr>
          <a:xfrm>
            <a:off x="664343" y="456455"/>
            <a:ext cx="7550700" cy="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The Remarkable Widespread of Vehicle</a:t>
            </a:r>
            <a:endParaRPr>
              <a:solidFill>
                <a:schemeClr val="lt2"/>
              </a:solidFill>
            </a:endParaRPr>
          </a:p>
        </p:txBody>
      </p:sp>
      <p:sp>
        <p:nvSpPr>
          <p:cNvPr id="4545" name="Google Shape;4545;p6"/>
          <p:cNvSpPr txBox="1"/>
          <p:nvPr/>
        </p:nvSpPr>
        <p:spPr>
          <a:xfrm>
            <a:off x="664342" y="940252"/>
            <a:ext cx="7896941" cy="36728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200">
                <a:solidFill>
                  <a:srgbClr val="4E86E2"/>
                </a:solidFill>
                <a:latin typeface="Montserrat"/>
                <a:ea typeface="Montserrat"/>
                <a:cs typeface="Montserrat"/>
                <a:sym typeface="Montserrat"/>
              </a:rPr>
              <a:t>The insurance regulation in Indonesia still extremely limited</a:t>
            </a:r>
            <a:endParaRPr sz="1200" b="0" i="0" u="none" strike="noStrike" cap="none">
              <a:solidFill>
                <a:srgbClr val="4E86E2"/>
              </a:solidFill>
              <a:latin typeface="Montserrat"/>
              <a:ea typeface="Montserrat"/>
              <a:cs typeface="Montserrat"/>
              <a:sym typeface="Montserrat"/>
            </a:endParaRPr>
          </a:p>
        </p:txBody>
      </p:sp>
      <p:sp>
        <p:nvSpPr>
          <p:cNvPr id="4546" name="Google Shape;4546;p6"/>
          <p:cNvSpPr txBox="1"/>
          <p:nvPr/>
        </p:nvSpPr>
        <p:spPr>
          <a:xfrm>
            <a:off x="516557" y="1519749"/>
            <a:ext cx="3386370" cy="3542904"/>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Clr>
                <a:schemeClr val="dk1"/>
              </a:buClr>
              <a:buSzPts val="3600"/>
              <a:buFont typeface="Montserrat"/>
              <a:buNone/>
            </a:pPr>
            <a:r>
              <a:rPr lang="en-US" sz="1200" b="0" i="0" u="none" strike="noStrike" cap="none">
                <a:solidFill>
                  <a:schemeClr val="dk1"/>
                </a:solidFill>
                <a:latin typeface="Montserrat"/>
                <a:ea typeface="Montserrat"/>
                <a:cs typeface="Montserrat"/>
                <a:sym typeface="Montserrat"/>
              </a:rPr>
              <a:t>In Indonesia, auto insurance is legally called </a:t>
            </a:r>
            <a:r>
              <a:rPr lang="en-US" sz="1200" b="0" i="1" u="none" strike="noStrike" cap="none">
                <a:solidFill>
                  <a:schemeClr val="dk1"/>
                </a:solidFill>
                <a:latin typeface="Montserrat"/>
                <a:ea typeface="Montserrat"/>
                <a:cs typeface="Montserrat"/>
                <a:sym typeface="Montserrat"/>
              </a:rPr>
              <a:t>Dana Pertanggungan Wajib Kecelakaan Lalu Lintas Jalan(D</a:t>
            </a:r>
            <a:r>
              <a:rPr lang="en-US" sz="1200" b="0" i="0" u="none" strike="noStrike" cap="none">
                <a:solidFill>
                  <a:schemeClr val="dk1"/>
                </a:solidFill>
                <a:latin typeface="Montserrat"/>
                <a:ea typeface="Montserrat"/>
                <a:cs typeface="Montserrat"/>
                <a:sym typeface="Montserrat"/>
              </a:rPr>
              <a:t>PWKLLJ) was introduced in 1964 and merely covers body injuries, and is operated by a </a:t>
            </a:r>
            <a:r>
              <a:rPr lang="en-US" sz="1200" b="0" i="0" u="sng" strike="noStrike" cap="none">
                <a:solidFill>
                  <a:schemeClr val="dk1"/>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SOE</a:t>
            </a:r>
            <a:r>
              <a:rPr lang="en-US" sz="1200" b="0" i="0" u="none" strike="noStrike" cap="none">
                <a:solidFill>
                  <a:schemeClr val="dk1"/>
                </a:solidFill>
                <a:latin typeface="Montserrat"/>
                <a:ea typeface="Montserrat"/>
                <a:cs typeface="Montserrat"/>
                <a:sym typeface="Montserrat"/>
              </a:rPr>
              <a:t> called </a:t>
            </a:r>
            <a:r>
              <a:rPr lang="en-US" sz="1200" b="0" i="0" u="sng" strike="noStrike" cap="none">
                <a:solidFill>
                  <a:schemeClr val="dk1"/>
                </a:solid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PT Jasa Raharja (Persero)</a:t>
            </a:r>
            <a:r>
              <a:rPr lang="en-US" sz="1200" b="0" i="0" u="none" strike="noStrike" cap="none">
                <a:solidFill>
                  <a:schemeClr val="dk1"/>
                </a:solidFill>
                <a:latin typeface="Montserrat"/>
                <a:ea typeface="Montserrat"/>
                <a:cs typeface="Montserrat"/>
                <a:sym typeface="Montserrat"/>
              </a:rPr>
              <a:t>.</a:t>
            </a:r>
            <a:endParaRPr/>
          </a:p>
          <a:p>
            <a:pPr marL="139700" marR="0" lvl="0" indent="0" algn="l" rtl="0">
              <a:lnSpc>
                <a:spcPct val="100000"/>
              </a:lnSpc>
              <a:spcBef>
                <a:spcPts val="0"/>
              </a:spcBef>
              <a:spcAft>
                <a:spcPts val="0"/>
              </a:spcAft>
              <a:buClr>
                <a:schemeClr val="dk1"/>
              </a:buClr>
              <a:buSzPts val="3600"/>
              <a:buFont typeface="Montserrat"/>
              <a:buNone/>
            </a:pPr>
            <a:endParaRPr sz="1200" b="0" i="0" u="none" strike="noStrike" cap="none">
              <a:solidFill>
                <a:schemeClr val="dk1"/>
              </a:solidFill>
              <a:latin typeface="Montserrat"/>
              <a:ea typeface="Montserrat"/>
              <a:cs typeface="Montserrat"/>
              <a:sym typeface="Montserrat"/>
            </a:endParaRPr>
          </a:p>
          <a:p>
            <a:pPr marL="139700" marR="0" lvl="0" indent="0" algn="l" rtl="0">
              <a:lnSpc>
                <a:spcPct val="100000"/>
              </a:lnSpc>
              <a:spcBef>
                <a:spcPts val="0"/>
              </a:spcBef>
              <a:spcAft>
                <a:spcPts val="0"/>
              </a:spcAft>
              <a:buClr>
                <a:schemeClr val="dk1"/>
              </a:buClr>
              <a:buSzPts val="3600"/>
              <a:buFont typeface="Montserrat"/>
              <a:buNone/>
            </a:pPr>
            <a:r>
              <a:rPr lang="en-US" sz="1200" b="0" i="0" u="none" strike="noStrike" cap="none">
                <a:solidFill>
                  <a:schemeClr val="dk1"/>
                </a:solidFill>
                <a:latin typeface="Montserrat"/>
                <a:ea typeface="Montserrat"/>
                <a:cs typeface="Montserrat"/>
                <a:sym typeface="Montserrat"/>
              </a:rPr>
              <a:t>DPWKLLJ only cover life/body injuries, then how about if only vehicle damage or lost? There is no insurance yet.</a:t>
            </a:r>
            <a:endParaRPr/>
          </a:p>
          <a:p>
            <a:pPr marL="139700" marR="0" lvl="0" indent="0" algn="l" rtl="0">
              <a:lnSpc>
                <a:spcPct val="100000"/>
              </a:lnSpc>
              <a:spcBef>
                <a:spcPts val="0"/>
              </a:spcBef>
              <a:spcAft>
                <a:spcPts val="0"/>
              </a:spcAft>
              <a:buClr>
                <a:schemeClr val="dk1"/>
              </a:buClr>
              <a:buSzPts val="3600"/>
              <a:buFont typeface="Montserrat"/>
              <a:buNone/>
            </a:pPr>
            <a:endParaRPr sz="1200" b="0" i="0" u="none" strike="noStrike" cap="none">
              <a:solidFill>
                <a:schemeClr val="dk1"/>
              </a:solidFill>
              <a:latin typeface="Montserrat"/>
              <a:ea typeface="Montserrat"/>
              <a:cs typeface="Montserrat"/>
              <a:sym typeface="Montserrat"/>
            </a:endParaRPr>
          </a:p>
          <a:p>
            <a:pPr marL="139700" marR="0" lvl="0" indent="0" algn="l" rtl="0">
              <a:lnSpc>
                <a:spcPct val="100000"/>
              </a:lnSpc>
              <a:spcBef>
                <a:spcPts val="0"/>
              </a:spcBef>
              <a:spcAft>
                <a:spcPts val="0"/>
              </a:spcAft>
              <a:buClr>
                <a:schemeClr val="dk1"/>
              </a:buClr>
              <a:buSzPts val="3600"/>
              <a:buFont typeface="Montserrat"/>
              <a:buNone/>
            </a:pPr>
            <a:r>
              <a:rPr lang="en-US" sz="1200" b="0" i="0" u="none" strike="noStrike" cap="none">
                <a:solidFill>
                  <a:schemeClr val="dk1"/>
                </a:solidFill>
                <a:latin typeface="Montserrat"/>
                <a:ea typeface="Montserrat"/>
                <a:cs typeface="Montserrat"/>
                <a:sym typeface="Montserrat"/>
              </a:rPr>
              <a:t>So, to help anticipate excess expenses due to vehicle damage, either because of accidents or loss, we need vehicle insurance.</a:t>
            </a:r>
            <a:endParaRPr/>
          </a:p>
          <a:p>
            <a:pPr marL="139700" marR="0" lvl="0" indent="0" algn="l" rtl="0">
              <a:lnSpc>
                <a:spcPct val="100000"/>
              </a:lnSpc>
              <a:spcBef>
                <a:spcPts val="0"/>
              </a:spcBef>
              <a:spcAft>
                <a:spcPts val="0"/>
              </a:spcAft>
              <a:buClr>
                <a:schemeClr val="dk1"/>
              </a:buClr>
              <a:buSzPts val="3600"/>
              <a:buFont typeface="Montserrat"/>
              <a:buNone/>
            </a:pPr>
            <a:endParaRPr sz="1200" b="0" i="0" u="none" strike="noStrike" cap="none">
              <a:solidFill>
                <a:schemeClr val="dk1"/>
              </a:solidFill>
              <a:latin typeface="Montserrat"/>
              <a:ea typeface="Montserrat"/>
              <a:cs typeface="Montserrat"/>
              <a:sym typeface="Montserrat"/>
            </a:endParaRPr>
          </a:p>
        </p:txBody>
      </p:sp>
      <p:grpSp>
        <p:nvGrpSpPr>
          <p:cNvPr id="4547" name="Google Shape;4547;p6"/>
          <p:cNvGrpSpPr/>
          <p:nvPr/>
        </p:nvGrpSpPr>
        <p:grpSpPr>
          <a:xfrm>
            <a:off x="3686922" y="1410378"/>
            <a:ext cx="5301560" cy="2766874"/>
            <a:chOff x="3686922" y="1410378"/>
            <a:chExt cx="5301560" cy="2766874"/>
          </a:xfrm>
        </p:grpSpPr>
        <p:grpSp>
          <p:nvGrpSpPr>
            <p:cNvPr id="4548" name="Google Shape;4548;p6"/>
            <p:cNvGrpSpPr/>
            <p:nvPr/>
          </p:nvGrpSpPr>
          <p:grpSpPr>
            <a:xfrm>
              <a:off x="3686922" y="1410378"/>
              <a:ext cx="5301560" cy="2766874"/>
              <a:chOff x="1448156" y="1227610"/>
              <a:chExt cx="6528781" cy="3079696"/>
            </a:xfrm>
          </p:grpSpPr>
          <p:grpSp>
            <p:nvGrpSpPr>
              <p:cNvPr id="4549" name="Google Shape;4549;p6"/>
              <p:cNvGrpSpPr/>
              <p:nvPr/>
            </p:nvGrpSpPr>
            <p:grpSpPr>
              <a:xfrm>
                <a:off x="1448156" y="1227610"/>
                <a:ext cx="6528781" cy="3079696"/>
                <a:chOff x="233350" y="949250"/>
                <a:chExt cx="7137300" cy="3802300"/>
              </a:xfrm>
            </p:grpSpPr>
            <p:sp>
              <p:nvSpPr>
                <p:cNvPr id="4550" name="Google Shape;4550;p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1" name="Google Shape;4551;p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2" name="Google Shape;4552;p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3" name="Google Shape;4553;p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E18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4" name="Google Shape;4554;p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E18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5" name="Google Shape;4555;p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E18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6" name="Google Shape;4556;p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7" name="Google Shape;4557;p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8" name="Google Shape;4558;p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9" name="Google Shape;4559;p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0" name="Google Shape;4560;p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E18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1" name="Google Shape;4561;p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2" name="Google Shape;4562;p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3" name="Google Shape;4563;p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4" name="Google Shape;4564;p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E18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5" name="Google Shape;4565;p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6" name="Google Shape;4566;p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7" name="Google Shape;4567;p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8" name="Google Shape;4568;p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9" name="Google Shape;4569;p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0" name="Google Shape;4570;p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E18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1" name="Google Shape;4571;p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2" name="Google Shape;4572;p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3" name="Google Shape;4573;p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4" name="Google Shape;4574;p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5" name="Google Shape;4575;p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6" name="Google Shape;4576;p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7" name="Google Shape;4577;p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8" name="Google Shape;4578;p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9" name="Google Shape;4579;p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E18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0" name="Google Shape;4580;p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1" name="Google Shape;4581;p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2" name="Google Shape;4582;p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3" name="Google Shape;4583;p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4" name="Google Shape;4584;p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5" name="Google Shape;4585;p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6" name="Google Shape;4586;p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7" name="Google Shape;4587;p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8" name="Google Shape;4588;p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9" name="Google Shape;4589;p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0" name="Google Shape;4590;p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1" name="Google Shape;4591;p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2" name="Google Shape;4592;p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3" name="Google Shape;4593;p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4" name="Google Shape;4594;p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5" name="Google Shape;4595;p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E18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6" name="Google Shape;4596;p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7" name="Google Shape;4597;p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8" name="Google Shape;4598;p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9" name="Google Shape;4599;p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0" name="Google Shape;4600;p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01" name="Google Shape;4601;p6"/>
              <p:cNvSpPr/>
              <p:nvPr/>
            </p:nvSpPr>
            <p:spPr>
              <a:xfrm>
                <a:off x="6626660" y="2651049"/>
                <a:ext cx="392316" cy="428762"/>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02" name="Google Shape;4602;p6"/>
            <p:cNvPicPr preferRelativeResize="0"/>
            <p:nvPr/>
          </p:nvPicPr>
          <p:blipFill rotWithShape="1">
            <a:blip r:embed="rId5">
              <a:alphaModFix/>
            </a:blip>
            <a:srcRect l="51874"/>
            <a:stretch/>
          </p:blipFill>
          <p:spPr>
            <a:xfrm>
              <a:off x="8520308" y="3076449"/>
              <a:ext cx="203562" cy="226818"/>
            </a:xfrm>
            <a:prstGeom prst="rect">
              <a:avLst/>
            </a:prstGeom>
            <a:noFill/>
            <a:ln>
              <a:noFill/>
            </a:ln>
          </p:spPr>
        </p:pic>
      </p:grpSp>
      <p:sp>
        <p:nvSpPr>
          <p:cNvPr id="4603" name="Google Shape;4603;p6"/>
          <p:cNvSpPr txBox="1"/>
          <p:nvPr/>
        </p:nvSpPr>
        <p:spPr>
          <a:xfrm>
            <a:off x="664342" y="4847209"/>
            <a:ext cx="320555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Montserrat"/>
                <a:ea typeface="Montserrat"/>
                <a:cs typeface="Montserrat"/>
                <a:sym typeface="Montserrat"/>
              </a:rPr>
              <a:t>Source : </a:t>
            </a:r>
            <a:r>
              <a:rPr lang="en-US" sz="800" b="0" i="0" u="sng" strike="noStrike" cap="none">
                <a:solidFill>
                  <a:srgbClr val="000000"/>
                </a:solidFill>
                <a:latin typeface="Montserrat"/>
                <a:ea typeface="Montserrat"/>
                <a:cs typeface="Montserrat"/>
                <a:sym typeface="Montserrat"/>
                <a:hlinkClick r:id="rId6">
                  <a:extLst>
                    <a:ext uri="{A12FA001-AC4F-418D-AE19-62706E023703}">
                      <ahyp:hlinkClr xmlns:ahyp="http://schemas.microsoft.com/office/drawing/2018/hyperlinkcolor" val="tx"/>
                    </a:ext>
                  </a:extLst>
                </a:hlinkClick>
              </a:rPr>
              <a:t>Vehicle insurance - Wikipedia</a:t>
            </a:r>
            <a:endParaRPr sz="8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07"/>
        <p:cNvGrpSpPr/>
        <p:nvPr/>
      </p:nvGrpSpPr>
      <p:grpSpPr>
        <a:xfrm>
          <a:off x="0" y="0"/>
          <a:ext cx="0" cy="0"/>
          <a:chOff x="0" y="0"/>
          <a:chExt cx="0" cy="0"/>
        </a:xfrm>
      </p:grpSpPr>
      <p:sp>
        <p:nvSpPr>
          <p:cNvPr id="4608" name="Google Shape;4608;p7"/>
          <p:cNvSpPr txBox="1">
            <a:spLocks noGrp="1"/>
          </p:cNvSpPr>
          <p:nvPr>
            <p:ph type="title"/>
          </p:nvPr>
        </p:nvSpPr>
        <p:spPr>
          <a:xfrm>
            <a:off x="664343" y="456455"/>
            <a:ext cx="7550700" cy="56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Vehicle Insurance in Indonesia</a:t>
            </a:r>
            <a:endParaRPr>
              <a:solidFill>
                <a:schemeClr val="lt2"/>
              </a:solidFill>
            </a:endParaRPr>
          </a:p>
        </p:txBody>
      </p:sp>
      <p:sp>
        <p:nvSpPr>
          <p:cNvPr id="4609" name="Google Shape;4609;p7"/>
          <p:cNvSpPr txBox="1"/>
          <p:nvPr/>
        </p:nvSpPr>
        <p:spPr>
          <a:xfrm>
            <a:off x="664342" y="940252"/>
            <a:ext cx="7896941" cy="36728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Montserrat"/>
              <a:buNone/>
            </a:pPr>
            <a:r>
              <a:rPr lang="en-US" sz="1200">
                <a:solidFill>
                  <a:srgbClr val="4E86E2"/>
                </a:solidFill>
                <a:latin typeface="Montserrat"/>
                <a:ea typeface="Montserrat"/>
                <a:cs typeface="Montserrat"/>
                <a:sym typeface="Montserrat"/>
              </a:rPr>
              <a:t>The number of vehicle </a:t>
            </a:r>
            <a:r>
              <a:rPr lang="en-US" sz="1200" b="1">
                <a:solidFill>
                  <a:srgbClr val="4E86E2"/>
                </a:solidFill>
                <a:latin typeface="Montserrat"/>
                <a:ea typeface="Montserrat"/>
                <a:cs typeface="Montserrat"/>
                <a:sym typeface="Montserrat"/>
              </a:rPr>
              <a:t>grows linearly</a:t>
            </a:r>
            <a:r>
              <a:rPr lang="en-US" sz="1200">
                <a:solidFill>
                  <a:srgbClr val="4E86E2"/>
                </a:solidFill>
                <a:latin typeface="Montserrat"/>
                <a:ea typeface="Montserrat"/>
                <a:cs typeface="Montserrat"/>
                <a:sym typeface="Montserrat"/>
              </a:rPr>
              <a:t> with its incident numbers</a:t>
            </a:r>
            <a:endParaRPr sz="1200">
              <a:solidFill>
                <a:srgbClr val="4E86E2"/>
              </a:solidFill>
              <a:latin typeface="Montserrat"/>
              <a:ea typeface="Montserrat"/>
              <a:cs typeface="Montserrat"/>
              <a:sym typeface="Montserrat"/>
            </a:endParaRPr>
          </a:p>
        </p:txBody>
      </p:sp>
      <p:pic>
        <p:nvPicPr>
          <p:cNvPr id="4610" name="Google Shape;4610;p7"/>
          <p:cNvPicPr preferRelativeResize="0"/>
          <p:nvPr/>
        </p:nvPicPr>
        <p:blipFill rotWithShape="1">
          <a:blip r:embed="rId3">
            <a:alphaModFix/>
          </a:blip>
          <a:srcRect l="2391" t="13032" r="15936" b="9770"/>
          <a:stretch/>
        </p:blipFill>
        <p:spPr>
          <a:xfrm>
            <a:off x="4852802" y="1932592"/>
            <a:ext cx="3910425" cy="1974074"/>
          </a:xfrm>
          <a:prstGeom prst="rect">
            <a:avLst/>
          </a:prstGeom>
          <a:noFill/>
          <a:ln>
            <a:noFill/>
          </a:ln>
        </p:spPr>
      </p:pic>
      <p:pic>
        <p:nvPicPr>
          <p:cNvPr id="4611" name="Google Shape;4611;p7"/>
          <p:cNvPicPr preferRelativeResize="0"/>
          <p:nvPr/>
        </p:nvPicPr>
        <p:blipFill rotWithShape="1">
          <a:blip r:embed="rId4">
            <a:alphaModFix/>
          </a:blip>
          <a:srcRect l="3412" t="12893" r="24841" b="9933"/>
          <a:stretch/>
        </p:blipFill>
        <p:spPr>
          <a:xfrm>
            <a:off x="664342" y="1928456"/>
            <a:ext cx="3436257" cy="1974074"/>
          </a:xfrm>
          <a:prstGeom prst="rect">
            <a:avLst/>
          </a:prstGeom>
          <a:noFill/>
          <a:ln>
            <a:noFill/>
          </a:ln>
        </p:spPr>
      </p:pic>
      <p:sp>
        <p:nvSpPr>
          <p:cNvPr id="4612" name="Google Shape;4612;p7"/>
          <p:cNvSpPr/>
          <p:nvPr/>
        </p:nvSpPr>
        <p:spPr>
          <a:xfrm>
            <a:off x="1043527" y="1509652"/>
            <a:ext cx="2677886" cy="24674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Montserrat"/>
                <a:ea typeface="Montserrat"/>
                <a:cs typeface="Montserrat"/>
                <a:sym typeface="Montserrat"/>
              </a:rPr>
              <a:t>Vehicle ownership</a:t>
            </a:r>
            <a:endParaRPr/>
          </a:p>
        </p:txBody>
      </p:sp>
      <p:sp>
        <p:nvSpPr>
          <p:cNvPr id="4613" name="Google Shape;4613;p7"/>
          <p:cNvSpPr/>
          <p:nvPr/>
        </p:nvSpPr>
        <p:spPr>
          <a:xfrm>
            <a:off x="5469071" y="1509652"/>
            <a:ext cx="2677886" cy="24674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Montserrat"/>
                <a:ea typeface="Montserrat"/>
                <a:cs typeface="Montserrat"/>
                <a:sym typeface="Montserrat"/>
              </a:rPr>
              <a:t>Vehicle accidents</a:t>
            </a:r>
            <a:endParaRPr/>
          </a:p>
        </p:txBody>
      </p:sp>
      <p:sp>
        <p:nvSpPr>
          <p:cNvPr id="4614" name="Google Shape;4614;p7"/>
          <p:cNvSpPr/>
          <p:nvPr/>
        </p:nvSpPr>
        <p:spPr>
          <a:xfrm>
            <a:off x="2243438" y="3990166"/>
            <a:ext cx="4657123" cy="65151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a:solidFill>
                  <a:schemeClr val="dk1"/>
                </a:solidFill>
                <a:latin typeface="Montserrat"/>
                <a:ea typeface="Montserrat"/>
                <a:cs typeface="Montserrat"/>
                <a:sym typeface="Montserrat"/>
              </a:rPr>
              <a:t>ANNUALLY INCREASED</a:t>
            </a:r>
            <a:endParaRPr/>
          </a:p>
        </p:txBody>
      </p:sp>
      <p:sp>
        <p:nvSpPr>
          <p:cNvPr id="4615" name="Google Shape;4615;p7"/>
          <p:cNvSpPr/>
          <p:nvPr/>
        </p:nvSpPr>
        <p:spPr>
          <a:xfrm>
            <a:off x="0" y="4641678"/>
            <a:ext cx="6233147"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700" b="0" i="0" u="none" strike="noStrike" cap="none">
                <a:solidFill>
                  <a:schemeClr val="dk1"/>
                </a:solidFill>
                <a:latin typeface="Montserrat"/>
                <a:ea typeface="Montserrat"/>
                <a:cs typeface="Montserrat"/>
                <a:sym typeface="Montserrat"/>
              </a:rPr>
              <a:t>Source :</a:t>
            </a:r>
            <a:endParaRPr/>
          </a:p>
          <a:p>
            <a:pPr marL="0" marR="0" lvl="0" indent="0" algn="l" rtl="0">
              <a:lnSpc>
                <a:spcPct val="100000"/>
              </a:lnSpc>
              <a:spcBef>
                <a:spcPts val="0"/>
              </a:spcBef>
              <a:spcAft>
                <a:spcPts val="0"/>
              </a:spcAft>
              <a:buNone/>
            </a:pPr>
            <a:r>
              <a:rPr lang="en-US" sz="700" b="0" i="0" u="sng" strike="noStrike" cap="none">
                <a:solidFill>
                  <a:schemeClr val="dk1"/>
                </a:solid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https://www.bps.go.id/indicator/17/513/1/jumlah-kecelakaan-korban-mati-luka-berat-luka-ringan-dan-kerugian-materi.html</a:t>
            </a:r>
            <a:endParaRPr sz="7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US" sz="700" b="0" i="0" u="none" strike="noStrike" cap="none">
                <a:solidFill>
                  <a:schemeClr val="dk1"/>
                </a:solidFill>
                <a:latin typeface="Montserrat"/>
                <a:ea typeface="Montserrat"/>
                <a:cs typeface="Montserrat"/>
                <a:sym typeface="Montserrat"/>
              </a:rPr>
              <a:t>https://www.bps.go.id/indicator/17/57/1/jumlah-kendaraan-bermotor.html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19"/>
        <p:cNvGrpSpPr/>
        <p:nvPr/>
      </p:nvGrpSpPr>
      <p:grpSpPr>
        <a:xfrm>
          <a:off x="0" y="0"/>
          <a:ext cx="0" cy="0"/>
          <a:chOff x="0" y="0"/>
          <a:chExt cx="0" cy="0"/>
        </a:xfrm>
      </p:grpSpPr>
      <p:sp>
        <p:nvSpPr>
          <p:cNvPr id="4620" name="Google Shape;4620;p8"/>
          <p:cNvSpPr txBox="1"/>
          <p:nvPr/>
        </p:nvSpPr>
        <p:spPr>
          <a:xfrm>
            <a:off x="859483" y="3167153"/>
            <a:ext cx="1815600" cy="39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Montserrat"/>
                <a:ea typeface="Montserrat"/>
                <a:cs typeface="Montserrat"/>
                <a:sym typeface="Montserrat"/>
              </a:rPr>
              <a:t>01. Problem</a:t>
            </a:r>
            <a:endParaRPr sz="2000" b="1" i="0" u="none" strike="noStrike" cap="none">
              <a:solidFill>
                <a:schemeClr val="dk1"/>
              </a:solidFill>
              <a:latin typeface="Montserrat"/>
              <a:ea typeface="Montserrat"/>
              <a:cs typeface="Montserrat"/>
              <a:sym typeface="Montserrat"/>
            </a:endParaRPr>
          </a:p>
        </p:txBody>
      </p:sp>
      <p:sp>
        <p:nvSpPr>
          <p:cNvPr id="4621" name="Google Shape;4621;p8"/>
          <p:cNvSpPr txBox="1"/>
          <p:nvPr/>
        </p:nvSpPr>
        <p:spPr>
          <a:xfrm>
            <a:off x="2667382" y="592308"/>
            <a:ext cx="1815600" cy="39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2"/>
                </a:solidFill>
                <a:latin typeface="Montserrat"/>
                <a:ea typeface="Montserrat"/>
                <a:cs typeface="Montserrat"/>
                <a:sym typeface="Montserrat"/>
              </a:rPr>
              <a:t>02. Goals</a:t>
            </a:r>
            <a:endParaRPr sz="2000" b="1" i="0" u="none" strike="noStrike" cap="none">
              <a:solidFill>
                <a:schemeClr val="lt2"/>
              </a:solidFill>
              <a:latin typeface="Montserrat"/>
              <a:ea typeface="Montserrat"/>
              <a:cs typeface="Montserrat"/>
              <a:sym typeface="Montserrat"/>
            </a:endParaRPr>
          </a:p>
        </p:txBody>
      </p:sp>
      <p:sp>
        <p:nvSpPr>
          <p:cNvPr id="4622" name="Google Shape;4622;p8"/>
          <p:cNvSpPr txBox="1"/>
          <p:nvPr/>
        </p:nvSpPr>
        <p:spPr>
          <a:xfrm>
            <a:off x="2557982" y="1007553"/>
            <a:ext cx="2017200" cy="63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050" b="0" i="0" u="none" strike="noStrike" cap="none">
                <a:solidFill>
                  <a:schemeClr val="dk1"/>
                </a:solidFill>
                <a:latin typeface="Montserrat"/>
                <a:ea typeface="Montserrat"/>
                <a:cs typeface="Montserrat"/>
                <a:sym typeface="Montserrat"/>
              </a:rPr>
              <a:t>Build a model to predict customer interest in vehicle insurance.</a:t>
            </a:r>
            <a:endParaRPr sz="1050" b="0" i="0" u="none" strike="noStrike" cap="none">
              <a:solidFill>
                <a:schemeClr val="dk1"/>
              </a:solidFill>
              <a:latin typeface="Montserrat"/>
              <a:ea typeface="Montserrat"/>
              <a:cs typeface="Montserrat"/>
              <a:sym typeface="Montserrat"/>
            </a:endParaRPr>
          </a:p>
        </p:txBody>
      </p:sp>
      <p:sp>
        <p:nvSpPr>
          <p:cNvPr id="4623" name="Google Shape;4623;p8"/>
          <p:cNvSpPr txBox="1"/>
          <p:nvPr/>
        </p:nvSpPr>
        <p:spPr>
          <a:xfrm>
            <a:off x="4414713" y="3167178"/>
            <a:ext cx="1925000" cy="3971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2"/>
                </a:solidFill>
                <a:latin typeface="Montserrat"/>
                <a:ea typeface="Montserrat"/>
                <a:cs typeface="Montserrat"/>
                <a:sym typeface="Montserrat"/>
              </a:rPr>
              <a:t>03. Objective</a:t>
            </a:r>
            <a:endParaRPr sz="2000" b="1" i="0" u="none" strike="noStrike" cap="none">
              <a:solidFill>
                <a:schemeClr val="lt2"/>
              </a:solidFill>
              <a:latin typeface="Montserrat"/>
              <a:ea typeface="Montserrat"/>
              <a:cs typeface="Montserrat"/>
              <a:sym typeface="Montserrat"/>
            </a:endParaRPr>
          </a:p>
        </p:txBody>
      </p:sp>
      <p:sp>
        <p:nvSpPr>
          <p:cNvPr id="4624" name="Google Shape;4624;p8"/>
          <p:cNvSpPr txBox="1"/>
          <p:nvPr/>
        </p:nvSpPr>
        <p:spPr>
          <a:xfrm>
            <a:off x="4361580" y="3823553"/>
            <a:ext cx="2043000" cy="85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050" b="0" i="0" u="none" strike="noStrike" cap="none">
                <a:solidFill>
                  <a:schemeClr val="dk1"/>
                </a:solidFill>
                <a:latin typeface="Montserrat"/>
                <a:ea typeface="Montserrat"/>
                <a:cs typeface="Montserrat"/>
                <a:sym typeface="Montserrat"/>
              </a:rPr>
              <a:t>Plan a communication strategy to reach those customers and optimize the business model.</a:t>
            </a:r>
            <a:endParaRPr sz="1050" b="0" i="0" u="none" strike="noStrike" cap="none">
              <a:solidFill>
                <a:schemeClr val="dk1"/>
              </a:solidFill>
              <a:latin typeface="Montserrat"/>
              <a:ea typeface="Montserrat"/>
              <a:cs typeface="Montserrat"/>
              <a:sym typeface="Montserrat"/>
            </a:endParaRPr>
          </a:p>
        </p:txBody>
      </p:sp>
      <p:sp>
        <p:nvSpPr>
          <p:cNvPr id="4625" name="Google Shape;4625;p8"/>
          <p:cNvSpPr txBox="1"/>
          <p:nvPr/>
        </p:nvSpPr>
        <p:spPr>
          <a:xfrm>
            <a:off x="5750719" y="592308"/>
            <a:ext cx="3143250" cy="39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Montserrat"/>
                <a:ea typeface="Montserrat"/>
                <a:cs typeface="Montserrat"/>
                <a:sym typeface="Montserrat"/>
              </a:rPr>
              <a:t>04. Business </a:t>
            </a:r>
            <a:r>
              <a:rPr lang="en-US" sz="2000" b="1">
                <a:solidFill>
                  <a:schemeClr val="dk1"/>
                </a:solidFill>
                <a:latin typeface="Montserrat"/>
                <a:ea typeface="Montserrat"/>
                <a:cs typeface="Montserrat"/>
                <a:sym typeface="Montserrat"/>
              </a:rPr>
              <a:t>Me</a:t>
            </a:r>
            <a:r>
              <a:rPr lang="en-US" sz="2000" b="1" i="0" u="none" strike="noStrike" cap="none">
                <a:solidFill>
                  <a:schemeClr val="dk1"/>
                </a:solidFill>
                <a:latin typeface="Montserrat"/>
                <a:ea typeface="Montserrat"/>
                <a:cs typeface="Montserrat"/>
                <a:sym typeface="Montserrat"/>
              </a:rPr>
              <a:t>trics</a:t>
            </a:r>
            <a:endParaRPr sz="2000" b="1" i="0" u="none" strike="noStrike" cap="none">
              <a:solidFill>
                <a:schemeClr val="dk1"/>
              </a:solidFill>
              <a:latin typeface="Montserrat"/>
              <a:ea typeface="Montserrat"/>
              <a:cs typeface="Montserrat"/>
              <a:sym typeface="Montserrat"/>
            </a:endParaRPr>
          </a:p>
        </p:txBody>
      </p:sp>
      <p:sp>
        <p:nvSpPr>
          <p:cNvPr id="4626" name="Google Shape;4626;p8"/>
          <p:cNvSpPr txBox="1"/>
          <p:nvPr/>
        </p:nvSpPr>
        <p:spPr>
          <a:xfrm>
            <a:off x="6182379" y="1007553"/>
            <a:ext cx="2017200" cy="634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1050">
                <a:solidFill>
                  <a:srgbClr val="FF0000"/>
                </a:solidFill>
                <a:latin typeface="Montserrat"/>
                <a:ea typeface="Montserrat"/>
                <a:cs typeface="Montserrat"/>
                <a:sym typeface="Montserrat"/>
              </a:rPr>
              <a:t>F</a:t>
            </a:r>
            <a:r>
              <a:rPr lang="en-US" sz="1050" i="0" u="none" strike="noStrike" cap="none">
                <a:solidFill>
                  <a:srgbClr val="FF0000"/>
                </a:solidFill>
                <a:latin typeface="Montserrat"/>
                <a:ea typeface="Montserrat"/>
                <a:cs typeface="Montserrat"/>
                <a:sym typeface="Montserrat"/>
              </a:rPr>
              <a:t>ocused to </a:t>
            </a:r>
            <a:endParaRPr b="1"/>
          </a:p>
          <a:p>
            <a:pPr marL="0" marR="0" lvl="0" indent="0" algn="ctr" rtl="0">
              <a:lnSpc>
                <a:spcPct val="100000"/>
              </a:lnSpc>
              <a:spcBef>
                <a:spcPts val="0"/>
              </a:spcBef>
              <a:spcAft>
                <a:spcPts val="0"/>
              </a:spcAft>
              <a:buNone/>
            </a:pPr>
            <a:r>
              <a:rPr lang="en-US" sz="1050" b="1">
                <a:solidFill>
                  <a:srgbClr val="FF0000"/>
                </a:solidFill>
                <a:latin typeface="Montserrat"/>
                <a:ea typeface="Montserrat"/>
                <a:cs typeface="Montserrat"/>
                <a:sym typeface="Montserrat"/>
              </a:rPr>
              <a:t>P</a:t>
            </a:r>
            <a:r>
              <a:rPr lang="en-US" sz="1050" b="1" i="0" u="none" strike="noStrike" cap="none">
                <a:solidFill>
                  <a:srgbClr val="FF0000"/>
                </a:solidFill>
                <a:latin typeface="Montserrat"/>
                <a:ea typeface="Montserrat"/>
                <a:cs typeface="Montserrat"/>
                <a:sym typeface="Montserrat"/>
              </a:rPr>
              <a:t>urchase </a:t>
            </a:r>
            <a:r>
              <a:rPr lang="en-US" sz="1050" b="1">
                <a:solidFill>
                  <a:srgbClr val="FF0000"/>
                </a:solidFill>
                <a:latin typeface="Montserrat"/>
                <a:ea typeface="Montserrat"/>
                <a:cs typeface="Montserrat"/>
                <a:sym typeface="Montserrat"/>
              </a:rPr>
              <a:t>R</a:t>
            </a:r>
            <a:r>
              <a:rPr lang="en-US" sz="1050" b="1" i="0" u="none" strike="noStrike" cap="none">
                <a:solidFill>
                  <a:srgbClr val="FF0000"/>
                </a:solidFill>
                <a:latin typeface="Montserrat"/>
                <a:ea typeface="Montserrat"/>
                <a:cs typeface="Montserrat"/>
                <a:sym typeface="Montserrat"/>
              </a:rPr>
              <a:t>ate</a:t>
            </a:r>
            <a:endParaRPr sz="1050" b="1" i="0" u="none" strike="noStrike" cap="none">
              <a:solidFill>
                <a:srgbClr val="FF0000"/>
              </a:solidFill>
              <a:latin typeface="Montserrat"/>
              <a:ea typeface="Montserrat"/>
              <a:cs typeface="Montserrat"/>
              <a:sym typeface="Montserrat"/>
            </a:endParaRPr>
          </a:p>
        </p:txBody>
      </p:sp>
      <p:cxnSp>
        <p:nvCxnSpPr>
          <p:cNvPr id="4627" name="Google Shape;4627;p8"/>
          <p:cNvCxnSpPr>
            <a:stCxn id="4628" idx="4"/>
            <a:endCxn id="4620" idx="0"/>
          </p:cNvCxnSpPr>
          <p:nvPr/>
        </p:nvCxnSpPr>
        <p:spPr>
          <a:xfrm>
            <a:off x="1767283" y="2830278"/>
            <a:ext cx="0" cy="336900"/>
          </a:xfrm>
          <a:prstGeom prst="straightConnector1">
            <a:avLst/>
          </a:prstGeom>
          <a:noFill/>
          <a:ln w="28575" cap="flat" cmpd="sng">
            <a:solidFill>
              <a:schemeClr val="dk1"/>
            </a:solidFill>
            <a:prstDash val="solid"/>
            <a:round/>
            <a:headEnd type="none" w="sm" len="sm"/>
            <a:tailEnd type="oval" w="med" len="med"/>
          </a:ln>
        </p:spPr>
      </p:cxnSp>
      <p:cxnSp>
        <p:nvCxnSpPr>
          <p:cNvPr id="4629" name="Google Shape;4629;p8"/>
          <p:cNvCxnSpPr>
            <a:stCxn id="4622" idx="2"/>
            <a:endCxn id="4630" idx="0"/>
          </p:cNvCxnSpPr>
          <p:nvPr/>
        </p:nvCxnSpPr>
        <p:spPr>
          <a:xfrm>
            <a:off x="3566582" y="1642053"/>
            <a:ext cx="8700" cy="340800"/>
          </a:xfrm>
          <a:prstGeom prst="straightConnector1">
            <a:avLst/>
          </a:prstGeom>
          <a:noFill/>
          <a:ln w="28575" cap="flat" cmpd="sng">
            <a:solidFill>
              <a:schemeClr val="dk1"/>
            </a:solidFill>
            <a:prstDash val="solid"/>
            <a:round/>
            <a:headEnd type="oval" w="med" len="med"/>
            <a:tailEnd type="none" w="sm" len="sm"/>
          </a:ln>
        </p:spPr>
      </p:cxnSp>
      <p:cxnSp>
        <p:nvCxnSpPr>
          <p:cNvPr id="4631" name="Google Shape;4631;p8"/>
          <p:cNvCxnSpPr>
            <a:stCxn id="4632" idx="4"/>
            <a:endCxn id="4623" idx="0"/>
          </p:cNvCxnSpPr>
          <p:nvPr/>
        </p:nvCxnSpPr>
        <p:spPr>
          <a:xfrm flipH="1">
            <a:off x="5377080" y="2830278"/>
            <a:ext cx="6000" cy="336900"/>
          </a:xfrm>
          <a:prstGeom prst="straightConnector1">
            <a:avLst/>
          </a:prstGeom>
          <a:noFill/>
          <a:ln w="28575" cap="flat" cmpd="sng">
            <a:solidFill>
              <a:schemeClr val="dk1"/>
            </a:solidFill>
            <a:prstDash val="solid"/>
            <a:round/>
            <a:headEnd type="none" w="sm" len="sm"/>
            <a:tailEnd type="oval" w="med" len="med"/>
          </a:ln>
        </p:spPr>
      </p:cxnSp>
      <p:cxnSp>
        <p:nvCxnSpPr>
          <p:cNvPr id="4633" name="Google Shape;4633;p8"/>
          <p:cNvCxnSpPr>
            <a:stCxn id="4626" idx="2"/>
            <a:endCxn id="4634" idx="0"/>
          </p:cNvCxnSpPr>
          <p:nvPr/>
        </p:nvCxnSpPr>
        <p:spPr>
          <a:xfrm>
            <a:off x="7190979" y="1642053"/>
            <a:ext cx="0" cy="340800"/>
          </a:xfrm>
          <a:prstGeom prst="straightConnector1">
            <a:avLst/>
          </a:prstGeom>
          <a:noFill/>
          <a:ln w="28575" cap="flat" cmpd="sng">
            <a:solidFill>
              <a:schemeClr val="dk1"/>
            </a:solidFill>
            <a:prstDash val="solid"/>
            <a:round/>
            <a:headEnd type="oval" w="med" len="med"/>
            <a:tailEnd type="none" w="sm" len="sm"/>
          </a:ln>
        </p:spPr>
      </p:cxnSp>
      <p:cxnSp>
        <p:nvCxnSpPr>
          <p:cNvPr id="4635" name="Google Shape;4635;p8"/>
          <p:cNvCxnSpPr>
            <a:stCxn id="4628" idx="6"/>
            <a:endCxn id="4630" idx="2"/>
          </p:cNvCxnSpPr>
          <p:nvPr/>
        </p:nvCxnSpPr>
        <p:spPr>
          <a:xfrm>
            <a:off x="2191033" y="2406528"/>
            <a:ext cx="960300" cy="0"/>
          </a:xfrm>
          <a:prstGeom prst="straightConnector1">
            <a:avLst/>
          </a:prstGeom>
          <a:noFill/>
          <a:ln w="28575" cap="flat" cmpd="sng">
            <a:solidFill>
              <a:schemeClr val="dk1"/>
            </a:solidFill>
            <a:prstDash val="solid"/>
            <a:round/>
            <a:headEnd type="none" w="sm" len="sm"/>
            <a:tailEnd type="none" w="sm" len="sm"/>
          </a:ln>
        </p:spPr>
      </p:cxnSp>
      <p:cxnSp>
        <p:nvCxnSpPr>
          <p:cNvPr id="4636" name="Google Shape;4636;p8"/>
          <p:cNvCxnSpPr>
            <a:stCxn id="4630" idx="6"/>
            <a:endCxn id="4632" idx="2"/>
          </p:cNvCxnSpPr>
          <p:nvPr/>
        </p:nvCxnSpPr>
        <p:spPr>
          <a:xfrm>
            <a:off x="3998932" y="2406528"/>
            <a:ext cx="960300" cy="0"/>
          </a:xfrm>
          <a:prstGeom prst="straightConnector1">
            <a:avLst/>
          </a:prstGeom>
          <a:noFill/>
          <a:ln w="28575" cap="flat" cmpd="sng">
            <a:solidFill>
              <a:schemeClr val="dk1"/>
            </a:solidFill>
            <a:prstDash val="solid"/>
            <a:round/>
            <a:headEnd type="none" w="sm" len="sm"/>
            <a:tailEnd type="none" w="sm" len="sm"/>
          </a:ln>
        </p:spPr>
      </p:cxnSp>
      <p:cxnSp>
        <p:nvCxnSpPr>
          <p:cNvPr id="4637" name="Google Shape;4637;p8"/>
          <p:cNvCxnSpPr>
            <a:stCxn id="4632" idx="6"/>
            <a:endCxn id="4634" idx="2"/>
          </p:cNvCxnSpPr>
          <p:nvPr/>
        </p:nvCxnSpPr>
        <p:spPr>
          <a:xfrm>
            <a:off x="5806830" y="2406528"/>
            <a:ext cx="960300" cy="0"/>
          </a:xfrm>
          <a:prstGeom prst="straightConnector1">
            <a:avLst/>
          </a:prstGeom>
          <a:noFill/>
          <a:ln w="28575" cap="flat" cmpd="sng">
            <a:solidFill>
              <a:schemeClr val="dk1"/>
            </a:solidFill>
            <a:prstDash val="solid"/>
            <a:round/>
            <a:headEnd type="none" w="sm" len="sm"/>
            <a:tailEnd type="none" w="sm" len="sm"/>
          </a:ln>
        </p:spPr>
      </p:cxnSp>
      <p:sp>
        <p:nvSpPr>
          <p:cNvPr id="4628" name="Google Shape;4628;p8"/>
          <p:cNvSpPr/>
          <p:nvPr/>
        </p:nvSpPr>
        <p:spPr>
          <a:xfrm>
            <a:off x="1343533" y="1982778"/>
            <a:ext cx="847500" cy="847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0" name="Google Shape;4630;p8"/>
          <p:cNvSpPr/>
          <p:nvPr/>
        </p:nvSpPr>
        <p:spPr>
          <a:xfrm>
            <a:off x="3151432" y="1982778"/>
            <a:ext cx="847500" cy="847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2" name="Google Shape;4632;p8"/>
          <p:cNvSpPr/>
          <p:nvPr/>
        </p:nvSpPr>
        <p:spPr>
          <a:xfrm>
            <a:off x="4959330" y="1982778"/>
            <a:ext cx="847500" cy="847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4" name="Google Shape;4634;p8"/>
          <p:cNvSpPr/>
          <p:nvPr/>
        </p:nvSpPr>
        <p:spPr>
          <a:xfrm>
            <a:off x="6767229" y="1982778"/>
            <a:ext cx="847500" cy="847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38" name="Google Shape;4638;p8"/>
          <p:cNvGrpSpPr/>
          <p:nvPr/>
        </p:nvGrpSpPr>
        <p:grpSpPr>
          <a:xfrm>
            <a:off x="1607978" y="2194751"/>
            <a:ext cx="413903" cy="385679"/>
            <a:chOff x="6221064" y="3811049"/>
            <a:chExt cx="364673" cy="339805"/>
          </a:xfrm>
        </p:grpSpPr>
        <p:sp>
          <p:nvSpPr>
            <p:cNvPr id="4639" name="Google Shape;4639;p8"/>
            <p:cNvSpPr/>
            <p:nvPr/>
          </p:nvSpPr>
          <p:spPr>
            <a:xfrm>
              <a:off x="6277838" y="4054558"/>
              <a:ext cx="45272" cy="45272"/>
            </a:xfrm>
            <a:custGeom>
              <a:avLst/>
              <a:gdLst/>
              <a:ahLst/>
              <a:cxnLst/>
              <a:rect l="l" t="t" r="r" b="b"/>
              <a:pathLst>
                <a:path w="1724" h="1724" extrusionOk="0">
                  <a:moveTo>
                    <a:pt x="211" y="1"/>
                  </a:moveTo>
                  <a:cubicBezTo>
                    <a:pt x="97" y="1"/>
                    <a:pt x="1" y="96"/>
                    <a:pt x="1" y="221"/>
                  </a:cubicBezTo>
                  <a:lnTo>
                    <a:pt x="1" y="1513"/>
                  </a:lnTo>
                  <a:cubicBezTo>
                    <a:pt x="1" y="1628"/>
                    <a:pt x="97" y="1723"/>
                    <a:pt x="211" y="1723"/>
                  </a:cubicBezTo>
                  <a:lnTo>
                    <a:pt x="1513" y="1723"/>
                  </a:lnTo>
                  <a:cubicBezTo>
                    <a:pt x="1628" y="1723"/>
                    <a:pt x="1724" y="1628"/>
                    <a:pt x="1724" y="1513"/>
                  </a:cubicBezTo>
                  <a:lnTo>
                    <a:pt x="1724" y="221"/>
                  </a:lnTo>
                  <a:cubicBezTo>
                    <a:pt x="1724" y="96"/>
                    <a:pt x="1628" y="1"/>
                    <a:pt x="151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0" name="Google Shape;4640;p8"/>
            <p:cNvSpPr/>
            <p:nvPr/>
          </p:nvSpPr>
          <p:spPr>
            <a:xfrm>
              <a:off x="6426890" y="3935679"/>
              <a:ext cx="105828" cy="90728"/>
            </a:xfrm>
            <a:custGeom>
              <a:avLst/>
              <a:gdLst/>
              <a:ahLst/>
              <a:cxnLst/>
              <a:rect l="l" t="t" r="r" b="b"/>
              <a:pathLst>
                <a:path w="4030" h="3455" extrusionOk="0">
                  <a:moveTo>
                    <a:pt x="2307" y="1"/>
                  </a:moveTo>
                  <a:cubicBezTo>
                    <a:pt x="766" y="1"/>
                    <a:pt x="0" y="1858"/>
                    <a:pt x="1082" y="2949"/>
                  </a:cubicBezTo>
                  <a:cubicBezTo>
                    <a:pt x="1434" y="3298"/>
                    <a:pt x="1866" y="3454"/>
                    <a:pt x="2290" y="3454"/>
                  </a:cubicBezTo>
                  <a:cubicBezTo>
                    <a:pt x="3178" y="3454"/>
                    <a:pt x="4029" y="2767"/>
                    <a:pt x="4029" y="1724"/>
                  </a:cubicBezTo>
                  <a:cubicBezTo>
                    <a:pt x="4029" y="767"/>
                    <a:pt x="3264" y="1"/>
                    <a:pt x="230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1" name="Google Shape;4641;p8"/>
            <p:cNvSpPr/>
            <p:nvPr/>
          </p:nvSpPr>
          <p:spPr>
            <a:xfrm>
              <a:off x="6437446" y="3972391"/>
              <a:ext cx="100051" cy="54043"/>
            </a:xfrm>
            <a:custGeom>
              <a:avLst/>
              <a:gdLst/>
              <a:ahLst/>
              <a:cxnLst/>
              <a:rect l="l" t="t" r="r" b="b"/>
              <a:pathLst>
                <a:path w="3810" h="2058" extrusionOk="0">
                  <a:moveTo>
                    <a:pt x="211" y="0"/>
                  </a:moveTo>
                  <a:cubicBezTo>
                    <a:pt x="0" y="1062"/>
                    <a:pt x="823" y="2058"/>
                    <a:pt x="1905" y="2058"/>
                  </a:cubicBezTo>
                  <a:cubicBezTo>
                    <a:pt x="2986" y="2058"/>
                    <a:pt x="3809" y="1062"/>
                    <a:pt x="3598" y="0"/>
                  </a:cubicBezTo>
                  <a:lnTo>
                    <a:pt x="3598" y="0"/>
                  </a:lnTo>
                  <a:cubicBezTo>
                    <a:pt x="3445" y="814"/>
                    <a:pt x="2737" y="1407"/>
                    <a:pt x="1905" y="1407"/>
                  </a:cubicBezTo>
                  <a:cubicBezTo>
                    <a:pt x="1072" y="1407"/>
                    <a:pt x="364" y="814"/>
                    <a:pt x="211" y="0"/>
                  </a:cubicBez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2" name="Google Shape;4642;p8"/>
            <p:cNvSpPr/>
            <p:nvPr/>
          </p:nvSpPr>
          <p:spPr>
            <a:xfrm>
              <a:off x="6306251" y="3833659"/>
              <a:ext cx="153070" cy="294585"/>
            </a:xfrm>
            <a:custGeom>
              <a:avLst/>
              <a:gdLst/>
              <a:ahLst/>
              <a:cxnLst/>
              <a:rect l="l" t="t" r="r" b="b"/>
              <a:pathLst>
                <a:path w="5829" h="11218" extrusionOk="0">
                  <a:moveTo>
                    <a:pt x="5603" y="1"/>
                  </a:moveTo>
                  <a:cubicBezTo>
                    <a:pt x="5530" y="1"/>
                    <a:pt x="5464" y="39"/>
                    <a:pt x="5427" y="106"/>
                  </a:cubicBezTo>
                  <a:cubicBezTo>
                    <a:pt x="5015" y="756"/>
                    <a:pt x="4527" y="1359"/>
                    <a:pt x="3972" y="1895"/>
                  </a:cubicBezTo>
                  <a:cubicBezTo>
                    <a:pt x="3139" y="2709"/>
                    <a:pt x="1819" y="3666"/>
                    <a:pt x="211" y="3666"/>
                  </a:cubicBezTo>
                  <a:cubicBezTo>
                    <a:pt x="96" y="3666"/>
                    <a:pt x="0" y="3761"/>
                    <a:pt x="0" y="3876"/>
                  </a:cubicBezTo>
                  <a:lnTo>
                    <a:pt x="0" y="7331"/>
                  </a:lnTo>
                  <a:cubicBezTo>
                    <a:pt x="0" y="7456"/>
                    <a:pt x="96" y="7551"/>
                    <a:pt x="211" y="7551"/>
                  </a:cubicBezTo>
                  <a:cubicBezTo>
                    <a:pt x="1809" y="7551"/>
                    <a:pt x="3139" y="8508"/>
                    <a:pt x="3972" y="9312"/>
                  </a:cubicBezTo>
                  <a:cubicBezTo>
                    <a:pt x="4527" y="9848"/>
                    <a:pt x="5015" y="10451"/>
                    <a:pt x="5427" y="11111"/>
                  </a:cubicBezTo>
                  <a:cubicBezTo>
                    <a:pt x="5467" y="11185"/>
                    <a:pt x="5535" y="11217"/>
                    <a:pt x="5604" y="11217"/>
                  </a:cubicBezTo>
                  <a:cubicBezTo>
                    <a:pt x="5716" y="11217"/>
                    <a:pt x="5829" y="11132"/>
                    <a:pt x="5829" y="10997"/>
                  </a:cubicBezTo>
                  <a:lnTo>
                    <a:pt x="5829" y="211"/>
                  </a:lnTo>
                  <a:cubicBezTo>
                    <a:pt x="5829" y="115"/>
                    <a:pt x="5762" y="29"/>
                    <a:pt x="5666" y="10"/>
                  </a:cubicBezTo>
                  <a:cubicBezTo>
                    <a:pt x="5645" y="4"/>
                    <a:pt x="5624" y="1"/>
                    <a:pt x="56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3" name="Google Shape;4643;p8"/>
            <p:cNvSpPr/>
            <p:nvPr/>
          </p:nvSpPr>
          <p:spPr>
            <a:xfrm>
              <a:off x="6306251" y="4009312"/>
              <a:ext cx="152833" cy="119010"/>
            </a:xfrm>
            <a:custGeom>
              <a:avLst/>
              <a:gdLst/>
              <a:ahLst/>
              <a:cxnLst/>
              <a:rect l="l" t="t" r="r" b="b"/>
              <a:pathLst>
                <a:path w="5820" h="4532" extrusionOk="0">
                  <a:moveTo>
                    <a:pt x="0" y="1"/>
                  </a:moveTo>
                  <a:lnTo>
                    <a:pt x="0" y="642"/>
                  </a:lnTo>
                  <a:cubicBezTo>
                    <a:pt x="0" y="767"/>
                    <a:pt x="96" y="862"/>
                    <a:pt x="211" y="862"/>
                  </a:cubicBezTo>
                  <a:cubicBezTo>
                    <a:pt x="1809" y="862"/>
                    <a:pt x="3130" y="1819"/>
                    <a:pt x="3962" y="2623"/>
                  </a:cubicBezTo>
                  <a:cubicBezTo>
                    <a:pt x="4518" y="3169"/>
                    <a:pt x="5006" y="3772"/>
                    <a:pt x="5417" y="4422"/>
                  </a:cubicBezTo>
                  <a:cubicBezTo>
                    <a:pt x="5462" y="4498"/>
                    <a:pt x="5534" y="4531"/>
                    <a:pt x="5604" y="4531"/>
                  </a:cubicBezTo>
                  <a:cubicBezTo>
                    <a:pt x="5713" y="4531"/>
                    <a:pt x="5819" y="4451"/>
                    <a:pt x="5819" y="4317"/>
                  </a:cubicBezTo>
                  <a:lnTo>
                    <a:pt x="5819" y="3236"/>
                  </a:lnTo>
                  <a:cubicBezTo>
                    <a:pt x="5819" y="3331"/>
                    <a:pt x="5762" y="3408"/>
                    <a:pt x="5676" y="3437"/>
                  </a:cubicBezTo>
                  <a:cubicBezTo>
                    <a:pt x="5651" y="3447"/>
                    <a:pt x="5625" y="3451"/>
                    <a:pt x="5600" y="3451"/>
                  </a:cubicBezTo>
                  <a:cubicBezTo>
                    <a:pt x="5529" y="3451"/>
                    <a:pt x="5460" y="3412"/>
                    <a:pt x="5417" y="3341"/>
                  </a:cubicBezTo>
                  <a:cubicBezTo>
                    <a:pt x="5417" y="3341"/>
                    <a:pt x="4881" y="2862"/>
                    <a:pt x="3962" y="1982"/>
                  </a:cubicBezTo>
                  <a:cubicBezTo>
                    <a:pt x="3130" y="1178"/>
                    <a:pt x="1809" y="212"/>
                    <a:pt x="211" y="212"/>
                  </a:cubicBezTo>
                  <a:cubicBezTo>
                    <a:pt x="96" y="212"/>
                    <a:pt x="0" y="116"/>
                    <a:pt x="0" y="1"/>
                  </a:cubicBez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4" name="Google Shape;4644;p8"/>
            <p:cNvSpPr/>
            <p:nvPr/>
          </p:nvSpPr>
          <p:spPr>
            <a:xfrm>
              <a:off x="6447740" y="3811049"/>
              <a:ext cx="45509" cy="339804"/>
            </a:xfrm>
            <a:custGeom>
              <a:avLst/>
              <a:gdLst/>
              <a:ahLst/>
              <a:cxnLst/>
              <a:rect l="l" t="t" r="r" b="b"/>
              <a:pathLst>
                <a:path w="1733" h="12940" extrusionOk="0">
                  <a:moveTo>
                    <a:pt x="221" y="0"/>
                  </a:moveTo>
                  <a:cubicBezTo>
                    <a:pt x="96" y="0"/>
                    <a:pt x="0" y="96"/>
                    <a:pt x="0" y="211"/>
                  </a:cubicBezTo>
                  <a:lnTo>
                    <a:pt x="0" y="12728"/>
                  </a:lnTo>
                  <a:cubicBezTo>
                    <a:pt x="0" y="12843"/>
                    <a:pt x="96" y="12939"/>
                    <a:pt x="221" y="12939"/>
                  </a:cubicBezTo>
                  <a:lnTo>
                    <a:pt x="1513" y="12939"/>
                  </a:lnTo>
                  <a:cubicBezTo>
                    <a:pt x="1627" y="12939"/>
                    <a:pt x="1733" y="12843"/>
                    <a:pt x="1733" y="12728"/>
                  </a:cubicBezTo>
                  <a:lnTo>
                    <a:pt x="1733" y="211"/>
                  </a:lnTo>
                  <a:cubicBezTo>
                    <a:pt x="1733" y="96"/>
                    <a:pt x="1627" y="0"/>
                    <a:pt x="15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5" name="Google Shape;4645;p8"/>
            <p:cNvSpPr/>
            <p:nvPr/>
          </p:nvSpPr>
          <p:spPr>
            <a:xfrm>
              <a:off x="6447740" y="4122677"/>
              <a:ext cx="45509" cy="28177"/>
            </a:xfrm>
            <a:custGeom>
              <a:avLst/>
              <a:gdLst/>
              <a:ahLst/>
              <a:cxnLst/>
              <a:rect l="l" t="t" r="r" b="b"/>
              <a:pathLst>
                <a:path w="1733" h="1073" extrusionOk="0">
                  <a:moveTo>
                    <a:pt x="0" y="0"/>
                  </a:moveTo>
                  <a:lnTo>
                    <a:pt x="0" y="861"/>
                  </a:lnTo>
                  <a:cubicBezTo>
                    <a:pt x="0" y="976"/>
                    <a:pt x="96" y="1072"/>
                    <a:pt x="221" y="1072"/>
                  </a:cubicBezTo>
                  <a:lnTo>
                    <a:pt x="1513" y="1072"/>
                  </a:lnTo>
                  <a:cubicBezTo>
                    <a:pt x="1627" y="1072"/>
                    <a:pt x="1733" y="976"/>
                    <a:pt x="1733" y="861"/>
                  </a:cubicBezTo>
                  <a:lnTo>
                    <a:pt x="1733" y="0"/>
                  </a:lnTo>
                  <a:cubicBezTo>
                    <a:pt x="1733" y="115"/>
                    <a:pt x="1627" y="211"/>
                    <a:pt x="1513" y="211"/>
                  </a:cubicBezTo>
                  <a:lnTo>
                    <a:pt x="221" y="211"/>
                  </a:lnTo>
                  <a:cubicBezTo>
                    <a:pt x="96" y="211"/>
                    <a:pt x="0" y="115"/>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6" name="Google Shape;4646;p8"/>
            <p:cNvSpPr/>
            <p:nvPr/>
          </p:nvSpPr>
          <p:spPr>
            <a:xfrm>
              <a:off x="6221300" y="3929902"/>
              <a:ext cx="45272" cy="102073"/>
            </a:xfrm>
            <a:custGeom>
              <a:avLst/>
              <a:gdLst/>
              <a:ahLst/>
              <a:cxnLst/>
              <a:rect l="l" t="t" r="r" b="b"/>
              <a:pathLst>
                <a:path w="1724" h="3887" extrusionOk="0">
                  <a:moveTo>
                    <a:pt x="1072" y="1"/>
                  </a:moveTo>
                  <a:cubicBezTo>
                    <a:pt x="479" y="1"/>
                    <a:pt x="1" y="479"/>
                    <a:pt x="1" y="1082"/>
                  </a:cubicBezTo>
                  <a:lnTo>
                    <a:pt x="1" y="2814"/>
                  </a:lnTo>
                  <a:cubicBezTo>
                    <a:pt x="1" y="3408"/>
                    <a:pt x="479" y="3886"/>
                    <a:pt x="1072" y="3886"/>
                  </a:cubicBezTo>
                  <a:lnTo>
                    <a:pt x="1503" y="3886"/>
                  </a:lnTo>
                  <a:cubicBezTo>
                    <a:pt x="1628" y="3886"/>
                    <a:pt x="1723" y="3791"/>
                    <a:pt x="1723" y="3676"/>
                  </a:cubicBezTo>
                  <a:lnTo>
                    <a:pt x="1723" y="221"/>
                  </a:lnTo>
                  <a:cubicBezTo>
                    <a:pt x="1723" y="96"/>
                    <a:pt x="1628" y="1"/>
                    <a:pt x="150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7" name="Google Shape;4647;p8"/>
            <p:cNvSpPr/>
            <p:nvPr/>
          </p:nvSpPr>
          <p:spPr>
            <a:xfrm>
              <a:off x="6221064" y="3935180"/>
              <a:ext cx="45509" cy="96794"/>
            </a:xfrm>
            <a:custGeom>
              <a:avLst/>
              <a:gdLst/>
              <a:ahLst/>
              <a:cxnLst/>
              <a:rect l="l" t="t" r="r" b="b"/>
              <a:pathLst>
                <a:path w="1733" h="3686" extrusionOk="0">
                  <a:moveTo>
                    <a:pt x="459" y="1"/>
                  </a:moveTo>
                  <a:lnTo>
                    <a:pt x="459" y="1"/>
                  </a:lnTo>
                  <a:cubicBezTo>
                    <a:pt x="172" y="202"/>
                    <a:pt x="0" y="527"/>
                    <a:pt x="0" y="881"/>
                  </a:cubicBezTo>
                  <a:lnTo>
                    <a:pt x="0" y="2613"/>
                  </a:lnTo>
                  <a:cubicBezTo>
                    <a:pt x="0" y="3207"/>
                    <a:pt x="488" y="3685"/>
                    <a:pt x="1081" y="3685"/>
                  </a:cubicBezTo>
                  <a:lnTo>
                    <a:pt x="1512" y="3685"/>
                  </a:lnTo>
                  <a:cubicBezTo>
                    <a:pt x="1627" y="3685"/>
                    <a:pt x="1732" y="3590"/>
                    <a:pt x="1732" y="3475"/>
                  </a:cubicBezTo>
                  <a:lnTo>
                    <a:pt x="1732" y="3035"/>
                  </a:lnTo>
                  <a:lnTo>
                    <a:pt x="1081" y="3035"/>
                  </a:lnTo>
                  <a:cubicBezTo>
                    <a:pt x="727" y="3035"/>
                    <a:pt x="440" y="2747"/>
                    <a:pt x="440" y="2393"/>
                  </a:cubicBezTo>
                  <a:lnTo>
                    <a:pt x="440" y="240"/>
                  </a:lnTo>
                  <a:cubicBezTo>
                    <a:pt x="431" y="154"/>
                    <a:pt x="440" y="77"/>
                    <a:pt x="459" y="1"/>
                  </a:cubicBez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8" name="Google Shape;4648;p8"/>
            <p:cNvSpPr/>
            <p:nvPr/>
          </p:nvSpPr>
          <p:spPr>
            <a:xfrm>
              <a:off x="6260769" y="3929902"/>
              <a:ext cx="56800" cy="102073"/>
            </a:xfrm>
            <a:custGeom>
              <a:avLst/>
              <a:gdLst/>
              <a:ahLst/>
              <a:cxnLst/>
              <a:rect l="l" t="t" r="r" b="b"/>
              <a:pathLst>
                <a:path w="2163" h="3887" extrusionOk="0">
                  <a:moveTo>
                    <a:pt x="0" y="1"/>
                  </a:moveTo>
                  <a:lnTo>
                    <a:pt x="0" y="3886"/>
                  </a:lnTo>
                  <a:lnTo>
                    <a:pt x="2163" y="3886"/>
                  </a:lnTo>
                  <a:lnTo>
                    <a:pt x="2163" y="1"/>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9" name="Google Shape;4649;p8"/>
            <p:cNvSpPr/>
            <p:nvPr/>
          </p:nvSpPr>
          <p:spPr>
            <a:xfrm>
              <a:off x="6260769" y="4014853"/>
              <a:ext cx="56800" cy="17122"/>
            </a:xfrm>
            <a:custGeom>
              <a:avLst/>
              <a:gdLst/>
              <a:ahLst/>
              <a:cxnLst/>
              <a:rect l="l" t="t" r="r" b="b"/>
              <a:pathLst>
                <a:path w="2163" h="652" extrusionOk="0">
                  <a:moveTo>
                    <a:pt x="0" y="1"/>
                  </a:moveTo>
                  <a:lnTo>
                    <a:pt x="0" y="651"/>
                  </a:lnTo>
                  <a:lnTo>
                    <a:pt x="2163" y="651"/>
                  </a:lnTo>
                  <a:lnTo>
                    <a:pt x="2163" y="1"/>
                  </a:ln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0" name="Google Shape;4650;p8"/>
            <p:cNvSpPr/>
            <p:nvPr/>
          </p:nvSpPr>
          <p:spPr>
            <a:xfrm>
              <a:off x="6260769" y="4031686"/>
              <a:ext cx="56800" cy="90755"/>
            </a:xfrm>
            <a:custGeom>
              <a:avLst/>
              <a:gdLst/>
              <a:ahLst/>
              <a:cxnLst/>
              <a:rect l="l" t="t" r="r" b="b"/>
              <a:pathLst>
                <a:path w="2163" h="3456" extrusionOk="0">
                  <a:moveTo>
                    <a:pt x="10" y="1"/>
                  </a:moveTo>
                  <a:lnTo>
                    <a:pt x="0" y="3245"/>
                  </a:lnTo>
                  <a:cubicBezTo>
                    <a:pt x="0" y="3360"/>
                    <a:pt x="96" y="3456"/>
                    <a:pt x="220" y="3456"/>
                  </a:cubicBezTo>
                  <a:lnTo>
                    <a:pt x="1082" y="3456"/>
                  </a:lnTo>
                  <a:cubicBezTo>
                    <a:pt x="1177" y="3456"/>
                    <a:pt x="1263" y="3389"/>
                    <a:pt x="1292" y="3293"/>
                  </a:cubicBezTo>
                  <a:lnTo>
                    <a:pt x="216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1" name="Google Shape;4651;p8"/>
            <p:cNvSpPr/>
            <p:nvPr/>
          </p:nvSpPr>
          <p:spPr>
            <a:xfrm>
              <a:off x="6553542" y="3975148"/>
              <a:ext cx="32195" cy="11581"/>
            </a:xfrm>
            <a:custGeom>
              <a:avLst/>
              <a:gdLst/>
              <a:ahLst/>
              <a:cxnLst/>
              <a:rect l="l" t="t" r="r" b="b"/>
              <a:pathLst>
                <a:path w="1226" h="441" extrusionOk="0">
                  <a:moveTo>
                    <a:pt x="288" y="0"/>
                  </a:moveTo>
                  <a:cubicBezTo>
                    <a:pt x="1" y="0"/>
                    <a:pt x="1" y="441"/>
                    <a:pt x="288" y="441"/>
                  </a:cubicBezTo>
                  <a:lnTo>
                    <a:pt x="938" y="441"/>
                  </a:lnTo>
                  <a:cubicBezTo>
                    <a:pt x="1226" y="441"/>
                    <a:pt x="1226" y="0"/>
                    <a:pt x="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2" name="Google Shape;4652;p8"/>
            <p:cNvSpPr/>
            <p:nvPr/>
          </p:nvSpPr>
          <p:spPr>
            <a:xfrm>
              <a:off x="6532192" y="3911100"/>
              <a:ext cx="27442" cy="23608"/>
            </a:xfrm>
            <a:custGeom>
              <a:avLst/>
              <a:gdLst/>
              <a:ahLst/>
              <a:cxnLst/>
              <a:rect l="l" t="t" r="r" b="b"/>
              <a:pathLst>
                <a:path w="1045" h="899" extrusionOk="0">
                  <a:moveTo>
                    <a:pt x="732" y="0"/>
                  </a:moveTo>
                  <a:cubicBezTo>
                    <a:pt x="682" y="0"/>
                    <a:pt x="630" y="20"/>
                    <a:pt x="584" y="66"/>
                  </a:cubicBezTo>
                  <a:lnTo>
                    <a:pt x="124" y="525"/>
                  </a:lnTo>
                  <a:cubicBezTo>
                    <a:pt x="0" y="659"/>
                    <a:pt x="86" y="889"/>
                    <a:pt x="278" y="899"/>
                  </a:cubicBezTo>
                  <a:cubicBezTo>
                    <a:pt x="335" y="889"/>
                    <a:pt x="392" y="870"/>
                    <a:pt x="431" y="832"/>
                  </a:cubicBezTo>
                  <a:lnTo>
                    <a:pt x="890" y="372"/>
                  </a:lnTo>
                  <a:cubicBezTo>
                    <a:pt x="1045" y="218"/>
                    <a:pt x="899" y="0"/>
                    <a:pt x="7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3" name="Google Shape;4653;p8"/>
            <p:cNvSpPr/>
            <p:nvPr/>
          </p:nvSpPr>
          <p:spPr>
            <a:xfrm>
              <a:off x="6531221" y="4027327"/>
              <a:ext cx="27626" cy="23503"/>
            </a:xfrm>
            <a:custGeom>
              <a:avLst/>
              <a:gdLst/>
              <a:ahLst/>
              <a:cxnLst/>
              <a:rect l="l" t="t" r="r" b="b"/>
              <a:pathLst>
                <a:path w="1052" h="895" extrusionOk="0">
                  <a:moveTo>
                    <a:pt x="310" y="0"/>
                  </a:moveTo>
                  <a:cubicBezTo>
                    <a:pt x="141" y="0"/>
                    <a:pt x="1" y="217"/>
                    <a:pt x="161" y="377"/>
                  </a:cubicBezTo>
                  <a:lnTo>
                    <a:pt x="621" y="827"/>
                  </a:lnTo>
                  <a:cubicBezTo>
                    <a:pt x="659" y="875"/>
                    <a:pt x="707" y="894"/>
                    <a:pt x="774" y="894"/>
                  </a:cubicBezTo>
                  <a:cubicBezTo>
                    <a:pt x="956" y="894"/>
                    <a:pt x="1051" y="664"/>
                    <a:pt x="918" y="530"/>
                  </a:cubicBezTo>
                  <a:lnTo>
                    <a:pt x="468" y="71"/>
                  </a:lnTo>
                  <a:cubicBezTo>
                    <a:pt x="418" y="21"/>
                    <a:pt x="363" y="0"/>
                    <a:pt x="3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54" name="Google Shape;4654;p8"/>
          <p:cNvGrpSpPr/>
          <p:nvPr/>
        </p:nvGrpSpPr>
        <p:grpSpPr>
          <a:xfrm>
            <a:off x="3402166" y="2149529"/>
            <a:ext cx="427615" cy="425021"/>
            <a:chOff x="2180884" y="2888719"/>
            <a:chExt cx="376753" cy="374468"/>
          </a:xfrm>
        </p:grpSpPr>
        <p:sp>
          <p:nvSpPr>
            <p:cNvPr id="4655" name="Google Shape;4655;p8"/>
            <p:cNvSpPr/>
            <p:nvPr/>
          </p:nvSpPr>
          <p:spPr>
            <a:xfrm>
              <a:off x="2180884" y="2954054"/>
              <a:ext cx="309395" cy="309133"/>
            </a:xfrm>
            <a:custGeom>
              <a:avLst/>
              <a:gdLst/>
              <a:ahLst/>
              <a:cxnLst/>
              <a:rect l="l" t="t" r="r" b="b"/>
              <a:pathLst>
                <a:path w="11782" h="11772" extrusionOk="0">
                  <a:moveTo>
                    <a:pt x="5896" y="0"/>
                  </a:moveTo>
                  <a:cubicBezTo>
                    <a:pt x="2642" y="0"/>
                    <a:pt x="1" y="2632"/>
                    <a:pt x="1" y="5886"/>
                  </a:cubicBezTo>
                  <a:cubicBezTo>
                    <a:pt x="1" y="9140"/>
                    <a:pt x="2642" y="11772"/>
                    <a:pt x="5896" y="11772"/>
                  </a:cubicBezTo>
                  <a:cubicBezTo>
                    <a:pt x="9150" y="11772"/>
                    <a:pt x="11782" y="9140"/>
                    <a:pt x="11782" y="5886"/>
                  </a:cubicBezTo>
                  <a:cubicBezTo>
                    <a:pt x="11782" y="2632"/>
                    <a:pt x="9150" y="0"/>
                    <a:pt x="58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6" name="Google Shape;4656;p8"/>
            <p:cNvSpPr/>
            <p:nvPr/>
          </p:nvSpPr>
          <p:spPr>
            <a:xfrm>
              <a:off x="2335713" y="3102082"/>
              <a:ext cx="154330" cy="12579"/>
            </a:xfrm>
            <a:custGeom>
              <a:avLst/>
              <a:gdLst/>
              <a:ahLst/>
              <a:cxnLst/>
              <a:rect l="l" t="t" r="r" b="b"/>
              <a:pathLst>
                <a:path w="5877" h="479" extrusionOk="0">
                  <a:moveTo>
                    <a:pt x="0" y="0"/>
                  </a:moveTo>
                  <a:lnTo>
                    <a:pt x="0" y="479"/>
                  </a:lnTo>
                  <a:lnTo>
                    <a:pt x="5876" y="479"/>
                  </a:lnTo>
                  <a:lnTo>
                    <a:pt x="5876" y="240"/>
                  </a:lnTo>
                  <a:lnTo>
                    <a:pt x="5876" y="0"/>
                  </a:ln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7" name="Google Shape;4657;p8"/>
            <p:cNvSpPr/>
            <p:nvPr/>
          </p:nvSpPr>
          <p:spPr>
            <a:xfrm>
              <a:off x="2465648" y="2888719"/>
              <a:ext cx="91989" cy="89993"/>
            </a:xfrm>
            <a:custGeom>
              <a:avLst/>
              <a:gdLst/>
              <a:ahLst/>
              <a:cxnLst/>
              <a:rect l="l" t="t" r="r" b="b"/>
              <a:pathLst>
                <a:path w="3503" h="3427" extrusionOk="0">
                  <a:moveTo>
                    <a:pt x="2115" y="1"/>
                  </a:moveTo>
                  <a:cubicBezTo>
                    <a:pt x="2059" y="1"/>
                    <a:pt x="2001" y="21"/>
                    <a:pt x="1952" y="67"/>
                  </a:cubicBezTo>
                  <a:lnTo>
                    <a:pt x="211" y="1809"/>
                  </a:lnTo>
                  <a:cubicBezTo>
                    <a:pt x="77" y="1943"/>
                    <a:pt x="0" y="2125"/>
                    <a:pt x="0" y="2307"/>
                  </a:cubicBezTo>
                  <a:lnTo>
                    <a:pt x="0" y="3426"/>
                  </a:lnTo>
                  <a:lnTo>
                    <a:pt x="1120" y="3426"/>
                  </a:lnTo>
                  <a:cubicBezTo>
                    <a:pt x="1311" y="3426"/>
                    <a:pt x="1483" y="3350"/>
                    <a:pt x="1617" y="3216"/>
                  </a:cubicBezTo>
                  <a:lnTo>
                    <a:pt x="3369" y="1474"/>
                  </a:lnTo>
                  <a:cubicBezTo>
                    <a:pt x="3503" y="1321"/>
                    <a:pt x="3407" y="1082"/>
                    <a:pt x="3197" y="1072"/>
                  </a:cubicBezTo>
                  <a:lnTo>
                    <a:pt x="2354" y="1072"/>
                  </a:lnTo>
                  <a:lnTo>
                    <a:pt x="2354" y="230"/>
                  </a:lnTo>
                  <a:cubicBezTo>
                    <a:pt x="2348" y="93"/>
                    <a:pt x="2235" y="1"/>
                    <a:pt x="21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8" name="Google Shape;4658;p8"/>
            <p:cNvSpPr/>
            <p:nvPr/>
          </p:nvSpPr>
          <p:spPr>
            <a:xfrm>
              <a:off x="2465648" y="2888719"/>
              <a:ext cx="61842" cy="90229"/>
            </a:xfrm>
            <a:custGeom>
              <a:avLst/>
              <a:gdLst/>
              <a:ahLst/>
              <a:cxnLst/>
              <a:rect l="l" t="t" r="r" b="b"/>
              <a:pathLst>
                <a:path w="2355" h="3436" extrusionOk="0">
                  <a:moveTo>
                    <a:pt x="2115" y="1"/>
                  </a:moveTo>
                  <a:cubicBezTo>
                    <a:pt x="2059" y="1"/>
                    <a:pt x="2001" y="21"/>
                    <a:pt x="1952" y="67"/>
                  </a:cubicBezTo>
                  <a:lnTo>
                    <a:pt x="211" y="1809"/>
                  </a:lnTo>
                  <a:cubicBezTo>
                    <a:pt x="77" y="1943"/>
                    <a:pt x="0" y="2125"/>
                    <a:pt x="0" y="2307"/>
                  </a:cubicBezTo>
                  <a:lnTo>
                    <a:pt x="0" y="3436"/>
                  </a:lnTo>
                  <a:lnTo>
                    <a:pt x="2354" y="1072"/>
                  </a:lnTo>
                  <a:lnTo>
                    <a:pt x="2354" y="230"/>
                  </a:lnTo>
                  <a:cubicBezTo>
                    <a:pt x="2348" y="93"/>
                    <a:pt x="2235" y="1"/>
                    <a:pt x="211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9" name="Google Shape;4659;p8"/>
            <p:cNvSpPr/>
            <p:nvPr/>
          </p:nvSpPr>
          <p:spPr>
            <a:xfrm>
              <a:off x="2218094" y="2991002"/>
              <a:ext cx="235263" cy="235263"/>
            </a:xfrm>
            <a:custGeom>
              <a:avLst/>
              <a:gdLst/>
              <a:ahLst/>
              <a:cxnLst/>
              <a:rect l="l" t="t" r="r" b="b"/>
              <a:pathLst>
                <a:path w="8959" h="8959" extrusionOk="0">
                  <a:moveTo>
                    <a:pt x="4479" y="0"/>
                  </a:moveTo>
                  <a:cubicBezTo>
                    <a:pt x="2010" y="0"/>
                    <a:pt x="0" y="2010"/>
                    <a:pt x="0" y="4479"/>
                  </a:cubicBezTo>
                  <a:cubicBezTo>
                    <a:pt x="0" y="6948"/>
                    <a:pt x="2010" y="8958"/>
                    <a:pt x="4479" y="8958"/>
                  </a:cubicBezTo>
                  <a:cubicBezTo>
                    <a:pt x="6948" y="8958"/>
                    <a:pt x="8958" y="6948"/>
                    <a:pt x="8958" y="4479"/>
                  </a:cubicBezTo>
                  <a:cubicBezTo>
                    <a:pt x="8958" y="2010"/>
                    <a:pt x="6948" y="0"/>
                    <a:pt x="44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0" name="Google Shape;4660;p8"/>
            <p:cNvSpPr/>
            <p:nvPr/>
          </p:nvSpPr>
          <p:spPr>
            <a:xfrm>
              <a:off x="2335713" y="3102082"/>
              <a:ext cx="117382" cy="12579"/>
            </a:xfrm>
            <a:custGeom>
              <a:avLst/>
              <a:gdLst/>
              <a:ahLst/>
              <a:cxnLst/>
              <a:rect l="l" t="t" r="r" b="b"/>
              <a:pathLst>
                <a:path w="4470" h="479" extrusionOk="0">
                  <a:moveTo>
                    <a:pt x="0" y="0"/>
                  </a:moveTo>
                  <a:lnTo>
                    <a:pt x="0" y="479"/>
                  </a:lnTo>
                  <a:lnTo>
                    <a:pt x="4460" y="479"/>
                  </a:lnTo>
                  <a:cubicBezTo>
                    <a:pt x="4460" y="402"/>
                    <a:pt x="4470" y="326"/>
                    <a:pt x="4470" y="240"/>
                  </a:cubicBezTo>
                  <a:cubicBezTo>
                    <a:pt x="4470" y="153"/>
                    <a:pt x="4460" y="87"/>
                    <a:pt x="4460" y="0"/>
                  </a:cubicBezTo>
                  <a:close/>
                </a:path>
              </a:pathLst>
            </a:custGeom>
            <a:solidFill>
              <a:srgbClr val="E2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1" name="Google Shape;4661;p8"/>
            <p:cNvSpPr/>
            <p:nvPr/>
          </p:nvSpPr>
          <p:spPr>
            <a:xfrm>
              <a:off x="2249003" y="3021910"/>
              <a:ext cx="173185" cy="173421"/>
            </a:xfrm>
            <a:custGeom>
              <a:avLst/>
              <a:gdLst/>
              <a:ahLst/>
              <a:cxnLst/>
              <a:rect l="l" t="t" r="r" b="b"/>
              <a:pathLst>
                <a:path w="6595" h="6604" extrusionOk="0">
                  <a:moveTo>
                    <a:pt x="3302" y="0"/>
                  </a:moveTo>
                  <a:cubicBezTo>
                    <a:pt x="1484" y="0"/>
                    <a:pt x="0" y="1484"/>
                    <a:pt x="0" y="3302"/>
                  </a:cubicBezTo>
                  <a:cubicBezTo>
                    <a:pt x="0" y="5121"/>
                    <a:pt x="1484" y="6604"/>
                    <a:pt x="3302" y="6604"/>
                  </a:cubicBezTo>
                  <a:cubicBezTo>
                    <a:pt x="5121" y="6604"/>
                    <a:pt x="6594" y="5121"/>
                    <a:pt x="6594" y="3302"/>
                  </a:cubicBezTo>
                  <a:cubicBezTo>
                    <a:pt x="6594" y="1484"/>
                    <a:pt x="5121" y="0"/>
                    <a:pt x="330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2" name="Google Shape;4662;p8"/>
            <p:cNvSpPr/>
            <p:nvPr/>
          </p:nvSpPr>
          <p:spPr>
            <a:xfrm>
              <a:off x="2335713" y="3102082"/>
              <a:ext cx="86711" cy="12579"/>
            </a:xfrm>
            <a:custGeom>
              <a:avLst/>
              <a:gdLst/>
              <a:ahLst/>
              <a:cxnLst/>
              <a:rect l="l" t="t" r="r" b="b"/>
              <a:pathLst>
                <a:path w="3302" h="479" extrusionOk="0">
                  <a:moveTo>
                    <a:pt x="0" y="0"/>
                  </a:moveTo>
                  <a:lnTo>
                    <a:pt x="0" y="479"/>
                  </a:lnTo>
                  <a:lnTo>
                    <a:pt x="3283" y="479"/>
                  </a:lnTo>
                  <a:cubicBezTo>
                    <a:pt x="3283" y="402"/>
                    <a:pt x="3302" y="326"/>
                    <a:pt x="3302" y="240"/>
                  </a:cubicBezTo>
                  <a:cubicBezTo>
                    <a:pt x="3302" y="153"/>
                    <a:pt x="3292" y="87"/>
                    <a:pt x="3283" y="0"/>
                  </a:cubicBez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3" name="Google Shape;4663;p8"/>
            <p:cNvSpPr/>
            <p:nvPr/>
          </p:nvSpPr>
          <p:spPr>
            <a:xfrm>
              <a:off x="2286187" y="3059094"/>
              <a:ext cx="99053" cy="99053"/>
            </a:xfrm>
            <a:custGeom>
              <a:avLst/>
              <a:gdLst/>
              <a:ahLst/>
              <a:cxnLst/>
              <a:rect l="l" t="t" r="r" b="b"/>
              <a:pathLst>
                <a:path w="3772" h="3772" extrusionOk="0">
                  <a:moveTo>
                    <a:pt x="1886" y="1"/>
                  </a:moveTo>
                  <a:cubicBezTo>
                    <a:pt x="843" y="1"/>
                    <a:pt x="1" y="843"/>
                    <a:pt x="1" y="1886"/>
                  </a:cubicBezTo>
                  <a:cubicBezTo>
                    <a:pt x="1" y="2929"/>
                    <a:pt x="843" y="3772"/>
                    <a:pt x="1886" y="3772"/>
                  </a:cubicBezTo>
                  <a:cubicBezTo>
                    <a:pt x="2929" y="3772"/>
                    <a:pt x="3772" y="2929"/>
                    <a:pt x="3772" y="1886"/>
                  </a:cubicBezTo>
                  <a:cubicBezTo>
                    <a:pt x="3772" y="843"/>
                    <a:pt x="2929" y="1"/>
                    <a:pt x="188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4" name="Google Shape;4664;p8"/>
            <p:cNvSpPr/>
            <p:nvPr/>
          </p:nvSpPr>
          <p:spPr>
            <a:xfrm>
              <a:off x="2335713" y="3102318"/>
              <a:ext cx="49526" cy="12342"/>
            </a:xfrm>
            <a:custGeom>
              <a:avLst/>
              <a:gdLst/>
              <a:ahLst/>
              <a:cxnLst/>
              <a:rect l="l" t="t" r="r" b="b"/>
              <a:pathLst>
                <a:path w="1886" h="470" extrusionOk="0">
                  <a:moveTo>
                    <a:pt x="0" y="1"/>
                  </a:moveTo>
                  <a:lnTo>
                    <a:pt x="0" y="470"/>
                  </a:lnTo>
                  <a:lnTo>
                    <a:pt x="1866" y="470"/>
                  </a:lnTo>
                  <a:cubicBezTo>
                    <a:pt x="1886" y="317"/>
                    <a:pt x="1886" y="154"/>
                    <a:pt x="1866" y="1"/>
                  </a:cubicBezTo>
                  <a:close/>
                </a:path>
              </a:pathLst>
            </a:custGeom>
            <a:solidFill>
              <a:srgbClr val="E2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5" name="Google Shape;4665;p8"/>
            <p:cNvSpPr/>
            <p:nvPr/>
          </p:nvSpPr>
          <p:spPr>
            <a:xfrm>
              <a:off x="2317095" y="3090002"/>
              <a:ext cx="37237" cy="37237"/>
            </a:xfrm>
            <a:custGeom>
              <a:avLst/>
              <a:gdLst/>
              <a:ahLst/>
              <a:cxnLst/>
              <a:rect l="l" t="t" r="r" b="b"/>
              <a:pathLst>
                <a:path w="1418" h="1418" extrusionOk="0">
                  <a:moveTo>
                    <a:pt x="709" y="1"/>
                  </a:moveTo>
                  <a:cubicBezTo>
                    <a:pt x="317" y="1"/>
                    <a:pt x="1" y="317"/>
                    <a:pt x="1" y="709"/>
                  </a:cubicBezTo>
                  <a:cubicBezTo>
                    <a:pt x="1" y="1102"/>
                    <a:pt x="317" y="1417"/>
                    <a:pt x="709" y="1417"/>
                  </a:cubicBezTo>
                  <a:cubicBezTo>
                    <a:pt x="1102" y="1417"/>
                    <a:pt x="1417" y="1102"/>
                    <a:pt x="1417" y="709"/>
                  </a:cubicBezTo>
                  <a:cubicBezTo>
                    <a:pt x="1417" y="317"/>
                    <a:pt x="1102" y="1"/>
                    <a:pt x="7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6" name="Google Shape;4666;p8"/>
            <p:cNvSpPr/>
            <p:nvPr/>
          </p:nvSpPr>
          <p:spPr>
            <a:xfrm>
              <a:off x="2335713" y="3102318"/>
              <a:ext cx="18855" cy="12342"/>
            </a:xfrm>
            <a:custGeom>
              <a:avLst/>
              <a:gdLst/>
              <a:ahLst/>
              <a:cxnLst/>
              <a:rect l="l" t="t" r="r" b="b"/>
              <a:pathLst>
                <a:path w="718" h="470" extrusionOk="0">
                  <a:moveTo>
                    <a:pt x="0" y="1"/>
                  </a:moveTo>
                  <a:lnTo>
                    <a:pt x="0" y="470"/>
                  </a:lnTo>
                  <a:lnTo>
                    <a:pt x="661" y="470"/>
                  </a:lnTo>
                  <a:cubicBezTo>
                    <a:pt x="718" y="317"/>
                    <a:pt x="718" y="154"/>
                    <a:pt x="661" y="1"/>
                  </a:cubicBez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7" name="Google Shape;4667;p8"/>
            <p:cNvSpPr/>
            <p:nvPr/>
          </p:nvSpPr>
          <p:spPr>
            <a:xfrm>
              <a:off x="2326496" y="3073169"/>
              <a:ext cx="44668" cy="41570"/>
            </a:xfrm>
            <a:custGeom>
              <a:avLst/>
              <a:gdLst/>
              <a:ahLst/>
              <a:cxnLst/>
              <a:rect l="l" t="t" r="r" b="b"/>
              <a:pathLst>
                <a:path w="1701" h="1583" extrusionOk="0">
                  <a:moveTo>
                    <a:pt x="1366" y="1"/>
                  </a:moveTo>
                  <a:lnTo>
                    <a:pt x="188" y="1178"/>
                  </a:lnTo>
                  <a:cubicBezTo>
                    <a:pt x="0" y="1306"/>
                    <a:pt x="215" y="1582"/>
                    <a:pt x="390" y="1582"/>
                  </a:cubicBezTo>
                  <a:cubicBezTo>
                    <a:pt x="437" y="1582"/>
                    <a:pt x="481" y="1562"/>
                    <a:pt x="514" y="1513"/>
                  </a:cubicBezTo>
                  <a:lnTo>
                    <a:pt x="1701" y="336"/>
                  </a:lnTo>
                  <a:lnTo>
                    <a:pt x="136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8" name="Google Shape;4668;p8"/>
            <p:cNvSpPr/>
            <p:nvPr/>
          </p:nvSpPr>
          <p:spPr>
            <a:xfrm>
              <a:off x="2355566" y="2901954"/>
              <a:ext cx="188704" cy="185080"/>
            </a:xfrm>
            <a:custGeom>
              <a:avLst/>
              <a:gdLst/>
              <a:ahLst/>
              <a:cxnLst/>
              <a:rect l="l" t="t" r="r" b="b"/>
              <a:pathLst>
                <a:path w="7186" h="7048" extrusionOk="0">
                  <a:moveTo>
                    <a:pt x="6868" y="0"/>
                  </a:moveTo>
                  <a:cubicBezTo>
                    <a:pt x="6825" y="0"/>
                    <a:pt x="6780" y="13"/>
                    <a:pt x="6738" y="42"/>
                  </a:cubicBezTo>
                  <a:lnTo>
                    <a:pt x="134" y="6645"/>
                  </a:lnTo>
                  <a:cubicBezTo>
                    <a:pt x="0" y="6789"/>
                    <a:pt x="96" y="7038"/>
                    <a:pt x="306" y="7047"/>
                  </a:cubicBezTo>
                  <a:cubicBezTo>
                    <a:pt x="364" y="7047"/>
                    <a:pt x="421" y="7018"/>
                    <a:pt x="469" y="6980"/>
                  </a:cubicBezTo>
                  <a:lnTo>
                    <a:pt x="7063" y="377"/>
                  </a:lnTo>
                  <a:cubicBezTo>
                    <a:pt x="7186" y="201"/>
                    <a:pt x="7039" y="0"/>
                    <a:pt x="68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69" name="Google Shape;4669;p8"/>
          <p:cNvGrpSpPr/>
          <p:nvPr/>
        </p:nvGrpSpPr>
        <p:grpSpPr>
          <a:xfrm>
            <a:off x="5239043" y="2164551"/>
            <a:ext cx="250757" cy="398629"/>
            <a:chOff x="2694083" y="2888430"/>
            <a:chExt cx="235762" cy="374757"/>
          </a:xfrm>
        </p:grpSpPr>
        <p:sp>
          <p:nvSpPr>
            <p:cNvPr id="4670" name="Google Shape;4670;p8"/>
            <p:cNvSpPr/>
            <p:nvPr/>
          </p:nvSpPr>
          <p:spPr>
            <a:xfrm>
              <a:off x="2808682" y="2888430"/>
              <a:ext cx="30173" cy="36002"/>
            </a:xfrm>
            <a:custGeom>
              <a:avLst/>
              <a:gdLst/>
              <a:ahLst/>
              <a:cxnLst/>
              <a:rect l="l" t="t" r="r" b="b"/>
              <a:pathLst>
                <a:path w="1149" h="1371" extrusionOk="0">
                  <a:moveTo>
                    <a:pt x="145" y="1"/>
                  </a:moveTo>
                  <a:cubicBezTo>
                    <a:pt x="66" y="1"/>
                    <a:pt x="0" y="56"/>
                    <a:pt x="0" y="136"/>
                  </a:cubicBezTo>
                  <a:lnTo>
                    <a:pt x="0" y="1131"/>
                  </a:lnTo>
                  <a:lnTo>
                    <a:pt x="1149" y="1370"/>
                  </a:lnTo>
                  <a:cubicBezTo>
                    <a:pt x="1149" y="308"/>
                    <a:pt x="479" y="59"/>
                    <a:pt x="163" y="2"/>
                  </a:cubicBezTo>
                  <a:cubicBezTo>
                    <a:pt x="157" y="1"/>
                    <a:pt x="151" y="1"/>
                    <a:pt x="14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1" name="Google Shape;4671;p8"/>
            <p:cNvSpPr/>
            <p:nvPr/>
          </p:nvSpPr>
          <p:spPr>
            <a:xfrm>
              <a:off x="2784549" y="2912091"/>
              <a:ext cx="139257" cy="266408"/>
            </a:xfrm>
            <a:custGeom>
              <a:avLst/>
              <a:gdLst/>
              <a:ahLst/>
              <a:cxnLst/>
              <a:rect l="l" t="t" r="r" b="b"/>
              <a:pathLst>
                <a:path w="5303" h="10145" extrusionOk="0">
                  <a:moveTo>
                    <a:pt x="422" y="0"/>
                  </a:moveTo>
                  <a:cubicBezTo>
                    <a:pt x="307" y="0"/>
                    <a:pt x="211" y="77"/>
                    <a:pt x="192" y="192"/>
                  </a:cubicBezTo>
                  <a:lnTo>
                    <a:pt x="1" y="1158"/>
                  </a:lnTo>
                  <a:lnTo>
                    <a:pt x="2767" y="5771"/>
                  </a:lnTo>
                  <a:lnTo>
                    <a:pt x="2996" y="10145"/>
                  </a:lnTo>
                  <a:lnTo>
                    <a:pt x="4145" y="10145"/>
                  </a:lnTo>
                  <a:cubicBezTo>
                    <a:pt x="4145" y="7379"/>
                    <a:pt x="5303" y="6699"/>
                    <a:pt x="5303" y="4154"/>
                  </a:cubicBezTo>
                  <a:cubicBezTo>
                    <a:pt x="5303" y="287"/>
                    <a:pt x="1341" y="19"/>
                    <a:pt x="42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2" name="Google Shape;4672;p8"/>
            <p:cNvSpPr/>
            <p:nvPr/>
          </p:nvSpPr>
          <p:spPr>
            <a:xfrm>
              <a:off x="2694083" y="2934202"/>
              <a:ext cx="223945" cy="256376"/>
            </a:xfrm>
            <a:custGeom>
              <a:avLst/>
              <a:gdLst/>
              <a:ahLst/>
              <a:cxnLst/>
              <a:rect l="l" t="t" r="r" b="b"/>
              <a:pathLst>
                <a:path w="8528" h="9763" extrusionOk="0">
                  <a:moveTo>
                    <a:pt x="3398" y="1"/>
                  </a:moveTo>
                  <a:cubicBezTo>
                    <a:pt x="3101" y="1"/>
                    <a:pt x="2859" y="16"/>
                    <a:pt x="2709" y="29"/>
                  </a:cubicBezTo>
                  <a:cubicBezTo>
                    <a:pt x="2470" y="48"/>
                    <a:pt x="2288" y="249"/>
                    <a:pt x="2288" y="489"/>
                  </a:cubicBezTo>
                  <a:lnTo>
                    <a:pt x="2288" y="776"/>
                  </a:lnTo>
                  <a:lnTo>
                    <a:pt x="163" y="2900"/>
                  </a:lnTo>
                  <a:cubicBezTo>
                    <a:pt x="48" y="3015"/>
                    <a:pt x="0" y="3168"/>
                    <a:pt x="39" y="3321"/>
                  </a:cubicBezTo>
                  <a:lnTo>
                    <a:pt x="192" y="4077"/>
                  </a:lnTo>
                  <a:cubicBezTo>
                    <a:pt x="201" y="4173"/>
                    <a:pt x="278" y="4240"/>
                    <a:pt x="364" y="4259"/>
                  </a:cubicBezTo>
                  <a:cubicBezTo>
                    <a:pt x="616" y="4313"/>
                    <a:pt x="850" y="4336"/>
                    <a:pt x="1066" y="4336"/>
                  </a:cubicBezTo>
                  <a:cubicBezTo>
                    <a:pt x="1884" y="4336"/>
                    <a:pt x="2442" y="4006"/>
                    <a:pt x="2738" y="3771"/>
                  </a:cubicBezTo>
                  <a:cubicBezTo>
                    <a:pt x="2820" y="3699"/>
                    <a:pt x="2925" y="3663"/>
                    <a:pt x="3030" y="3663"/>
                  </a:cubicBezTo>
                  <a:cubicBezTo>
                    <a:pt x="3108" y="3663"/>
                    <a:pt x="3185" y="3683"/>
                    <a:pt x="3254" y="3723"/>
                  </a:cubicBezTo>
                  <a:cubicBezTo>
                    <a:pt x="3612" y="3931"/>
                    <a:pt x="4013" y="4037"/>
                    <a:pt x="4417" y="4037"/>
                  </a:cubicBezTo>
                  <a:cubicBezTo>
                    <a:pt x="4553" y="4037"/>
                    <a:pt x="4689" y="4025"/>
                    <a:pt x="4824" y="4001"/>
                  </a:cubicBezTo>
                  <a:lnTo>
                    <a:pt x="4824" y="4001"/>
                  </a:lnTo>
                  <a:cubicBezTo>
                    <a:pt x="2718" y="6116"/>
                    <a:pt x="2058" y="7542"/>
                    <a:pt x="2058" y="8384"/>
                  </a:cubicBezTo>
                  <a:cubicBezTo>
                    <a:pt x="2058" y="8920"/>
                    <a:pt x="2316" y="9437"/>
                    <a:pt x="2747" y="9762"/>
                  </a:cubicBezTo>
                  <a:lnTo>
                    <a:pt x="7819" y="9762"/>
                  </a:lnTo>
                  <a:cubicBezTo>
                    <a:pt x="7819" y="9762"/>
                    <a:pt x="7073" y="8623"/>
                    <a:pt x="7896" y="4805"/>
                  </a:cubicBezTo>
                  <a:cubicBezTo>
                    <a:pt x="8528" y="1867"/>
                    <a:pt x="7092" y="814"/>
                    <a:pt x="5475" y="297"/>
                  </a:cubicBezTo>
                  <a:cubicBezTo>
                    <a:pt x="4750" y="58"/>
                    <a:pt x="3971" y="1"/>
                    <a:pt x="339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3" name="Google Shape;4673;p8"/>
            <p:cNvSpPr/>
            <p:nvPr/>
          </p:nvSpPr>
          <p:spPr>
            <a:xfrm>
              <a:off x="2771997" y="2954238"/>
              <a:ext cx="12710" cy="18461"/>
            </a:xfrm>
            <a:custGeom>
              <a:avLst/>
              <a:gdLst/>
              <a:ahLst/>
              <a:cxnLst/>
              <a:rect l="l" t="t" r="r" b="b"/>
              <a:pathLst>
                <a:path w="484" h="703" extrusionOk="0">
                  <a:moveTo>
                    <a:pt x="243" y="1"/>
                  </a:moveTo>
                  <a:cubicBezTo>
                    <a:pt x="122" y="1"/>
                    <a:pt x="0" y="84"/>
                    <a:pt x="10" y="252"/>
                  </a:cubicBezTo>
                  <a:lnTo>
                    <a:pt x="10" y="472"/>
                  </a:lnTo>
                  <a:cubicBezTo>
                    <a:pt x="10" y="600"/>
                    <a:pt x="106" y="702"/>
                    <a:pt x="232" y="702"/>
                  </a:cubicBezTo>
                  <a:cubicBezTo>
                    <a:pt x="238" y="702"/>
                    <a:pt x="243" y="702"/>
                    <a:pt x="249" y="702"/>
                  </a:cubicBezTo>
                  <a:cubicBezTo>
                    <a:pt x="373" y="702"/>
                    <a:pt x="469" y="596"/>
                    <a:pt x="469" y="482"/>
                  </a:cubicBezTo>
                  <a:lnTo>
                    <a:pt x="469" y="252"/>
                  </a:lnTo>
                  <a:cubicBezTo>
                    <a:pt x="484" y="84"/>
                    <a:pt x="364" y="1"/>
                    <a:pt x="2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4" name="Google Shape;4674;p8"/>
            <p:cNvSpPr/>
            <p:nvPr/>
          </p:nvSpPr>
          <p:spPr>
            <a:xfrm>
              <a:off x="2695843" y="2997830"/>
              <a:ext cx="155853" cy="186709"/>
            </a:xfrm>
            <a:custGeom>
              <a:avLst/>
              <a:gdLst/>
              <a:ahLst/>
              <a:cxnLst/>
              <a:rect l="l" t="t" r="r" b="b"/>
              <a:pathLst>
                <a:path w="5935" h="7110" extrusionOk="0">
                  <a:moveTo>
                    <a:pt x="3139" y="1"/>
                  </a:moveTo>
                  <a:cubicBezTo>
                    <a:pt x="2975" y="1"/>
                    <a:pt x="2822" y="55"/>
                    <a:pt x="2680" y="200"/>
                  </a:cubicBezTo>
                  <a:cubicBezTo>
                    <a:pt x="2239" y="641"/>
                    <a:pt x="1365" y="1082"/>
                    <a:pt x="151" y="1082"/>
                  </a:cubicBezTo>
                  <a:cubicBezTo>
                    <a:pt x="101" y="1082"/>
                    <a:pt x="51" y="1082"/>
                    <a:pt x="0" y="1080"/>
                  </a:cubicBezTo>
                  <a:lnTo>
                    <a:pt x="0" y="1080"/>
                  </a:lnTo>
                  <a:lnTo>
                    <a:pt x="115" y="1664"/>
                  </a:lnTo>
                  <a:cubicBezTo>
                    <a:pt x="134" y="1760"/>
                    <a:pt x="201" y="1827"/>
                    <a:pt x="297" y="1846"/>
                  </a:cubicBezTo>
                  <a:cubicBezTo>
                    <a:pt x="546" y="1897"/>
                    <a:pt x="777" y="1919"/>
                    <a:pt x="991" y="1919"/>
                  </a:cubicBezTo>
                  <a:cubicBezTo>
                    <a:pt x="1812" y="1919"/>
                    <a:pt x="2372" y="1593"/>
                    <a:pt x="2661" y="1358"/>
                  </a:cubicBezTo>
                  <a:cubicBezTo>
                    <a:pt x="2751" y="1284"/>
                    <a:pt x="2859" y="1247"/>
                    <a:pt x="2967" y="1247"/>
                  </a:cubicBezTo>
                  <a:cubicBezTo>
                    <a:pt x="3042" y="1247"/>
                    <a:pt x="3117" y="1265"/>
                    <a:pt x="3187" y="1300"/>
                  </a:cubicBezTo>
                  <a:cubicBezTo>
                    <a:pt x="3545" y="1508"/>
                    <a:pt x="3946" y="1614"/>
                    <a:pt x="4350" y="1614"/>
                  </a:cubicBezTo>
                  <a:cubicBezTo>
                    <a:pt x="4486" y="1614"/>
                    <a:pt x="4622" y="1602"/>
                    <a:pt x="4757" y="1578"/>
                  </a:cubicBezTo>
                  <a:lnTo>
                    <a:pt x="4757" y="1578"/>
                  </a:lnTo>
                  <a:cubicBezTo>
                    <a:pt x="2651" y="3693"/>
                    <a:pt x="1991" y="5119"/>
                    <a:pt x="1991" y="5961"/>
                  </a:cubicBezTo>
                  <a:cubicBezTo>
                    <a:pt x="1991" y="6382"/>
                    <a:pt x="2144" y="6794"/>
                    <a:pt x="2431" y="7109"/>
                  </a:cubicBezTo>
                  <a:lnTo>
                    <a:pt x="3838" y="7109"/>
                  </a:lnTo>
                  <a:lnTo>
                    <a:pt x="3838" y="6880"/>
                  </a:lnTo>
                  <a:cubicBezTo>
                    <a:pt x="3838" y="6880"/>
                    <a:pt x="2910" y="5272"/>
                    <a:pt x="4527" y="3425"/>
                  </a:cubicBezTo>
                  <a:cubicBezTo>
                    <a:pt x="5934" y="1817"/>
                    <a:pt x="5905" y="965"/>
                    <a:pt x="5781" y="621"/>
                  </a:cubicBezTo>
                  <a:cubicBezTo>
                    <a:pt x="5749" y="532"/>
                    <a:pt x="5662" y="471"/>
                    <a:pt x="5567" y="471"/>
                  </a:cubicBezTo>
                  <a:cubicBezTo>
                    <a:pt x="5549" y="471"/>
                    <a:pt x="5531" y="473"/>
                    <a:pt x="5513" y="477"/>
                  </a:cubicBezTo>
                  <a:cubicBezTo>
                    <a:pt x="5365" y="513"/>
                    <a:pt x="5222" y="529"/>
                    <a:pt x="5085" y="529"/>
                  </a:cubicBezTo>
                  <a:cubicBezTo>
                    <a:pt x="4281" y="529"/>
                    <a:pt x="3651" y="1"/>
                    <a:pt x="31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5" name="Google Shape;4675;p8"/>
            <p:cNvSpPr/>
            <p:nvPr/>
          </p:nvSpPr>
          <p:spPr>
            <a:xfrm>
              <a:off x="2736047" y="3178735"/>
              <a:ext cx="181719" cy="30173"/>
            </a:xfrm>
            <a:custGeom>
              <a:avLst/>
              <a:gdLst/>
              <a:ahLst/>
              <a:cxnLst/>
              <a:rect l="l" t="t" r="r" b="b"/>
              <a:pathLst>
                <a:path w="6920" h="1149" extrusionOk="0">
                  <a:moveTo>
                    <a:pt x="460" y="0"/>
                  </a:moveTo>
                  <a:cubicBezTo>
                    <a:pt x="211" y="0"/>
                    <a:pt x="1" y="201"/>
                    <a:pt x="1" y="460"/>
                  </a:cubicBezTo>
                  <a:lnTo>
                    <a:pt x="1" y="1149"/>
                  </a:lnTo>
                  <a:lnTo>
                    <a:pt x="6920" y="1149"/>
                  </a:lnTo>
                  <a:lnTo>
                    <a:pt x="6910" y="460"/>
                  </a:lnTo>
                  <a:cubicBezTo>
                    <a:pt x="6910" y="201"/>
                    <a:pt x="6709" y="0"/>
                    <a:pt x="645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6" name="Google Shape;4676;p8"/>
            <p:cNvSpPr/>
            <p:nvPr/>
          </p:nvSpPr>
          <p:spPr>
            <a:xfrm>
              <a:off x="2736047" y="3178735"/>
              <a:ext cx="60608" cy="30173"/>
            </a:xfrm>
            <a:custGeom>
              <a:avLst/>
              <a:gdLst/>
              <a:ahLst/>
              <a:cxnLst/>
              <a:rect l="l" t="t" r="r" b="b"/>
              <a:pathLst>
                <a:path w="2308" h="1149" extrusionOk="0">
                  <a:moveTo>
                    <a:pt x="460" y="0"/>
                  </a:moveTo>
                  <a:cubicBezTo>
                    <a:pt x="211" y="0"/>
                    <a:pt x="1" y="201"/>
                    <a:pt x="1" y="460"/>
                  </a:cubicBezTo>
                  <a:lnTo>
                    <a:pt x="1" y="1149"/>
                  </a:lnTo>
                  <a:lnTo>
                    <a:pt x="1848" y="1149"/>
                  </a:lnTo>
                  <a:lnTo>
                    <a:pt x="1848" y="460"/>
                  </a:lnTo>
                  <a:cubicBezTo>
                    <a:pt x="1848" y="201"/>
                    <a:pt x="2049" y="0"/>
                    <a:pt x="2307" y="0"/>
                  </a:cubicBezTo>
                  <a:close/>
                </a:path>
              </a:pathLst>
            </a:custGeom>
            <a:solidFill>
              <a:srgbClr val="0E2A47">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7" name="Google Shape;4677;p8"/>
            <p:cNvSpPr/>
            <p:nvPr/>
          </p:nvSpPr>
          <p:spPr>
            <a:xfrm>
              <a:off x="2723993" y="3202605"/>
              <a:ext cx="205852" cy="60582"/>
            </a:xfrm>
            <a:custGeom>
              <a:avLst/>
              <a:gdLst/>
              <a:ahLst/>
              <a:cxnLst/>
              <a:rect l="l" t="t" r="r" b="b"/>
              <a:pathLst>
                <a:path w="7839" h="2307" extrusionOk="0">
                  <a:moveTo>
                    <a:pt x="460" y="0"/>
                  </a:moveTo>
                  <a:cubicBezTo>
                    <a:pt x="201" y="0"/>
                    <a:pt x="0" y="211"/>
                    <a:pt x="0" y="469"/>
                  </a:cubicBezTo>
                  <a:lnTo>
                    <a:pt x="0" y="1848"/>
                  </a:lnTo>
                  <a:cubicBezTo>
                    <a:pt x="0" y="2106"/>
                    <a:pt x="201" y="2307"/>
                    <a:pt x="460" y="2307"/>
                  </a:cubicBezTo>
                  <a:lnTo>
                    <a:pt x="7379" y="2307"/>
                  </a:lnTo>
                  <a:cubicBezTo>
                    <a:pt x="7628" y="2307"/>
                    <a:pt x="7838" y="2106"/>
                    <a:pt x="7838" y="1848"/>
                  </a:cubicBezTo>
                  <a:lnTo>
                    <a:pt x="7838" y="469"/>
                  </a:lnTo>
                  <a:cubicBezTo>
                    <a:pt x="7838" y="211"/>
                    <a:pt x="7628" y="0"/>
                    <a:pt x="737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8" name="Google Shape;4678;p8"/>
            <p:cNvSpPr/>
            <p:nvPr/>
          </p:nvSpPr>
          <p:spPr>
            <a:xfrm>
              <a:off x="2723993" y="3202605"/>
              <a:ext cx="78675" cy="60582"/>
            </a:xfrm>
            <a:custGeom>
              <a:avLst/>
              <a:gdLst/>
              <a:ahLst/>
              <a:cxnLst/>
              <a:rect l="l" t="t" r="r" b="b"/>
              <a:pathLst>
                <a:path w="2996" h="2307" extrusionOk="0">
                  <a:moveTo>
                    <a:pt x="460" y="0"/>
                  </a:moveTo>
                  <a:cubicBezTo>
                    <a:pt x="201" y="0"/>
                    <a:pt x="0" y="211"/>
                    <a:pt x="0" y="469"/>
                  </a:cubicBezTo>
                  <a:lnTo>
                    <a:pt x="0" y="1848"/>
                  </a:lnTo>
                  <a:cubicBezTo>
                    <a:pt x="0" y="2106"/>
                    <a:pt x="201" y="2307"/>
                    <a:pt x="460" y="2307"/>
                  </a:cubicBezTo>
                  <a:lnTo>
                    <a:pt x="2996" y="2307"/>
                  </a:lnTo>
                  <a:cubicBezTo>
                    <a:pt x="2737" y="2307"/>
                    <a:pt x="2536" y="2106"/>
                    <a:pt x="2536" y="1848"/>
                  </a:cubicBezTo>
                  <a:lnTo>
                    <a:pt x="2536" y="469"/>
                  </a:lnTo>
                  <a:cubicBezTo>
                    <a:pt x="2536" y="211"/>
                    <a:pt x="2737" y="0"/>
                    <a:pt x="2996" y="0"/>
                  </a:cubicBezTo>
                  <a:close/>
                </a:path>
              </a:pathLst>
            </a:custGeom>
            <a:solidFill>
              <a:srgbClr val="0E2A47">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9" name="Google Shape;4679;p8"/>
          <p:cNvGrpSpPr/>
          <p:nvPr/>
        </p:nvGrpSpPr>
        <p:grpSpPr>
          <a:xfrm>
            <a:off x="583544" y="3859388"/>
            <a:ext cx="938240" cy="291221"/>
            <a:chOff x="1325972" y="3644465"/>
            <a:chExt cx="938240" cy="291221"/>
          </a:xfrm>
        </p:grpSpPr>
        <p:pic>
          <p:nvPicPr>
            <p:cNvPr id="4680" name="Google Shape;4680;p8"/>
            <p:cNvPicPr preferRelativeResize="0"/>
            <p:nvPr/>
          </p:nvPicPr>
          <p:blipFill rotWithShape="1">
            <a:blip r:embed="rId3">
              <a:alphaModFix/>
            </a:blip>
            <a:srcRect/>
            <a:stretch/>
          </p:blipFill>
          <p:spPr>
            <a:xfrm flipH="1">
              <a:off x="1325972" y="3678923"/>
              <a:ext cx="441311" cy="256763"/>
            </a:xfrm>
            <a:prstGeom prst="rect">
              <a:avLst/>
            </a:prstGeom>
            <a:noFill/>
            <a:ln>
              <a:noFill/>
            </a:ln>
          </p:spPr>
        </p:pic>
        <p:pic>
          <p:nvPicPr>
            <p:cNvPr id="4681" name="Google Shape;4681;p8"/>
            <p:cNvPicPr preferRelativeResize="0"/>
            <p:nvPr/>
          </p:nvPicPr>
          <p:blipFill rotWithShape="1">
            <a:blip r:embed="rId4">
              <a:alphaModFix/>
            </a:blip>
            <a:srcRect/>
            <a:stretch/>
          </p:blipFill>
          <p:spPr>
            <a:xfrm>
              <a:off x="1822901" y="3644465"/>
              <a:ext cx="441311" cy="256763"/>
            </a:xfrm>
            <a:prstGeom prst="rect">
              <a:avLst/>
            </a:prstGeom>
            <a:noFill/>
            <a:ln>
              <a:noFill/>
            </a:ln>
          </p:spPr>
        </p:pic>
        <p:sp>
          <p:nvSpPr>
            <p:cNvPr id="4682" name="Google Shape;4682;p8"/>
            <p:cNvSpPr/>
            <p:nvPr/>
          </p:nvSpPr>
          <p:spPr>
            <a:xfrm>
              <a:off x="1698108" y="3678923"/>
              <a:ext cx="203539" cy="222305"/>
            </a:xfrm>
            <a:prstGeom prst="irregularSeal1">
              <a:avLst/>
            </a:prstGeom>
            <a:solidFill>
              <a:schemeClr val="accent3"/>
            </a:solidFill>
            <a:ln w="25400" cap="flat" cmpd="sng">
              <a:solidFill>
                <a:srgbClr val="B73B3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683" name="Google Shape;4683;p8"/>
          <p:cNvGrpSpPr/>
          <p:nvPr/>
        </p:nvGrpSpPr>
        <p:grpSpPr>
          <a:xfrm>
            <a:off x="2116330" y="3669037"/>
            <a:ext cx="883303" cy="848369"/>
            <a:chOff x="1281173" y="4010388"/>
            <a:chExt cx="1120833" cy="1046350"/>
          </a:xfrm>
        </p:grpSpPr>
        <p:grpSp>
          <p:nvGrpSpPr>
            <p:cNvPr id="4684" name="Google Shape;4684;p8"/>
            <p:cNvGrpSpPr/>
            <p:nvPr/>
          </p:nvGrpSpPr>
          <p:grpSpPr>
            <a:xfrm>
              <a:off x="1281173" y="4174077"/>
              <a:ext cx="1120833" cy="882661"/>
              <a:chOff x="3545301" y="2423523"/>
              <a:chExt cx="358134" cy="356638"/>
            </a:xfrm>
          </p:grpSpPr>
          <p:sp>
            <p:nvSpPr>
              <p:cNvPr id="4685" name="Google Shape;4685;p8"/>
              <p:cNvSpPr/>
              <p:nvPr/>
            </p:nvSpPr>
            <p:spPr>
              <a:xfrm>
                <a:off x="3545301" y="2633630"/>
                <a:ext cx="64600" cy="146531"/>
              </a:xfrm>
              <a:custGeom>
                <a:avLst/>
                <a:gdLst/>
                <a:ahLst/>
                <a:cxnLst/>
                <a:rect l="l" t="t" r="r" b="b"/>
                <a:pathLst>
                  <a:path w="2460" h="5580" extrusionOk="0">
                    <a:moveTo>
                      <a:pt x="354" y="0"/>
                    </a:moveTo>
                    <a:cubicBezTo>
                      <a:pt x="153" y="0"/>
                      <a:pt x="0" y="154"/>
                      <a:pt x="0" y="345"/>
                    </a:cubicBezTo>
                    <a:lnTo>
                      <a:pt x="0" y="5580"/>
                    </a:lnTo>
                    <a:lnTo>
                      <a:pt x="2460" y="5580"/>
                    </a:lnTo>
                    <a:lnTo>
                      <a:pt x="2460" y="345"/>
                    </a:lnTo>
                    <a:cubicBezTo>
                      <a:pt x="2460" y="154"/>
                      <a:pt x="2306" y="0"/>
                      <a:pt x="21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6" name="Google Shape;4686;p8"/>
              <p:cNvSpPr/>
              <p:nvPr/>
            </p:nvSpPr>
            <p:spPr>
              <a:xfrm>
                <a:off x="3545301" y="2633630"/>
                <a:ext cx="30934" cy="146531"/>
              </a:xfrm>
              <a:custGeom>
                <a:avLst/>
                <a:gdLst/>
                <a:ahLst/>
                <a:cxnLst/>
                <a:rect l="l" t="t" r="r" b="b"/>
                <a:pathLst>
                  <a:path w="1178" h="5580" extrusionOk="0">
                    <a:moveTo>
                      <a:pt x="354" y="0"/>
                    </a:moveTo>
                    <a:cubicBezTo>
                      <a:pt x="153" y="0"/>
                      <a:pt x="0" y="154"/>
                      <a:pt x="0" y="345"/>
                    </a:cubicBezTo>
                    <a:lnTo>
                      <a:pt x="0" y="5580"/>
                    </a:lnTo>
                    <a:lnTo>
                      <a:pt x="833" y="5580"/>
                    </a:lnTo>
                    <a:lnTo>
                      <a:pt x="833" y="345"/>
                    </a:lnTo>
                    <a:cubicBezTo>
                      <a:pt x="833" y="154"/>
                      <a:pt x="986" y="0"/>
                      <a:pt x="1177" y="0"/>
                    </a:cubicBez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7" name="Google Shape;4687;p8"/>
              <p:cNvSpPr/>
              <p:nvPr/>
            </p:nvSpPr>
            <p:spPr>
              <a:xfrm>
                <a:off x="3643041" y="2597181"/>
                <a:ext cx="64888" cy="182980"/>
              </a:xfrm>
              <a:custGeom>
                <a:avLst/>
                <a:gdLst/>
                <a:ahLst/>
                <a:cxnLst/>
                <a:rect l="l" t="t" r="r" b="b"/>
                <a:pathLst>
                  <a:path w="2471" h="6968" extrusionOk="0">
                    <a:moveTo>
                      <a:pt x="355" y="1"/>
                    </a:moveTo>
                    <a:cubicBezTo>
                      <a:pt x="164" y="10"/>
                      <a:pt x="1" y="163"/>
                      <a:pt x="1" y="355"/>
                    </a:cubicBezTo>
                    <a:lnTo>
                      <a:pt x="1" y="6968"/>
                    </a:lnTo>
                    <a:lnTo>
                      <a:pt x="2470" y="6968"/>
                    </a:lnTo>
                    <a:lnTo>
                      <a:pt x="2470" y="355"/>
                    </a:lnTo>
                    <a:cubicBezTo>
                      <a:pt x="2460" y="163"/>
                      <a:pt x="2307" y="10"/>
                      <a:pt x="21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8" name="Google Shape;4688;p8"/>
              <p:cNvSpPr/>
              <p:nvPr/>
            </p:nvSpPr>
            <p:spPr>
              <a:xfrm>
                <a:off x="3643041" y="2597181"/>
                <a:ext cx="30961" cy="182980"/>
              </a:xfrm>
              <a:custGeom>
                <a:avLst/>
                <a:gdLst/>
                <a:ahLst/>
                <a:cxnLst/>
                <a:rect l="l" t="t" r="r" b="b"/>
                <a:pathLst>
                  <a:path w="1179" h="6968" extrusionOk="0">
                    <a:moveTo>
                      <a:pt x="355" y="1"/>
                    </a:moveTo>
                    <a:cubicBezTo>
                      <a:pt x="154" y="10"/>
                      <a:pt x="1" y="163"/>
                      <a:pt x="1" y="355"/>
                    </a:cubicBezTo>
                    <a:lnTo>
                      <a:pt x="1" y="6968"/>
                    </a:lnTo>
                    <a:lnTo>
                      <a:pt x="824" y="6968"/>
                    </a:lnTo>
                    <a:lnTo>
                      <a:pt x="824" y="355"/>
                    </a:lnTo>
                    <a:cubicBezTo>
                      <a:pt x="824" y="163"/>
                      <a:pt x="977" y="10"/>
                      <a:pt x="1178" y="1"/>
                    </a:cubicBez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9" name="Google Shape;4689;p8"/>
              <p:cNvSpPr/>
              <p:nvPr/>
            </p:nvSpPr>
            <p:spPr>
              <a:xfrm>
                <a:off x="3740807" y="2560994"/>
                <a:ext cx="65125" cy="219166"/>
              </a:xfrm>
              <a:custGeom>
                <a:avLst/>
                <a:gdLst/>
                <a:ahLst/>
                <a:cxnLst/>
                <a:rect l="l" t="t" r="r" b="b"/>
                <a:pathLst>
                  <a:path w="2480" h="8346" extrusionOk="0">
                    <a:moveTo>
                      <a:pt x="355" y="1"/>
                    </a:moveTo>
                    <a:cubicBezTo>
                      <a:pt x="163" y="1"/>
                      <a:pt x="10" y="163"/>
                      <a:pt x="1" y="355"/>
                    </a:cubicBezTo>
                    <a:lnTo>
                      <a:pt x="1" y="8346"/>
                    </a:lnTo>
                    <a:lnTo>
                      <a:pt x="2479" y="8346"/>
                    </a:lnTo>
                    <a:lnTo>
                      <a:pt x="2479" y="355"/>
                    </a:lnTo>
                    <a:cubicBezTo>
                      <a:pt x="2470" y="154"/>
                      <a:pt x="2307" y="1"/>
                      <a:pt x="2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0" name="Google Shape;4690;p8"/>
              <p:cNvSpPr/>
              <p:nvPr/>
            </p:nvSpPr>
            <p:spPr>
              <a:xfrm>
                <a:off x="3740807" y="2560994"/>
                <a:ext cx="30934" cy="219166"/>
              </a:xfrm>
              <a:custGeom>
                <a:avLst/>
                <a:gdLst/>
                <a:ahLst/>
                <a:cxnLst/>
                <a:rect l="l" t="t" r="r" b="b"/>
                <a:pathLst>
                  <a:path w="1178" h="8346" extrusionOk="0">
                    <a:moveTo>
                      <a:pt x="355" y="1"/>
                    </a:moveTo>
                    <a:cubicBezTo>
                      <a:pt x="163" y="1"/>
                      <a:pt x="10" y="163"/>
                      <a:pt x="1" y="355"/>
                    </a:cubicBezTo>
                    <a:lnTo>
                      <a:pt x="1" y="8346"/>
                    </a:lnTo>
                    <a:lnTo>
                      <a:pt x="824" y="8346"/>
                    </a:lnTo>
                    <a:lnTo>
                      <a:pt x="824" y="355"/>
                    </a:lnTo>
                    <a:cubicBezTo>
                      <a:pt x="833" y="163"/>
                      <a:pt x="986" y="1"/>
                      <a:pt x="1178" y="1"/>
                    </a:cubicBez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1" name="Google Shape;4691;p8"/>
              <p:cNvSpPr/>
              <p:nvPr/>
            </p:nvSpPr>
            <p:spPr>
              <a:xfrm>
                <a:off x="3838573" y="2524808"/>
                <a:ext cx="64862" cy="255352"/>
              </a:xfrm>
              <a:custGeom>
                <a:avLst/>
                <a:gdLst/>
                <a:ahLst/>
                <a:cxnLst/>
                <a:rect l="l" t="t" r="r" b="b"/>
                <a:pathLst>
                  <a:path w="2470" h="9724" extrusionOk="0">
                    <a:moveTo>
                      <a:pt x="355" y="0"/>
                    </a:moveTo>
                    <a:cubicBezTo>
                      <a:pt x="163" y="0"/>
                      <a:pt x="10" y="163"/>
                      <a:pt x="1" y="355"/>
                    </a:cubicBezTo>
                    <a:lnTo>
                      <a:pt x="1" y="9724"/>
                    </a:lnTo>
                    <a:lnTo>
                      <a:pt x="2470" y="9724"/>
                    </a:lnTo>
                    <a:lnTo>
                      <a:pt x="2470" y="355"/>
                    </a:lnTo>
                    <a:cubicBezTo>
                      <a:pt x="2470" y="163"/>
                      <a:pt x="2307" y="0"/>
                      <a:pt x="211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2" name="Google Shape;4692;p8"/>
              <p:cNvSpPr/>
              <p:nvPr/>
            </p:nvSpPr>
            <p:spPr>
              <a:xfrm>
                <a:off x="3838835" y="2524808"/>
                <a:ext cx="30934" cy="255352"/>
              </a:xfrm>
              <a:custGeom>
                <a:avLst/>
                <a:gdLst/>
                <a:ahLst/>
                <a:cxnLst/>
                <a:rect l="l" t="t" r="r" b="b"/>
                <a:pathLst>
                  <a:path w="1178" h="9724" extrusionOk="0">
                    <a:moveTo>
                      <a:pt x="354" y="0"/>
                    </a:moveTo>
                    <a:cubicBezTo>
                      <a:pt x="153" y="0"/>
                      <a:pt x="0" y="163"/>
                      <a:pt x="0" y="355"/>
                    </a:cubicBezTo>
                    <a:lnTo>
                      <a:pt x="0" y="9724"/>
                    </a:lnTo>
                    <a:lnTo>
                      <a:pt x="823" y="9724"/>
                    </a:lnTo>
                    <a:lnTo>
                      <a:pt x="823" y="355"/>
                    </a:lnTo>
                    <a:cubicBezTo>
                      <a:pt x="823" y="154"/>
                      <a:pt x="976" y="0"/>
                      <a:pt x="1177" y="0"/>
                    </a:cubicBezTo>
                    <a:close/>
                  </a:path>
                </a:pathLst>
              </a:custGeom>
              <a:solidFill>
                <a:srgbClr val="000000">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3" name="Google Shape;4693;p8"/>
              <p:cNvSpPr/>
              <p:nvPr/>
            </p:nvSpPr>
            <p:spPr>
              <a:xfrm>
                <a:off x="3560873" y="2423523"/>
                <a:ext cx="332767" cy="134241"/>
              </a:xfrm>
              <a:custGeom>
                <a:avLst/>
                <a:gdLst/>
                <a:ahLst/>
                <a:cxnLst/>
                <a:rect l="l" t="t" r="r" b="b"/>
                <a:pathLst>
                  <a:path w="12672" h="5112" extrusionOk="0">
                    <a:moveTo>
                      <a:pt x="10171" y="0"/>
                    </a:moveTo>
                    <a:cubicBezTo>
                      <a:pt x="9996" y="0"/>
                      <a:pt x="9889" y="205"/>
                      <a:pt x="9992" y="355"/>
                    </a:cubicBezTo>
                    <a:lnTo>
                      <a:pt x="10355" y="872"/>
                    </a:lnTo>
                    <a:cubicBezTo>
                      <a:pt x="9140" y="1599"/>
                      <a:pt x="5274" y="3628"/>
                      <a:pt x="0" y="3628"/>
                    </a:cubicBezTo>
                    <a:lnTo>
                      <a:pt x="0" y="5111"/>
                    </a:lnTo>
                    <a:cubicBezTo>
                      <a:pt x="2871" y="5102"/>
                      <a:pt x="5714" y="4547"/>
                      <a:pt x="8374" y="3484"/>
                    </a:cubicBezTo>
                    <a:cubicBezTo>
                      <a:pt x="9351" y="3092"/>
                      <a:pt x="10298" y="2633"/>
                      <a:pt x="11207" y="2087"/>
                    </a:cubicBezTo>
                    <a:lnTo>
                      <a:pt x="11523" y="2546"/>
                    </a:lnTo>
                    <a:cubicBezTo>
                      <a:pt x="11568" y="2612"/>
                      <a:pt x="11636" y="2642"/>
                      <a:pt x="11703" y="2642"/>
                    </a:cubicBezTo>
                    <a:cubicBezTo>
                      <a:pt x="11793" y="2642"/>
                      <a:pt x="11883" y="2588"/>
                      <a:pt x="11915" y="2489"/>
                    </a:cubicBezTo>
                    <a:lnTo>
                      <a:pt x="12624" y="374"/>
                    </a:lnTo>
                    <a:cubicBezTo>
                      <a:pt x="12671" y="230"/>
                      <a:pt x="12566" y="77"/>
                      <a:pt x="12413" y="77"/>
                    </a:cubicBezTo>
                    <a:lnTo>
                      <a:pt x="10183" y="1"/>
                    </a:lnTo>
                    <a:cubicBezTo>
                      <a:pt x="10179" y="0"/>
                      <a:pt x="10175" y="0"/>
                      <a:pt x="1017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94" name="Google Shape;4694;p8"/>
            <p:cNvPicPr preferRelativeResize="0"/>
            <p:nvPr/>
          </p:nvPicPr>
          <p:blipFill rotWithShape="1">
            <a:blip r:embed="rId5">
              <a:alphaModFix/>
            </a:blip>
            <a:srcRect/>
            <a:stretch/>
          </p:blipFill>
          <p:spPr>
            <a:xfrm rot="-863318" flipH="1">
              <a:off x="1467283" y="4075093"/>
              <a:ext cx="553181" cy="256763"/>
            </a:xfrm>
            <a:prstGeom prst="rect">
              <a:avLst/>
            </a:prstGeom>
            <a:noFill/>
            <a:ln>
              <a:noFill/>
            </a:ln>
          </p:spPr>
        </p:pic>
      </p:grpSp>
      <p:cxnSp>
        <p:nvCxnSpPr>
          <p:cNvPr id="4695" name="Google Shape;4695;p8"/>
          <p:cNvCxnSpPr/>
          <p:nvPr/>
        </p:nvCxnSpPr>
        <p:spPr>
          <a:xfrm>
            <a:off x="1767283" y="3670597"/>
            <a:ext cx="0" cy="846807"/>
          </a:xfrm>
          <a:prstGeom prst="straightConnector1">
            <a:avLst/>
          </a:prstGeom>
          <a:noFill/>
          <a:ln w="28575" cap="flat" cmpd="sng">
            <a:solidFill>
              <a:srgbClr val="F79812"/>
            </a:solidFill>
            <a:prstDash val="solid"/>
            <a:round/>
            <a:headEnd type="none" w="sm" len="sm"/>
            <a:tailEnd type="none" w="sm" len="sm"/>
          </a:ln>
        </p:spPr>
      </p:cxnSp>
      <p:grpSp>
        <p:nvGrpSpPr>
          <p:cNvPr id="4696" name="Google Shape;4696;p8"/>
          <p:cNvGrpSpPr/>
          <p:nvPr/>
        </p:nvGrpSpPr>
        <p:grpSpPr>
          <a:xfrm>
            <a:off x="7008747" y="2232750"/>
            <a:ext cx="364464" cy="347630"/>
            <a:chOff x="3994400" y="4299932"/>
            <a:chExt cx="338281" cy="322657"/>
          </a:xfrm>
        </p:grpSpPr>
        <p:sp>
          <p:nvSpPr>
            <p:cNvPr id="4697" name="Google Shape;4697;p8"/>
            <p:cNvSpPr/>
            <p:nvPr/>
          </p:nvSpPr>
          <p:spPr>
            <a:xfrm>
              <a:off x="3994400" y="4299932"/>
              <a:ext cx="286759" cy="272447"/>
            </a:xfrm>
            <a:custGeom>
              <a:avLst/>
              <a:gdLst/>
              <a:ahLst/>
              <a:cxnLst/>
              <a:rect l="l" t="t" r="r" b="b"/>
              <a:pathLst>
                <a:path w="10920" h="10375" extrusionOk="0">
                  <a:moveTo>
                    <a:pt x="5734" y="0"/>
                  </a:moveTo>
                  <a:cubicBezTo>
                    <a:pt x="4736" y="0"/>
                    <a:pt x="3732" y="288"/>
                    <a:pt x="2852" y="878"/>
                  </a:cubicBezTo>
                  <a:cubicBezTo>
                    <a:pt x="794" y="2246"/>
                    <a:pt x="0" y="4888"/>
                    <a:pt x="948" y="7175"/>
                  </a:cubicBezTo>
                  <a:cubicBezTo>
                    <a:pt x="1764" y="9137"/>
                    <a:pt x="3673" y="10374"/>
                    <a:pt x="5740" y="10374"/>
                  </a:cubicBezTo>
                  <a:cubicBezTo>
                    <a:pt x="6073" y="10374"/>
                    <a:pt x="6410" y="10342"/>
                    <a:pt x="6747" y="10276"/>
                  </a:cubicBezTo>
                  <a:cubicBezTo>
                    <a:pt x="9169" y="9788"/>
                    <a:pt x="10920" y="7663"/>
                    <a:pt x="10920" y="5184"/>
                  </a:cubicBezTo>
                  <a:cubicBezTo>
                    <a:pt x="10920" y="3806"/>
                    <a:pt x="10374" y="2485"/>
                    <a:pt x="9398" y="1519"/>
                  </a:cubicBezTo>
                  <a:cubicBezTo>
                    <a:pt x="8396" y="516"/>
                    <a:pt x="7070" y="0"/>
                    <a:pt x="573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8" name="Google Shape;4698;p8"/>
            <p:cNvSpPr/>
            <p:nvPr/>
          </p:nvSpPr>
          <p:spPr>
            <a:xfrm>
              <a:off x="4027829" y="4330314"/>
              <a:ext cx="223184" cy="211839"/>
            </a:xfrm>
            <a:custGeom>
              <a:avLst/>
              <a:gdLst/>
              <a:ahLst/>
              <a:cxnLst/>
              <a:rect l="l" t="t" r="r" b="b"/>
              <a:pathLst>
                <a:path w="8499" h="8067" extrusionOk="0">
                  <a:moveTo>
                    <a:pt x="4461" y="0"/>
                  </a:moveTo>
                  <a:cubicBezTo>
                    <a:pt x="3684" y="0"/>
                    <a:pt x="2903" y="224"/>
                    <a:pt x="2220" y="678"/>
                  </a:cubicBezTo>
                  <a:cubicBezTo>
                    <a:pt x="622" y="1750"/>
                    <a:pt x="0" y="3798"/>
                    <a:pt x="737" y="5578"/>
                  </a:cubicBezTo>
                  <a:cubicBezTo>
                    <a:pt x="1371" y="7109"/>
                    <a:pt x="2855" y="8067"/>
                    <a:pt x="4458" y="8067"/>
                  </a:cubicBezTo>
                  <a:cubicBezTo>
                    <a:pt x="4718" y="8067"/>
                    <a:pt x="4981" y="8041"/>
                    <a:pt x="5245" y="7989"/>
                  </a:cubicBezTo>
                  <a:cubicBezTo>
                    <a:pt x="7139" y="7616"/>
                    <a:pt x="8498" y="5960"/>
                    <a:pt x="8498" y="4037"/>
                  </a:cubicBezTo>
                  <a:cubicBezTo>
                    <a:pt x="8498" y="2965"/>
                    <a:pt x="8068" y="1931"/>
                    <a:pt x="7312" y="1185"/>
                  </a:cubicBezTo>
                  <a:cubicBezTo>
                    <a:pt x="6534" y="401"/>
                    <a:pt x="5501" y="0"/>
                    <a:pt x="4461" y="0"/>
                  </a:cubicBezTo>
                  <a:close/>
                </a:path>
              </a:pathLst>
            </a:custGeom>
            <a:solidFill>
              <a:srgbClr val="0E2A47">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9" name="Google Shape;4699;p8"/>
            <p:cNvSpPr/>
            <p:nvPr/>
          </p:nvSpPr>
          <p:spPr>
            <a:xfrm>
              <a:off x="4095422" y="4335330"/>
              <a:ext cx="99053" cy="201729"/>
            </a:xfrm>
            <a:custGeom>
              <a:avLst/>
              <a:gdLst/>
              <a:ahLst/>
              <a:cxnLst/>
              <a:rect l="l" t="t" r="r" b="b"/>
              <a:pathLst>
                <a:path w="3772" h="7682" extrusionOk="0">
                  <a:moveTo>
                    <a:pt x="1886" y="1"/>
                  </a:moveTo>
                  <a:cubicBezTo>
                    <a:pt x="1694" y="1"/>
                    <a:pt x="1503" y="128"/>
                    <a:pt x="1503" y="381"/>
                  </a:cubicBezTo>
                  <a:lnTo>
                    <a:pt x="1503" y="917"/>
                  </a:lnTo>
                  <a:cubicBezTo>
                    <a:pt x="632" y="1023"/>
                    <a:pt x="0" y="1788"/>
                    <a:pt x="48" y="2669"/>
                  </a:cubicBezTo>
                  <a:cubicBezTo>
                    <a:pt x="106" y="3540"/>
                    <a:pt x="833" y="4219"/>
                    <a:pt x="1704" y="4229"/>
                  </a:cubicBezTo>
                  <a:lnTo>
                    <a:pt x="2068" y="4229"/>
                  </a:lnTo>
                  <a:cubicBezTo>
                    <a:pt x="2079" y="4228"/>
                    <a:pt x="2091" y="4228"/>
                    <a:pt x="2102" y="4228"/>
                  </a:cubicBezTo>
                  <a:cubicBezTo>
                    <a:pt x="2594" y="4228"/>
                    <a:pt x="2996" y="4623"/>
                    <a:pt x="2996" y="5119"/>
                  </a:cubicBezTo>
                  <a:cubicBezTo>
                    <a:pt x="2996" y="5614"/>
                    <a:pt x="2594" y="6009"/>
                    <a:pt x="2102" y="6009"/>
                  </a:cubicBezTo>
                  <a:cubicBezTo>
                    <a:pt x="2091" y="6009"/>
                    <a:pt x="2079" y="6009"/>
                    <a:pt x="2068" y="6009"/>
                  </a:cubicBezTo>
                  <a:lnTo>
                    <a:pt x="1522" y="6009"/>
                  </a:lnTo>
                  <a:cubicBezTo>
                    <a:pt x="1130" y="6009"/>
                    <a:pt x="814" y="5693"/>
                    <a:pt x="814" y="5301"/>
                  </a:cubicBezTo>
                  <a:cubicBezTo>
                    <a:pt x="814" y="5047"/>
                    <a:pt x="622" y="4920"/>
                    <a:pt x="431" y="4920"/>
                  </a:cubicBezTo>
                  <a:cubicBezTo>
                    <a:pt x="240" y="4920"/>
                    <a:pt x="48" y="5047"/>
                    <a:pt x="48" y="5301"/>
                  </a:cubicBezTo>
                  <a:cubicBezTo>
                    <a:pt x="48" y="6114"/>
                    <a:pt x="699" y="6765"/>
                    <a:pt x="1503" y="6784"/>
                  </a:cubicBezTo>
                  <a:lnTo>
                    <a:pt x="1503" y="7301"/>
                  </a:lnTo>
                  <a:cubicBezTo>
                    <a:pt x="1503" y="7554"/>
                    <a:pt x="1694" y="7681"/>
                    <a:pt x="1886" y="7681"/>
                  </a:cubicBezTo>
                  <a:cubicBezTo>
                    <a:pt x="2077" y="7681"/>
                    <a:pt x="2269" y="7554"/>
                    <a:pt x="2269" y="7301"/>
                  </a:cubicBezTo>
                  <a:lnTo>
                    <a:pt x="2269" y="6765"/>
                  </a:lnTo>
                  <a:cubicBezTo>
                    <a:pt x="3139" y="6660"/>
                    <a:pt x="3771" y="5894"/>
                    <a:pt x="3723" y="5023"/>
                  </a:cubicBezTo>
                  <a:cubicBezTo>
                    <a:pt x="3666" y="4143"/>
                    <a:pt x="2948" y="3463"/>
                    <a:pt x="2068" y="3453"/>
                  </a:cubicBezTo>
                  <a:lnTo>
                    <a:pt x="1704" y="3453"/>
                  </a:lnTo>
                  <a:cubicBezTo>
                    <a:pt x="1692" y="3454"/>
                    <a:pt x="1681" y="3454"/>
                    <a:pt x="1669" y="3454"/>
                  </a:cubicBezTo>
                  <a:cubicBezTo>
                    <a:pt x="1178" y="3454"/>
                    <a:pt x="776" y="3059"/>
                    <a:pt x="776" y="2563"/>
                  </a:cubicBezTo>
                  <a:cubicBezTo>
                    <a:pt x="776" y="2068"/>
                    <a:pt x="1178" y="1673"/>
                    <a:pt x="1669" y="1673"/>
                  </a:cubicBezTo>
                  <a:cubicBezTo>
                    <a:pt x="1681" y="1673"/>
                    <a:pt x="1692" y="1673"/>
                    <a:pt x="1704" y="1673"/>
                  </a:cubicBezTo>
                  <a:lnTo>
                    <a:pt x="2249" y="1673"/>
                  </a:lnTo>
                  <a:cubicBezTo>
                    <a:pt x="2642" y="1673"/>
                    <a:pt x="2958" y="1989"/>
                    <a:pt x="2958" y="2382"/>
                  </a:cubicBezTo>
                  <a:lnTo>
                    <a:pt x="2958" y="2745"/>
                  </a:lnTo>
                  <a:cubicBezTo>
                    <a:pt x="2958" y="2960"/>
                    <a:pt x="3121" y="3128"/>
                    <a:pt x="3333" y="3128"/>
                  </a:cubicBezTo>
                  <a:cubicBezTo>
                    <a:pt x="3338" y="3128"/>
                    <a:pt x="3344" y="3128"/>
                    <a:pt x="3350" y="3128"/>
                  </a:cubicBezTo>
                  <a:cubicBezTo>
                    <a:pt x="3561" y="3128"/>
                    <a:pt x="3733" y="2956"/>
                    <a:pt x="3733" y="2745"/>
                  </a:cubicBezTo>
                  <a:lnTo>
                    <a:pt x="3733" y="2382"/>
                  </a:lnTo>
                  <a:cubicBezTo>
                    <a:pt x="3733" y="1578"/>
                    <a:pt x="3082" y="917"/>
                    <a:pt x="2269" y="908"/>
                  </a:cubicBezTo>
                  <a:lnTo>
                    <a:pt x="2269" y="381"/>
                  </a:lnTo>
                  <a:cubicBezTo>
                    <a:pt x="2269" y="128"/>
                    <a:pt x="2077" y="1"/>
                    <a:pt x="1886"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0" name="Google Shape;4700;p8"/>
            <p:cNvSpPr/>
            <p:nvPr/>
          </p:nvSpPr>
          <p:spPr>
            <a:xfrm>
              <a:off x="4179611" y="4472250"/>
              <a:ext cx="153070" cy="150339"/>
            </a:xfrm>
            <a:custGeom>
              <a:avLst/>
              <a:gdLst/>
              <a:ahLst/>
              <a:cxnLst/>
              <a:rect l="l" t="t" r="r" b="b"/>
              <a:pathLst>
                <a:path w="5829" h="5725" extrusionOk="0">
                  <a:moveTo>
                    <a:pt x="2910" y="2096"/>
                  </a:moveTo>
                  <a:cubicBezTo>
                    <a:pt x="3331" y="2096"/>
                    <a:pt x="3675" y="2441"/>
                    <a:pt x="3675" y="2871"/>
                  </a:cubicBezTo>
                  <a:cubicBezTo>
                    <a:pt x="3675" y="3330"/>
                    <a:pt x="3300" y="3637"/>
                    <a:pt x="2906" y="3637"/>
                  </a:cubicBezTo>
                  <a:cubicBezTo>
                    <a:pt x="2716" y="3637"/>
                    <a:pt x="2523" y="3566"/>
                    <a:pt x="2364" y="3407"/>
                  </a:cubicBezTo>
                  <a:cubicBezTo>
                    <a:pt x="1876" y="2929"/>
                    <a:pt x="2221" y="2096"/>
                    <a:pt x="2910" y="2096"/>
                  </a:cubicBezTo>
                  <a:close/>
                  <a:moveTo>
                    <a:pt x="2527" y="0"/>
                  </a:moveTo>
                  <a:cubicBezTo>
                    <a:pt x="2441" y="0"/>
                    <a:pt x="2364" y="58"/>
                    <a:pt x="2345" y="154"/>
                  </a:cubicBezTo>
                  <a:lnTo>
                    <a:pt x="2192" y="890"/>
                  </a:lnTo>
                  <a:lnTo>
                    <a:pt x="1599" y="421"/>
                  </a:lnTo>
                  <a:cubicBezTo>
                    <a:pt x="1565" y="393"/>
                    <a:pt x="1525" y="378"/>
                    <a:pt x="1483" y="378"/>
                  </a:cubicBezTo>
                  <a:cubicBezTo>
                    <a:pt x="1441" y="378"/>
                    <a:pt x="1398" y="393"/>
                    <a:pt x="1359" y="421"/>
                  </a:cubicBezTo>
                  <a:lnTo>
                    <a:pt x="776" y="910"/>
                  </a:lnTo>
                  <a:cubicBezTo>
                    <a:pt x="709" y="977"/>
                    <a:pt x="690" y="1072"/>
                    <a:pt x="728" y="1149"/>
                  </a:cubicBezTo>
                  <a:lnTo>
                    <a:pt x="1091" y="1819"/>
                  </a:lnTo>
                  <a:lnTo>
                    <a:pt x="335" y="1828"/>
                  </a:lnTo>
                  <a:cubicBezTo>
                    <a:pt x="240" y="1838"/>
                    <a:pt x="163" y="1905"/>
                    <a:pt x="154" y="1991"/>
                  </a:cubicBezTo>
                  <a:lnTo>
                    <a:pt x="20" y="2747"/>
                  </a:lnTo>
                  <a:cubicBezTo>
                    <a:pt x="0" y="2833"/>
                    <a:pt x="48" y="2929"/>
                    <a:pt x="134" y="2958"/>
                  </a:cubicBezTo>
                  <a:lnTo>
                    <a:pt x="843" y="3235"/>
                  </a:lnTo>
                  <a:lnTo>
                    <a:pt x="268" y="3733"/>
                  </a:lnTo>
                  <a:cubicBezTo>
                    <a:pt x="201" y="3790"/>
                    <a:pt x="192" y="3895"/>
                    <a:pt x="230" y="3972"/>
                  </a:cubicBezTo>
                  <a:lnTo>
                    <a:pt x="603" y="4652"/>
                  </a:lnTo>
                  <a:cubicBezTo>
                    <a:pt x="633" y="4711"/>
                    <a:pt x="697" y="4747"/>
                    <a:pt x="765" y="4747"/>
                  </a:cubicBezTo>
                  <a:cubicBezTo>
                    <a:pt x="784" y="4747"/>
                    <a:pt x="804" y="4744"/>
                    <a:pt x="824" y="4738"/>
                  </a:cubicBezTo>
                  <a:lnTo>
                    <a:pt x="1541" y="4498"/>
                  </a:lnTo>
                  <a:lnTo>
                    <a:pt x="1426" y="5245"/>
                  </a:lnTo>
                  <a:cubicBezTo>
                    <a:pt x="1407" y="5331"/>
                    <a:pt x="1465" y="5417"/>
                    <a:pt x="1541" y="5446"/>
                  </a:cubicBezTo>
                  <a:lnTo>
                    <a:pt x="2259" y="5714"/>
                  </a:lnTo>
                  <a:cubicBezTo>
                    <a:pt x="2281" y="5721"/>
                    <a:pt x="2304" y="5725"/>
                    <a:pt x="2326" y="5725"/>
                  </a:cubicBezTo>
                  <a:cubicBezTo>
                    <a:pt x="2391" y="5725"/>
                    <a:pt x="2453" y="5694"/>
                    <a:pt x="2489" y="5637"/>
                  </a:cubicBezTo>
                  <a:lnTo>
                    <a:pt x="2881" y="4986"/>
                  </a:lnTo>
                  <a:lnTo>
                    <a:pt x="3274" y="5637"/>
                  </a:lnTo>
                  <a:cubicBezTo>
                    <a:pt x="3309" y="5694"/>
                    <a:pt x="3371" y="5725"/>
                    <a:pt x="3436" y="5725"/>
                  </a:cubicBezTo>
                  <a:cubicBezTo>
                    <a:pt x="3459" y="5725"/>
                    <a:pt x="3481" y="5721"/>
                    <a:pt x="3503" y="5714"/>
                  </a:cubicBezTo>
                  <a:lnTo>
                    <a:pt x="4221" y="5446"/>
                  </a:lnTo>
                  <a:cubicBezTo>
                    <a:pt x="4307" y="5417"/>
                    <a:pt x="4355" y="5331"/>
                    <a:pt x="4345" y="5245"/>
                  </a:cubicBezTo>
                  <a:lnTo>
                    <a:pt x="4221" y="4498"/>
                  </a:lnTo>
                  <a:lnTo>
                    <a:pt x="4939" y="4738"/>
                  </a:lnTo>
                  <a:cubicBezTo>
                    <a:pt x="4958" y="4744"/>
                    <a:pt x="4978" y="4747"/>
                    <a:pt x="4998" y="4747"/>
                  </a:cubicBezTo>
                  <a:cubicBezTo>
                    <a:pt x="5066" y="4747"/>
                    <a:pt x="5131" y="4711"/>
                    <a:pt x="5168" y="4652"/>
                  </a:cubicBezTo>
                  <a:lnTo>
                    <a:pt x="5551" y="3982"/>
                  </a:lnTo>
                  <a:cubicBezTo>
                    <a:pt x="5599" y="3905"/>
                    <a:pt x="5580" y="3800"/>
                    <a:pt x="5513" y="3742"/>
                  </a:cubicBezTo>
                  <a:lnTo>
                    <a:pt x="4948" y="3245"/>
                  </a:lnTo>
                  <a:lnTo>
                    <a:pt x="5657" y="2967"/>
                  </a:lnTo>
                  <a:cubicBezTo>
                    <a:pt x="5752" y="2948"/>
                    <a:pt x="5829" y="2852"/>
                    <a:pt x="5810" y="2747"/>
                  </a:cubicBezTo>
                  <a:lnTo>
                    <a:pt x="5676" y="1991"/>
                  </a:lnTo>
                  <a:cubicBezTo>
                    <a:pt x="5657" y="1905"/>
                    <a:pt x="5580" y="1838"/>
                    <a:pt x="5494" y="1828"/>
                  </a:cubicBezTo>
                  <a:lnTo>
                    <a:pt x="4738" y="1819"/>
                  </a:lnTo>
                  <a:lnTo>
                    <a:pt x="5101" y="1149"/>
                  </a:lnTo>
                  <a:cubicBezTo>
                    <a:pt x="5140" y="1072"/>
                    <a:pt x="5121" y="977"/>
                    <a:pt x="5054" y="910"/>
                  </a:cubicBezTo>
                  <a:lnTo>
                    <a:pt x="4460" y="421"/>
                  </a:lnTo>
                  <a:cubicBezTo>
                    <a:pt x="4427" y="393"/>
                    <a:pt x="4386" y="378"/>
                    <a:pt x="4344" y="378"/>
                  </a:cubicBezTo>
                  <a:cubicBezTo>
                    <a:pt x="4302" y="378"/>
                    <a:pt x="4259" y="393"/>
                    <a:pt x="4221" y="421"/>
                  </a:cubicBezTo>
                  <a:lnTo>
                    <a:pt x="3637" y="890"/>
                  </a:lnTo>
                  <a:lnTo>
                    <a:pt x="3484" y="154"/>
                  </a:lnTo>
                  <a:cubicBezTo>
                    <a:pt x="3465" y="58"/>
                    <a:pt x="3388" y="0"/>
                    <a:pt x="330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1" name="Google Shape;4701;p8"/>
            <p:cNvSpPr/>
            <p:nvPr/>
          </p:nvSpPr>
          <p:spPr>
            <a:xfrm>
              <a:off x="4238408" y="4472250"/>
              <a:ext cx="18119" cy="23135"/>
            </a:xfrm>
            <a:custGeom>
              <a:avLst/>
              <a:gdLst/>
              <a:ahLst/>
              <a:cxnLst/>
              <a:rect l="l" t="t" r="r" b="b"/>
              <a:pathLst>
                <a:path w="690" h="881" extrusionOk="0">
                  <a:moveTo>
                    <a:pt x="278" y="0"/>
                  </a:moveTo>
                  <a:cubicBezTo>
                    <a:pt x="192" y="0"/>
                    <a:pt x="106" y="58"/>
                    <a:pt x="87" y="154"/>
                  </a:cubicBezTo>
                  <a:lnTo>
                    <a:pt x="1" y="613"/>
                  </a:lnTo>
                  <a:lnTo>
                    <a:pt x="355" y="881"/>
                  </a:lnTo>
                  <a:lnTo>
                    <a:pt x="499" y="154"/>
                  </a:lnTo>
                  <a:cubicBezTo>
                    <a:pt x="518" y="58"/>
                    <a:pt x="594" y="0"/>
                    <a:pt x="6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2" name="Google Shape;4702;p8"/>
            <p:cNvSpPr/>
            <p:nvPr/>
          </p:nvSpPr>
          <p:spPr>
            <a:xfrm>
              <a:off x="4217321" y="4590105"/>
              <a:ext cx="28151" cy="32484"/>
            </a:xfrm>
            <a:custGeom>
              <a:avLst/>
              <a:gdLst/>
              <a:ahLst/>
              <a:cxnLst/>
              <a:rect l="l" t="t" r="r" b="b"/>
              <a:pathLst>
                <a:path w="1072" h="1237" extrusionOk="0">
                  <a:moveTo>
                    <a:pt x="536" y="1"/>
                  </a:moveTo>
                  <a:lnTo>
                    <a:pt x="105" y="144"/>
                  </a:lnTo>
                  <a:lnTo>
                    <a:pt x="10" y="747"/>
                  </a:lnTo>
                  <a:cubicBezTo>
                    <a:pt x="0" y="843"/>
                    <a:pt x="48" y="929"/>
                    <a:pt x="134" y="958"/>
                  </a:cubicBezTo>
                  <a:lnTo>
                    <a:pt x="852" y="1226"/>
                  </a:lnTo>
                  <a:cubicBezTo>
                    <a:pt x="872" y="1233"/>
                    <a:pt x="893" y="1237"/>
                    <a:pt x="915" y="1237"/>
                  </a:cubicBezTo>
                  <a:cubicBezTo>
                    <a:pt x="975" y="1237"/>
                    <a:pt x="1037" y="1208"/>
                    <a:pt x="1072" y="1159"/>
                  </a:cubicBezTo>
                  <a:lnTo>
                    <a:pt x="536" y="958"/>
                  </a:lnTo>
                  <a:cubicBezTo>
                    <a:pt x="450" y="929"/>
                    <a:pt x="402" y="833"/>
                    <a:pt x="412" y="747"/>
                  </a:cubicBezTo>
                  <a:lnTo>
                    <a:pt x="53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3" name="Google Shape;4703;p8"/>
            <p:cNvSpPr/>
            <p:nvPr/>
          </p:nvSpPr>
          <p:spPr>
            <a:xfrm>
              <a:off x="4179349" y="4482412"/>
              <a:ext cx="44274" cy="114520"/>
            </a:xfrm>
            <a:custGeom>
              <a:avLst/>
              <a:gdLst/>
              <a:ahLst/>
              <a:cxnLst/>
              <a:rect l="l" t="t" r="r" b="b"/>
              <a:pathLst>
                <a:path w="1686" h="4361" extrusionOk="0">
                  <a:moveTo>
                    <a:pt x="1483" y="1"/>
                  </a:moveTo>
                  <a:cubicBezTo>
                    <a:pt x="1441" y="1"/>
                    <a:pt x="1398" y="15"/>
                    <a:pt x="1360" y="44"/>
                  </a:cubicBezTo>
                  <a:lnTo>
                    <a:pt x="776" y="532"/>
                  </a:lnTo>
                  <a:cubicBezTo>
                    <a:pt x="709" y="590"/>
                    <a:pt x="690" y="695"/>
                    <a:pt x="728" y="771"/>
                  </a:cubicBezTo>
                  <a:lnTo>
                    <a:pt x="1092" y="1432"/>
                  </a:lnTo>
                  <a:lnTo>
                    <a:pt x="336" y="1451"/>
                  </a:lnTo>
                  <a:cubicBezTo>
                    <a:pt x="240" y="1451"/>
                    <a:pt x="164" y="1518"/>
                    <a:pt x="144" y="1614"/>
                  </a:cubicBezTo>
                  <a:lnTo>
                    <a:pt x="10" y="2370"/>
                  </a:lnTo>
                  <a:cubicBezTo>
                    <a:pt x="1" y="2456"/>
                    <a:pt x="49" y="2542"/>
                    <a:pt x="135" y="2580"/>
                  </a:cubicBezTo>
                  <a:lnTo>
                    <a:pt x="834" y="2858"/>
                  </a:lnTo>
                  <a:lnTo>
                    <a:pt x="269" y="3355"/>
                  </a:lnTo>
                  <a:cubicBezTo>
                    <a:pt x="202" y="3413"/>
                    <a:pt x="183" y="3508"/>
                    <a:pt x="231" y="3595"/>
                  </a:cubicBezTo>
                  <a:lnTo>
                    <a:pt x="613" y="4265"/>
                  </a:lnTo>
                  <a:cubicBezTo>
                    <a:pt x="643" y="4324"/>
                    <a:pt x="707" y="4360"/>
                    <a:pt x="775" y="4360"/>
                  </a:cubicBezTo>
                  <a:cubicBezTo>
                    <a:pt x="794" y="4360"/>
                    <a:pt x="814" y="4357"/>
                    <a:pt x="834" y="4351"/>
                  </a:cubicBezTo>
                  <a:lnTo>
                    <a:pt x="1034" y="4284"/>
                  </a:lnTo>
                  <a:lnTo>
                    <a:pt x="1025" y="4265"/>
                  </a:lnTo>
                  <a:lnTo>
                    <a:pt x="642" y="3595"/>
                  </a:lnTo>
                  <a:cubicBezTo>
                    <a:pt x="594" y="3518"/>
                    <a:pt x="613" y="3413"/>
                    <a:pt x="680" y="3355"/>
                  </a:cubicBezTo>
                  <a:lnTo>
                    <a:pt x="1245" y="2858"/>
                  </a:lnTo>
                  <a:lnTo>
                    <a:pt x="537" y="2580"/>
                  </a:lnTo>
                  <a:cubicBezTo>
                    <a:pt x="460" y="2551"/>
                    <a:pt x="403" y="2456"/>
                    <a:pt x="422" y="2370"/>
                  </a:cubicBezTo>
                  <a:lnTo>
                    <a:pt x="556" y="1614"/>
                  </a:lnTo>
                  <a:cubicBezTo>
                    <a:pt x="575" y="1527"/>
                    <a:pt x="652" y="1460"/>
                    <a:pt x="738" y="1451"/>
                  </a:cubicBezTo>
                  <a:lnTo>
                    <a:pt x="1494" y="1441"/>
                  </a:lnTo>
                  <a:lnTo>
                    <a:pt x="1140" y="771"/>
                  </a:lnTo>
                  <a:cubicBezTo>
                    <a:pt x="1092" y="695"/>
                    <a:pt x="1111" y="599"/>
                    <a:pt x="1178" y="532"/>
                  </a:cubicBezTo>
                  <a:lnTo>
                    <a:pt x="1685" y="111"/>
                  </a:lnTo>
                  <a:lnTo>
                    <a:pt x="1599" y="44"/>
                  </a:lnTo>
                  <a:cubicBezTo>
                    <a:pt x="1566" y="15"/>
                    <a:pt x="1525" y="1"/>
                    <a:pt x="148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4" name="Google Shape;4704;p8"/>
            <p:cNvSpPr/>
            <p:nvPr/>
          </p:nvSpPr>
          <p:spPr>
            <a:xfrm>
              <a:off x="4208760" y="4511955"/>
              <a:ext cx="82456" cy="70639"/>
            </a:xfrm>
            <a:custGeom>
              <a:avLst/>
              <a:gdLst/>
              <a:ahLst/>
              <a:cxnLst/>
              <a:rect l="l" t="t" r="r" b="b"/>
              <a:pathLst>
                <a:path w="3140" h="2690" extrusionOk="0">
                  <a:moveTo>
                    <a:pt x="1790" y="585"/>
                  </a:moveTo>
                  <a:cubicBezTo>
                    <a:pt x="2185" y="585"/>
                    <a:pt x="2565" y="894"/>
                    <a:pt x="2565" y="1359"/>
                  </a:cubicBezTo>
                  <a:cubicBezTo>
                    <a:pt x="2565" y="1781"/>
                    <a:pt x="2221" y="2125"/>
                    <a:pt x="1800" y="2125"/>
                  </a:cubicBezTo>
                  <a:cubicBezTo>
                    <a:pt x="1111" y="2125"/>
                    <a:pt x="766" y="1302"/>
                    <a:pt x="1254" y="814"/>
                  </a:cubicBezTo>
                  <a:cubicBezTo>
                    <a:pt x="1409" y="656"/>
                    <a:pt x="1601" y="585"/>
                    <a:pt x="1790" y="585"/>
                  </a:cubicBezTo>
                  <a:close/>
                  <a:moveTo>
                    <a:pt x="1800" y="0"/>
                  </a:moveTo>
                  <a:cubicBezTo>
                    <a:pt x="594" y="0"/>
                    <a:pt x="1" y="1446"/>
                    <a:pt x="843" y="2297"/>
                  </a:cubicBezTo>
                  <a:cubicBezTo>
                    <a:pt x="1117" y="2568"/>
                    <a:pt x="1453" y="2690"/>
                    <a:pt x="1782" y="2690"/>
                  </a:cubicBezTo>
                  <a:cubicBezTo>
                    <a:pt x="2475" y="2690"/>
                    <a:pt x="3140" y="2151"/>
                    <a:pt x="3140" y="1340"/>
                  </a:cubicBezTo>
                  <a:cubicBezTo>
                    <a:pt x="3140" y="594"/>
                    <a:pt x="2537" y="0"/>
                    <a:pt x="1800" y="0"/>
                  </a:cubicBezTo>
                  <a:close/>
                </a:path>
              </a:pathLst>
            </a:custGeom>
            <a:solidFill>
              <a:srgbClr val="0E2A47">
                <a:alpha val="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08"/>
        <p:cNvGrpSpPr/>
        <p:nvPr/>
      </p:nvGrpSpPr>
      <p:grpSpPr>
        <a:xfrm>
          <a:off x="0" y="0"/>
          <a:ext cx="0" cy="0"/>
          <a:chOff x="0" y="0"/>
          <a:chExt cx="0" cy="0"/>
        </a:xfrm>
      </p:grpSpPr>
      <p:sp>
        <p:nvSpPr>
          <p:cNvPr id="4709" name="Google Shape;4709;p9"/>
          <p:cNvSpPr txBox="1">
            <a:spLocks noGrp="1"/>
          </p:cNvSpPr>
          <p:nvPr>
            <p:ph type="title"/>
          </p:nvPr>
        </p:nvSpPr>
        <p:spPr>
          <a:xfrm flipH="1">
            <a:off x="2952900" y="1063825"/>
            <a:ext cx="3238200" cy="121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500"/>
              <a:buNone/>
            </a:pPr>
            <a:r>
              <a:rPr lang="en-US"/>
              <a:t>02</a:t>
            </a:r>
            <a:endParaRPr/>
          </a:p>
        </p:txBody>
      </p:sp>
      <p:sp>
        <p:nvSpPr>
          <p:cNvPr id="4710" name="Google Shape;4710;p9"/>
          <p:cNvSpPr txBox="1">
            <a:spLocks noGrp="1"/>
          </p:cNvSpPr>
          <p:nvPr>
            <p:ph type="title" idx="2"/>
          </p:nvPr>
        </p:nvSpPr>
        <p:spPr>
          <a:xfrm>
            <a:off x="1904400" y="2158650"/>
            <a:ext cx="5335200" cy="84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a:t>Data </a:t>
            </a:r>
            <a:r>
              <a:rPr lang="en-US">
                <a:solidFill>
                  <a:schemeClr val="dk1"/>
                </a:solidFill>
              </a:rPr>
              <a:t>PreProcessing</a:t>
            </a:r>
            <a:endParaRPr>
              <a:solidFill>
                <a:schemeClr val="dk1"/>
              </a:solidFill>
            </a:endParaRPr>
          </a:p>
        </p:txBody>
      </p:sp>
    </p:spTree>
  </p:cSld>
  <p:clrMapOvr>
    <a:masterClrMapping/>
  </p:clrMapOvr>
</p:sld>
</file>

<file path=ppt/theme/theme1.xml><?xml version="1.0" encoding="utf-8"?>
<a:theme xmlns:a="http://schemas.openxmlformats.org/drawingml/2006/main" name=" Product Requirement Theme for Business by Slidesgo">
  <a:themeElements>
    <a:clrScheme name="Simple Light">
      <a:dk1>
        <a:srgbClr val="0E2A47"/>
      </a:dk1>
      <a:lt1>
        <a:srgbClr val="FFFFFF"/>
      </a:lt1>
      <a:dk2>
        <a:srgbClr val="0E2A47"/>
      </a:dk2>
      <a:lt2>
        <a:srgbClr val="1273EB"/>
      </a:lt2>
      <a:accent1>
        <a:srgbClr val="4949E7"/>
      </a:accent1>
      <a:accent2>
        <a:srgbClr val="4AD295"/>
      </a:accent2>
      <a:accent3>
        <a:srgbClr val="FB5252"/>
      </a:accent3>
      <a:accent4>
        <a:srgbClr val="FFD966"/>
      </a:accent4>
      <a:accent5>
        <a:srgbClr val="4949E7"/>
      </a:accent5>
      <a:accent6>
        <a:srgbClr val="F89C19"/>
      </a:accent6>
      <a:hlink>
        <a:srgbClr val="0E2A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 Product Requirement Theme for Business by Slidesgo">
  <a:themeElements>
    <a:clrScheme name="Simple Light">
      <a:dk1>
        <a:srgbClr val="0E2A47"/>
      </a:dk1>
      <a:lt1>
        <a:srgbClr val="FFFFFF"/>
      </a:lt1>
      <a:dk2>
        <a:srgbClr val="0E2A47"/>
      </a:dk2>
      <a:lt2>
        <a:srgbClr val="1273EB"/>
      </a:lt2>
      <a:accent1>
        <a:srgbClr val="4949E7"/>
      </a:accent1>
      <a:accent2>
        <a:srgbClr val="4AD295"/>
      </a:accent2>
      <a:accent3>
        <a:srgbClr val="FB5252"/>
      </a:accent3>
      <a:accent4>
        <a:srgbClr val="FFD966"/>
      </a:accent4>
      <a:accent5>
        <a:srgbClr val="4949E7"/>
      </a:accent5>
      <a:accent6>
        <a:srgbClr val="F89C19"/>
      </a:accent6>
      <a:hlink>
        <a:srgbClr val="0E2A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1787</Words>
  <Application>Microsoft Office PowerPoint</Application>
  <PresentationFormat>On-screen Show (16:9)</PresentationFormat>
  <Paragraphs>334</Paragraphs>
  <Slides>32</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Calibri</vt:lpstr>
      <vt:lpstr>PT Sans</vt:lpstr>
      <vt:lpstr>Montserrat</vt:lpstr>
      <vt:lpstr>Var(--jp-code-font-family)</vt:lpstr>
      <vt:lpstr>Roboto</vt:lpstr>
      <vt:lpstr>Delius Swash Caps</vt:lpstr>
      <vt:lpstr>Arial</vt:lpstr>
      <vt:lpstr>Proxima Nova</vt:lpstr>
      <vt:lpstr> Product Requirement Theme for Business by Slidesgo</vt:lpstr>
      <vt:lpstr>1_ Product Requirement Theme for Business by Slidesgo</vt:lpstr>
      <vt:lpstr>Health Insurance Cross Sell Prediction</vt:lpstr>
      <vt:lpstr>ARTEMIS 7</vt:lpstr>
      <vt:lpstr>Who is the Team ?</vt:lpstr>
      <vt:lpstr>01</vt:lpstr>
      <vt:lpstr>The Remarkable Widespread of Vehicle </vt:lpstr>
      <vt:lpstr>The Remarkable Widespread of Vehicle</vt:lpstr>
      <vt:lpstr>Vehicle Insurance in Indonesia</vt:lpstr>
      <vt:lpstr>PowerPoint Presentation</vt:lpstr>
      <vt:lpstr>02</vt:lpstr>
      <vt:lpstr>Dataset Information</vt:lpstr>
      <vt:lpstr>PowerPoint Presentation</vt:lpstr>
      <vt:lpstr>PowerPoint Presentation</vt:lpstr>
      <vt:lpstr>PowerPoint Presentation</vt:lpstr>
      <vt:lpstr>Data Cleansing &amp; Preprocessing</vt:lpstr>
      <vt:lpstr>Feature Engineering</vt:lpstr>
      <vt:lpstr>03</vt:lpstr>
      <vt:lpstr>PowerPoint Presentation</vt:lpstr>
      <vt:lpstr>PowerPoint Presentation</vt:lpstr>
      <vt:lpstr>PowerPoint Presentation</vt:lpstr>
      <vt:lpstr>PowerPoint Presentation</vt:lpstr>
      <vt:lpstr>04</vt:lpstr>
      <vt:lpstr>ML Comparison - Classifier</vt:lpstr>
      <vt:lpstr>Feature Importance</vt:lpstr>
      <vt:lpstr>05</vt:lpstr>
      <vt:lpstr>Customer Profile and Response</vt:lpstr>
      <vt:lpstr>Vehicle Profile and Response</vt:lpstr>
      <vt:lpstr>Product Rate and Response</vt:lpstr>
      <vt:lpstr>Customer Type</vt:lpstr>
      <vt:lpstr>Vehicle Type</vt:lpstr>
      <vt:lpstr>Product Type</vt:lpstr>
      <vt:lpstr>Thank You</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Insurance Cross Sell Prediction</dc:title>
  <dc:creator>Hira Nasmy</dc:creator>
  <cp:lastModifiedBy>andi ainun najib</cp:lastModifiedBy>
  <cp:revision>2</cp:revision>
  <dcterms:modified xsi:type="dcterms:W3CDTF">2021-11-16T06:59:09Z</dcterms:modified>
</cp:coreProperties>
</file>